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snapToObjects="1">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08/03/2021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08/03/2021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08/03/2021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08/03/2021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08/03/2021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08/03/2021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08/03/2021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08/03/2021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08/03/2021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08/03/2021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08/03/2021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08/03/2021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err="1"/>
              <a:t>Entrvista</a:t>
            </a:r>
            <a:r>
              <a:rPr lang="es-CO" dirty="0"/>
              <a:t>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a:t>
            </a:r>
            <a:r>
              <a:rPr lang="es-CO" dirty="0" err="1"/>
              <a:t>estta</a:t>
            </a:r>
            <a:r>
              <a:rPr lang="es-CO" dirty="0"/>
              <a:t>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0705C287-6193-E540-B1C5-BF0EEC65E628}"/>
              </a:ext>
            </a:extLst>
          </p:cNvPr>
          <p:cNvPicPr>
            <a:picLocks noGrp="1" noChangeAspect="1"/>
          </p:cNvPicPr>
          <p:nvPr>
            <p:ph idx="1"/>
          </p:nvPr>
        </p:nvPicPr>
        <p:blipFill>
          <a:blip r:embed="rId2"/>
          <a:stretch>
            <a:fillRect/>
          </a:stretch>
        </p:blipFill>
        <p:spPr>
          <a:xfrm>
            <a:off x="374073" y="304800"/>
            <a:ext cx="11507351" cy="6289964"/>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Tree>
    <p:extLst>
      <p:ext uri="{BB962C8B-B14F-4D97-AF65-F5344CB8AC3E}">
        <p14:creationId xmlns:p14="http://schemas.microsoft.com/office/powerpoint/2010/main" val="1547825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ADAC90ED-B707-6643-BB7E-6710D8A59D06}"/>
              </a:ext>
            </a:extLst>
          </p:cNvPr>
          <p:cNvPicPr>
            <a:picLocks noGrp="1" noChangeAspect="1"/>
          </p:cNvPicPr>
          <p:nvPr>
            <p:ph idx="1"/>
          </p:nvPr>
        </p:nvPicPr>
        <p:blipFill>
          <a:blip r:embed="rId2"/>
          <a:stretch>
            <a:fillRect/>
          </a:stretch>
        </p:blipFill>
        <p:spPr>
          <a:xfrm>
            <a:off x="0" y="1"/>
            <a:ext cx="12192000" cy="6826178"/>
          </a:xfrm>
          <a:prstGeom prst="rect">
            <a:avLst/>
          </a:prstGeom>
        </p:spPr>
      </p:pic>
      <p:sp>
        <p:nvSpPr>
          <p:cNvPr id="5" name="CuadroTexto 4">
            <a:extLst>
              <a:ext uri="{FF2B5EF4-FFF2-40B4-BE49-F238E27FC236}">
                <a16:creationId xmlns:a16="http://schemas.microsoft.com/office/drawing/2014/main" id="{D6FFAA52-70A7-C944-B0AF-9A36AF74E521}"/>
              </a:ext>
            </a:extLst>
          </p:cNvPr>
          <p:cNvSpPr txBox="1"/>
          <p:nvPr/>
        </p:nvSpPr>
        <p:spPr>
          <a:xfrm>
            <a:off x="8223539" y="6549180"/>
            <a:ext cx="4600575" cy="276999"/>
          </a:xfrm>
          <a:prstGeom prst="rect">
            <a:avLst/>
          </a:prstGeom>
          <a:noFill/>
        </p:spPr>
        <p:txBody>
          <a:bodyPr wrap="square" rtlCol="0">
            <a:spAutoFit/>
          </a:bodyPr>
          <a:lstStyle/>
          <a:p>
            <a:r>
              <a:rPr lang="es-CO" sz="1200" dirty="0"/>
              <a:t>Fuente: Construcción propia en Lucidchart</a:t>
            </a:r>
          </a:p>
        </p:txBody>
      </p:sp>
    </p:spTree>
    <p:extLst>
      <p:ext uri="{BB962C8B-B14F-4D97-AF65-F5344CB8AC3E}">
        <p14:creationId xmlns:p14="http://schemas.microsoft.com/office/powerpoint/2010/main" val="339770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2051</TotalTime>
  <Words>1350</Words>
  <Application>Microsoft Office PowerPoint</Application>
  <PresentationFormat>Panorámica</PresentationFormat>
  <Paragraphs>58</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Calibri Light</vt:lpstr>
      <vt:lpstr>Rockwell</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Diagrama UML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LAPCRA</cp:lastModifiedBy>
  <cp:revision>328</cp:revision>
  <dcterms:created xsi:type="dcterms:W3CDTF">2021-01-25T15:52:21Z</dcterms:created>
  <dcterms:modified xsi:type="dcterms:W3CDTF">2021-03-08T14:56:11Z</dcterms:modified>
</cp:coreProperties>
</file>