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90" r:id="rId28"/>
    <p:sldId id="283" r:id="rId29"/>
    <p:sldId id="284" r:id="rId30"/>
    <p:sldId id="285" r:id="rId31"/>
    <p:sldId id="286" r:id="rId32"/>
    <p:sldId id="287" r:id="rId33"/>
    <p:sldId id="288" r:id="rId34"/>
    <p:sldId id="289" r:id="rId35"/>
    <p:sldId id="292" r:id="rId36"/>
    <p:sldId id="293"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8/03/2021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sistema debe permitir la consulta de notas.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r>
                        <a:rPr lang="es-CO" sz="1400" dirty="0"/>
                        <a:t>El rol de estudiante puede consultar las calificaciones de todas las asignaturas.</a:t>
                      </a:r>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22809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Tree>
    <p:extLst>
      <p:ext uri="{BB962C8B-B14F-4D97-AF65-F5344CB8AC3E}">
        <p14:creationId xmlns:p14="http://schemas.microsoft.com/office/powerpoint/2010/main" val="25443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BE99-3B14-4C96-9B12-73C0849318E2}"/>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A370161D-0DE9-4275-9BAD-FBDF53CE83C8}"/>
              </a:ext>
            </a:extLst>
          </p:cNvPr>
          <p:cNvGraphicFramePr>
            <a:graphicFrameLocks noGrp="1"/>
          </p:cNvGraphicFramePr>
          <p:nvPr>
            <p:ph idx="1"/>
            <p:extLst>
              <p:ext uri="{D42A27DB-BD31-4B8C-83A1-F6EECF244321}">
                <p14:modId xmlns:p14="http://schemas.microsoft.com/office/powerpoint/2010/main" val="576214947"/>
              </p:ext>
            </p:extLst>
          </p:nvPr>
        </p:nvGraphicFramePr>
        <p:xfrm>
          <a:off x="5118100" y="1876624"/>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26445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D51D-A159-4700-8953-05A9A8556F05}"/>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6B38E0D9-26AD-4385-A7E2-4F0936985EA5}"/>
              </a:ext>
            </a:extLst>
          </p:cNvPr>
          <p:cNvGraphicFramePr>
            <a:graphicFrameLocks noGrp="1"/>
          </p:cNvGraphicFramePr>
          <p:nvPr>
            <p:ph idx="1"/>
            <p:extLst>
              <p:ext uri="{D42A27DB-BD31-4B8C-83A1-F6EECF244321}">
                <p14:modId xmlns:p14="http://schemas.microsoft.com/office/powerpoint/2010/main" val="1284164895"/>
              </p:ext>
            </p:extLst>
          </p:nvPr>
        </p:nvGraphicFramePr>
        <p:xfrm>
          <a:off x="5021631" y="1326567"/>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47812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AC57-19BA-4DFC-8A22-6E58CE671DB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FB8CE453-2C7F-4156-8604-75811BD17D56}"/>
              </a:ext>
            </a:extLst>
          </p:cNvPr>
          <p:cNvGraphicFramePr>
            <a:graphicFrameLocks noGrp="1"/>
          </p:cNvGraphicFramePr>
          <p:nvPr>
            <p:ph idx="1"/>
            <p:extLst>
              <p:ext uri="{D42A27DB-BD31-4B8C-83A1-F6EECF244321}">
                <p14:modId xmlns:p14="http://schemas.microsoft.com/office/powerpoint/2010/main" val="1318036598"/>
              </p:ext>
            </p:extLst>
          </p:nvPr>
        </p:nvGraphicFramePr>
        <p:xfrm>
          <a:off x="5118100" y="1052247"/>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63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2081</TotalTime>
  <Words>1842</Words>
  <Application>Microsoft Office PowerPoint</Application>
  <PresentationFormat>Panorámica</PresentationFormat>
  <Paragraphs>178</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333</cp:revision>
  <dcterms:created xsi:type="dcterms:W3CDTF">2021-01-25T15:52:21Z</dcterms:created>
  <dcterms:modified xsi:type="dcterms:W3CDTF">2021-03-09T02:01:52Z</dcterms:modified>
</cp:coreProperties>
</file>