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285" r:id="rId32"/>
    <p:sldId id="322" r:id="rId33"/>
    <p:sldId id="327" r:id="rId34"/>
    <p:sldId id="311" r:id="rId35"/>
    <p:sldId id="328" r:id="rId36"/>
    <p:sldId id="329" r:id="rId37"/>
    <p:sldId id="346" r:id="rId38"/>
    <p:sldId id="330" r:id="rId39"/>
    <p:sldId id="325" r:id="rId40"/>
    <p:sldId id="333" r:id="rId41"/>
    <p:sldId id="334" r:id="rId42"/>
    <p:sldId id="335" r:id="rId43"/>
    <p:sldId id="336" r:id="rId44"/>
    <p:sldId id="331" r:id="rId45"/>
    <p:sldId id="332" r:id="rId46"/>
    <p:sldId id="337" r:id="rId47"/>
    <p:sldId id="338" r:id="rId48"/>
    <p:sldId id="293" r:id="rId49"/>
    <p:sldId id="296" r:id="rId50"/>
    <p:sldId id="339" r:id="rId51"/>
    <p:sldId id="340" r:id="rId52"/>
    <p:sldId id="341" r:id="rId53"/>
    <p:sldId id="297" r:id="rId54"/>
    <p:sldId id="299" r:id="rId55"/>
    <p:sldId id="300" r:id="rId56"/>
    <p:sldId id="298" r:id="rId57"/>
    <p:sldId id="342" r:id="rId58"/>
    <p:sldId id="343" r:id="rId59"/>
    <p:sldId id="344" r:id="rId60"/>
    <p:sldId id="304" r:id="rId61"/>
    <p:sldId id="307" r:id="rId62"/>
    <p:sldId id="308" r:id="rId63"/>
    <p:sldId id="309" r:id="rId64"/>
    <p:sldId id="302" r:id="rId65"/>
    <p:sldId id="301" r:id="rId66"/>
    <p:sldId id="303"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22/05/21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22/05/21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22/05/21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22/05/21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22/05/21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22/05/21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22/05/21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22/05/21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22/05/21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22/05/21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22/05/21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22/05/21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96982"/>
            <a:ext cx="10219788" cy="6373091"/>
          </a:xfrm>
          <a:prstGeom prst="rect">
            <a:avLst/>
          </a:prstGeom>
        </p:spPr>
      </p:pic>
    </p:spTree>
    <p:extLst>
      <p:ext uri="{BB962C8B-B14F-4D97-AF65-F5344CB8AC3E}">
        <p14:creationId xmlns:p14="http://schemas.microsoft.com/office/powerpoint/2010/main" val="339770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724057812"/>
              </p:ext>
            </p:extLst>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Ingresar al sistema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523325714"/>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49710834"/>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14936071"/>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extLst>
              <p:ext uri="{D42A27DB-BD31-4B8C-83A1-F6EECF244321}">
                <p14:modId xmlns:p14="http://schemas.microsoft.com/office/powerpoint/2010/main" val="301454943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461044718"/>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RF006</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Gestionar cursos</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cursos.</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cursos.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527941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93041513"/>
              </p:ext>
            </p:extLst>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090622858"/>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942110947"/>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594450083"/>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156093661"/>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392332237"/>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 asignaturas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en sus materias, así como las estadísticas de rendimiento de las mismas.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en sus asignaturas.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865537"/>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del grupo a cargo</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de su grupo asignado en todas las materias, así como las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de los estudiantes de su grupo a cargo.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826061499"/>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63001146"/>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922815373"/>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2196</TotalTime>
  <Words>3336</Words>
  <Application>Microsoft Macintosh PowerPoint</Application>
  <PresentationFormat>Panorámica</PresentationFormat>
  <Paragraphs>572</Paragraphs>
  <Slides>66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66</vt:i4>
      </vt:variant>
    </vt:vector>
  </HeadingPairs>
  <TitlesOfParts>
    <vt:vector size="71"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Alejandro Duque Escobar</cp:lastModifiedBy>
  <cp:revision>348</cp:revision>
  <dcterms:created xsi:type="dcterms:W3CDTF">2021-01-25T15:52:21Z</dcterms:created>
  <dcterms:modified xsi:type="dcterms:W3CDTF">2021-05-22T19:27:18Z</dcterms:modified>
</cp:coreProperties>
</file>