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8/03/2021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8/03/2021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8/03/2021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8/03/2021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err="1"/>
              <a:t>Entrvista</a:t>
            </a:r>
            <a:r>
              <a:rPr lang="es-CO" dirty="0"/>
              <a:t>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a:t>
            </a:r>
            <a:r>
              <a:rPr lang="es-CO" dirty="0" err="1"/>
              <a:t>estta</a:t>
            </a:r>
            <a:r>
              <a:rPr lang="es-CO" dirty="0"/>
              <a:t>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0705C287-6193-E540-B1C5-BF0EEC65E628}"/>
              </a:ext>
            </a:extLst>
          </p:cNvPr>
          <p:cNvPicPr>
            <a:picLocks noGrp="1" noChangeAspect="1"/>
          </p:cNvPicPr>
          <p:nvPr>
            <p:ph idx="1"/>
          </p:nvPr>
        </p:nvPicPr>
        <p:blipFill>
          <a:blip r:embed="rId2"/>
          <a:stretch>
            <a:fillRect/>
          </a:stretch>
        </p:blipFill>
        <p:spPr>
          <a:xfrm>
            <a:off x="374073" y="304800"/>
            <a:ext cx="11507351" cy="6289964"/>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Tree>
    <p:extLst>
      <p:ext uri="{BB962C8B-B14F-4D97-AF65-F5344CB8AC3E}">
        <p14:creationId xmlns:p14="http://schemas.microsoft.com/office/powerpoint/2010/main" val="1547825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4">
            <a:extLst>
              <a:ext uri="{FF2B5EF4-FFF2-40B4-BE49-F238E27FC236}">
                <a16:creationId xmlns:a16="http://schemas.microsoft.com/office/drawing/2014/main" id="{ADAC90ED-B707-6643-BB7E-6710D8A59D06}"/>
              </a:ext>
            </a:extLst>
          </p:cNvPr>
          <p:cNvPicPr>
            <a:picLocks noGrp="1" noChangeAspect="1"/>
          </p:cNvPicPr>
          <p:nvPr>
            <p:ph idx="1"/>
          </p:nvPr>
        </p:nvPicPr>
        <p:blipFill>
          <a:blip r:embed="rId2"/>
          <a:stretch>
            <a:fillRect/>
          </a:stretch>
        </p:blipFill>
        <p:spPr>
          <a:xfrm>
            <a:off x="0" y="1"/>
            <a:ext cx="12192000" cy="6826178"/>
          </a:xfrm>
          <a:prstGeom prst="rect">
            <a:avLst/>
          </a:prstGeom>
        </p:spPr>
      </p:pic>
      <p:sp>
        <p:nvSpPr>
          <p:cNvPr id="5" name="CuadroTexto 4">
            <a:extLst>
              <a:ext uri="{FF2B5EF4-FFF2-40B4-BE49-F238E27FC236}">
                <a16:creationId xmlns:a16="http://schemas.microsoft.com/office/drawing/2014/main" id="{D6FFAA52-70A7-C944-B0AF-9A36AF74E521}"/>
              </a:ext>
            </a:extLst>
          </p:cNvPr>
          <p:cNvSpPr txBox="1"/>
          <p:nvPr/>
        </p:nvSpPr>
        <p:spPr>
          <a:xfrm>
            <a:off x="8223539" y="6549180"/>
            <a:ext cx="4600575" cy="276999"/>
          </a:xfrm>
          <a:prstGeom prst="rect">
            <a:avLst/>
          </a:prstGeom>
          <a:noFill/>
        </p:spPr>
        <p:txBody>
          <a:bodyPr wrap="square" rtlCol="0">
            <a:spAutoFit/>
          </a:bodyPr>
          <a:lstStyle/>
          <a:p>
            <a:r>
              <a:rPr lang="es-CO" sz="1200" dirty="0"/>
              <a:t>Fuente: Construcción propia en Lucidchart</a:t>
            </a:r>
          </a:p>
        </p:txBody>
      </p:sp>
    </p:spTree>
    <p:extLst>
      <p:ext uri="{BB962C8B-B14F-4D97-AF65-F5344CB8AC3E}">
        <p14:creationId xmlns:p14="http://schemas.microsoft.com/office/powerpoint/2010/main" val="3397706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6C622-08C3-4F53-8B6B-78DB5136EE39}"/>
              </a:ext>
            </a:extLst>
          </p:cNvPr>
          <p:cNvSpPr>
            <a:spLocks noGrp="1"/>
          </p:cNvSpPr>
          <p:nvPr>
            <p:ph type="title"/>
          </p:nvPr>
        </p:nvSpPr>
        <p:spPr/>
        <p:txBody>
          <a:bodyPr/>
          <a:lstStyle/>
          <a:p>
            <a:r>
              <a:rPr lang="es-CO" dirty="0"/>
              <a:t>Requerimientos funcionales</a:t>
            </a:r>
          </a:p>
        </p:txBody>
      </p:sp>
      <p:graphicFrame>
        <p:nvGraphicFramePr>
          <p:cNvPr id="6" name="Tabla 4">
            <a:extLst>
              <a:ext uri="{FF2B5EF4-FFF2-40B4-BE49-F238E27FC236}">
                <a16:creationId xmlns:a16="http://schemas.microsoft.com/office/drawing/2014/main" id="{72043CEB-92A8-4602-84EB-7871C514A403}"/>
              </a:ext>
            </a:extLst>
          </p:cNvPr>
          <p:cNvGraphicFramePr>
            <a:graphicFrameLocks noGrp="1"/>
          </p:cNvGraphicFramePr>
          <p:nvPr>
            <p:ph idx="1"/>
            <p:extLst>
              <p:ext uri="{D42A27DB-BD31-4B8C-83A1-F6EECF244321}">
                <p14:modId xmlns:p14="http://schemas.microsoft.com/office/powerpoint/2010/main" val="2096897839"/>
              </p:ext>
            </p:extLst>
          </p:nvPr>
        </p:nvGraphicFramePr>
        <p:xfrm>
          <a:off x="5074725" y="1225306"/>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Loguear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poder inscribirse en el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habilitar la creación de usuarios</a:t>
                      </a:r>
                    </a:p>
                  </a:txBody>
                  <a:tcPr/>
                </a:tc>
                <a:extLst>
                  <a:ext uri="{0D108BD9-81ED-4DB2-BD59-A6C34878D82A}">
                    <a16:rowId xmlns:a16="http://schemas.microsoft.com/office/drawing/2014/main" val="821924514"/>
                  </a:ext>
                </a:extLst>
              </a:tr>
              <a:tr h="56559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831625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B4807-D4D5-4B69-A2BE-268A2CD7209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F8977ED4-9D94-469E-96C2-AA9246A30004}"/>
              </a:ext>
            </a:extLst>
          </p:cNvPr>
          <p:cNvGraphicFramePr>
            <a:graphicFrameLocks noGrp="1"/>
          </p:cNvGraphicFramePr>
          <p:nvPr>
            <p:ph idx="1"/>
            <p:extLst>
              <p:ext uri="{D42A27DB-BD31-4B8C-83A1-F6EECF244321}">
                <p14:modId xmlns:p14="http://schemas.microsoft.com/office/powerpoint/2010/main" val="3859166619"/>
              </p:ext>
            </p:extLst>
          </p:nvPr>
        </p:nvGraphicFramePr>
        <p:xfrm>
          <a:off x="5118100" y="958020"/>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Identificar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deben ingresar a la página con una clave y un nombre de usuario.</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podrá ser consultado de acuerdo al rol de cada usuario.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2724888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8FD72-459F-47C9-8B0A-62419C5C4325}"/>
              </a:ext>
            </a:extLst>
          </p:cNvPr>
          <p:cNvSpPr>
            <a:spLocks noGrp="1"/>
          </p:cNvSpPr>
          <p:nvPr>
            <p:ph type="title"/>
          </p:nvPr>
        </p:nvSpPr>
        <p:spPr/>
        <p:txBody>
          <a:bodyPr/>
          <a:lstStyle/>
          <a:p>
            <a:r>
              <a:rPr lang="es-CO" dirty="0"/>
              <a:t>Requerimientos funcionales</a:t>
            </a:r>
          </a:p>
        </p:txBody>
      </p:sp>
      <p:pic>
        <p:nvPicPr>
          <p:cNvPr id="10" name="Imagen 9">
            <a:extLst>
              <a:ext uri="{FF2B5EF4-FFF2-40B4-BE49-F238E27FC236}">
                <a16:creationId xmlns:a16="http://schemas.microsoft.com/office/drawing/2014/main" id="{46F7A5B9-D044-4380-8B8B-88FE77E60109}"/>
              </a:ext>
            </a:extLst>
          </p:cNvPr>
          <p:cNvPicPr>
            <a:picLocks noChangeAspect="1"/>
          </p:cNvPicPr>
          <p:nvPr/>
        </p:nvPicPr>
        <p:blipFill rotWithShape="1">
          <a:blip r:embed="rId2"/>
          <a:srcRect l="52137" t="34257" r="14839" b="26225"/>
          <a:stretch/>
        </p:blipFill>
        <p:spPr>
          <a:xfrm>
            <a:off x="5540514" y="1273291"/>
            <a:ext cx="5648534" cy="3800153"/>
          </a:xfrm>
          <a:prstGeom prst="rect">
            <a:avLst/>
          </a:prstGeom>
        </p:spPr>
      </p:pic>
    </p:spTree>
    <p:extLst>
      <p:ext uri="{BB962C8B-B14F-4D97-AF65-F5344CB8AC3E}">
        <p14:creationId xmlns:p14="http://schemas.microsoft.com/office/powerpoint/2010/main" val="1700628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9E7C9-B08E-4678-9410-6655D811302D}"/>
              </a:ext>
            </a:extLst>
          </p:cNvPr>
          <p:cNvSpPr>
            <a:spLocks noGrp="1"/>
          </p:cNvSpPr>
          <p:nvPr>
            <p:ph type="title"/>
          </p:nvPr>
        </p:nvSpPr>
        <p:spPr/>
        <p:txBody>
          <a:bodyPr/>
          <a:lstStyle/>
          <a:p>
            <a:r>
              <a:rPr lang="es-CO" dirty="0"/>
              <a:t>Requerimientos funcionales</a:t>
            </a:r>
          </a:p>
        </p:txBody>
      </p:sp>
      <p:graphicFrame>
        <p:nvGraphicFramePr>
          <p:cNvPr id="12" name="Tabla 4">
            <a:extLst>
              <a:ext uri="{FF2B5EF4-FFF2-40B4-BE49-F238E27FC236}">
                <a16:creationId xmlns:a16="http://schemas.microsoft.com/office/drawing/2014/main" id="{14B94452-F3D0-4381-8012-5A34351EEF19}"/>
              </a:ext>
            </a:extLst>
          </p:cNvPr>
          <p:cNvGraphicFramePr>
            <a:graphicFrameLocks noGrp="1"/>
          </p:cNvGraphicFramePr>
          <p:nvPr>
            <p:ph idx="1"/>
            <p:extLst>
              <p:ext uri="{D42A27DB-BD31-4B8C-83A1-F6EECF244321}">
                <p14:modId xmlns:p14="http://schemas.microsoft.com/office/powerpoint/2010/main" val="1118360086"/>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Cargar notas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Los usuarios podrán subir las notas parciales de cada bimestre.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docente cargar las notas respectivas de cada parcial y el sistema sacará la definitiva.</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241322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2068</TotalTime>
  <Words>1557</Words>
  <Application>Microsoft Office PowerPoint</Application>
  <PresentationFormat>Panorámica</PresentationFormat>
  <Paragraphs>120</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Calibri Light</vt:lpstr>
      <vt:lpstr>Rockwell</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Santiago Rojas</cp:lastModifiedBy>
  <cp:revision>329</cp:revision>
  <dcterms:created xsi:type="dcterms:W3CDTF">2021-01-25T15:52:21Z</dcterms:created>
  <dcterms:modified xsi:type="dcterms:W3CDTF">2021-03-08T18:30:30Z</dcterms:modified>
</cp:coreProperties>
</file>