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5E3A-F023-4387-BC67-142A65870F19}" type="datetimeFigureOut">
              <a:rPr lang="en-MY" smtClean="0"/>
              <a:t>23/4/2024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23E-FF84-4EDE-9937-D8D89FA1DD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095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5E3A-F023-4387-BC67-142A65870F19}" type="datetimeFigureOut">
              <a:rPr lang="en-MY" smtClean="0"/>
              <a:t>23/4/2024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23E-FF84-4EDE-9937-D8D89FA1DD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052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5E3A-F023-4387-BC67-142A65870F19}" type="datetimeFigureOut">
              <a:rPr lang="en-MY" smtClean="0"/>
              <a:t>23/4/2024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23E-FF84-4EDE-9937-D8D89FA1DD61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359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5E3A-F023-4387-BC67-142A65870F19}" type="datetimeFigureOut">
              <a:rPr lang="en-MY" smtClean="0"/>
              <a:t>23/4/2024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23E-FF84-4EDE-9937-D8D89FA1DD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8516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5E3A-F023-4387-BC67-142A65870F19}" type="datetimeFigureOut">
              <a:rPr lang="en-MY" smtClean="0"/>
              <a:t>23/4/2024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23E-FF84-4EDE-9937-D8D89FA1DD61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998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5E3A-F023-4387-BC67-142A65870F19}" type="datetimeFigureOut">
              <a:rPr lang="en-MY" smtClean="0"/>
              <a:t>23/4/2024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23E-FF84-4EDE-9937-D8D89FA1DD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2469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5E3A-F023-4387-BC67-142A65870F19}" type="datetimeFigureOut">
              <a:rPr lang="en-MY" smtClean="0"/>
              <a:t>23/4/2024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23E-FF84-4EDE-9937-D8D89FA1DD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0582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5E3A-F023-4387-BC67-142A65870F19}" type="datetimeFigureOut">
              <a:rPr lang="en-MY" smtClean="0"/>
              <a:t>23/4/2024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23E-FF84-4EDE-9937-D8D89FA1DD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378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5E3A-F023-4387-BC67-142A65870F19}" type="datetimeFigureOut">
              <a:rPr lang="en-MY" smtClean="0"/>
              <a:t>23/4/2024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23E-FF84-4EDE-9937-D8D89FA1DD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009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5E3A-F023-4387-BC67-142A65870F19}" type="datetimeFigureOut">
              <a:rPr lang="en-MY" smtClean="0"/>
              <a:t>23/4/2024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23E-FF84-4EDE-9937-D8D89FA1DD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266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5E3A-F023-4387-BC67-142A65870F19}" type="datetimeFigureOut">
              <a:rPr lang="en-MY" smtClean="0"/>
              <a:t>23/4/2024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23E-FF84-4EDE-9937-D8D89FA1DD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836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5E3A-F023-4387-BC67-142A65870F19}" type="datetimeFigureOut">
              <a:rPr lang="en-MY" smtClean="0"/>
              <a:t>23/4/2024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23E-FF84-4EDE-9937-D8D89FA1DD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137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5E3A-F023-4387-BC67-142A65870F19}" type="datetimeFigureOut">
              <a:rPr lang="en-MY" smtClean="0"/>
              <a:t>23/4/2024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23E-FF84-4EDE-9937-D8D89FA1DD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674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5E3A-F023-4387-BC67-142A65870F19}" type="datetimeFigureOut">
              <a:rPr lang="en-MY" smtClean="0"/>
              <a:t>23/4/2024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23E-FF84-4EDE-9937-D8D89FA1DD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788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5E3A-F023-4387-BC67-142A65870F19}" type="datetimeFigureOut">
              <a:rPr lang="en-MY" smtClean="0"/>
              <a:t>23/4/2024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23E-FF84-4EDE-9937-D8D89FA1DD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304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5E3A-F023-4387-BC67-142A65870F19}" type="datetimeFigureOut">
              <a:rPr lang="en-MY" smtClean="0"/>
              <a:t>23/4/2024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23E-FF84-4EDE-9937-D8D89FA1DD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997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35E3A-F023-4387-BC67-142A65870F19}" type="datetimeFigureOut">
              <a:rPr lang="en-MY" smtClean="0"/>
              <a:t>23/4/2024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5F523E-FF84-4EDE-9937-D8D89FA1DD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510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3500-5103-9088-6DB8-56466AF3E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646302"/>
          </a:xfrm>
        </p:spPr>
        <p:txBody>
          <a:bodyPr/>
          <a:lstStyle/>
          <a:p>
            <a:r>
              <a:rPr lang="en-US" dirty="0"/>
              <a:t>Output/Result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2F048-24E3-E813-3A9A-5A24EF83B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51241"/>
            <a:ext cx="7766936" cy="1096899"/>
          </a:xfrm>
        </p:spPr>
        <p:txBody>
          <a:bodyPr/>
          <a:lstStyle/>
          <a:p>
            <a:pPr algn="l"/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After filtering is done by the user, the system will display book(s) based on user's preference. Moreover, the system lists out every detail of the recommended book(s).</a:t>
            </a:r>
          </a:p>
          <a:p>
            <a:pPr algn="l"/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44CFC-8DD3-F24F-A269-8801C0AE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6" y="3748140"/>
            <a:ext cx="8976049" cy="25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5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7BB6D4E-1BA0-6B6A-D212-F7E8E36F837C}"/>
              </a:ext>
            </a:extLst>
          </p:cNvPr>
          <p:cNvSpPr/>
          <p:nvPr/>
        </p:nvSpPr>
        <p:spPr>
          <a:xfrm>
            <a:off x="4326295" y="3026228"/>
            <a:ext cx="1492897" cy="1320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 of Objects</a:t>
            </a:r>
            <a:endParaRPr lang="en-MY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164288-6447-C7F5-2224-C6757270DBE4}"/>
              </a:ext>
            </a:extLst>
          </p:cNvPr>
          <p:cNvSpPr/>
          <p:nvPr/>
        </p:nvSpPr>
        <p:spPr>
          <a:xfrm>
            <a:off x="4326294" y="647977"/>
            <a:ext cx="1492897" cy="1320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</a:t>
            </a:r>
            <a:endParaRPr lang="en-MY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9FF11E-F081-9B15-3C00-B80241667416}"/>
              </a:ext>
            </a:extLst>
          </p:cNvPr>
          <p:cNvSpPr/>
          <p:nvPr/>
        </p:nvSpPr>
        <p:spPr>
          <a:xfrm>
            <a:off x="7109926" y="1740678"/>
            <a:ext cx="1492897" cy="1320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</a:t>
            </a:r>
            <a:endParaRPr lang="en-MY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DACA98-9EB6-0EF9-F0CE-C0486927EFA4}"/>
              </a:ext>
            </a:extLst>
          </p:cNvPr>
          <p:cNvSpPr/>
          <p:nvPr/>
        </p:nvSpPr>
        <p:spPr>
          <a:xfrm>
            <a:off x="7109926" y="3796522"/>
            <a:ext cx="1492897" cy="1320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Genre</a:t>
            </a:r>
            <a:endParaRPr lang="en-MY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3E799F-B777-C01E-D871-FB080E66A222}"/>
              </a:ext>
            </a:extLst>
          </p:cNvPr>
          <p:cNvSpPr/>
          <p:nvPr/>
        </p:nvSpPr>
        <p:spPr>
          <a:xfrm>
            <a:off x="5505061" y="5117321"/>
            <a:ext cx="1698172" cy="14141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Language</a:t>
            </a:r>
            <a:endParaRPr lang="en-MY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AD6840-BE88-A493-B523-BFB3D8090957}"/>
              </a:ext>
            </a:extLst>
          </p:cNvPr>
          <p:cNvSpPr/>
          <p:nvPr/>
        </p:nvSpPr>
        <p:spPr>
          <a:xfrm>
            <a:off x="2733870" y="5210628"/>
            <a:ext cx="1492897" cy="1320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Year Publish</a:t>
            </a:r>
            <a:endParaRPr lang="en-MY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3254FC-57EB-E558-14A7-560B9DFBF3A3}"/>
              </a:ext>
            </a:extLst>
          </p:cNvPr>
          <p:cNvSpPr/>
          <p:nvPr/>
        </p:nvSpPr>
        <p:spPr>
          <a:xfrm>
            <a:off x="1382488" y="3686628"/>
            <a:ext cx="1492897" cy="1320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Author</a:t>
            </a:r>
            <a:endParaRPr lang="en-MY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F652D0-0DB1-5D4F-CE9A-B709FBFE5460}"/>
              </a:ext>
            </a:extLst>
          </p:cNvPr>
          <p:cNvSpPr/>
          <p:nvPr/>
        </p:nvSpPr>
        <p:spPr>
          <a:xfrm>
            <a:off x="1432250" y="1603828"/>
            <a:ext cx="1492897" cy="1320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Synopsis</a:t>
            </a:r>
            <a:endParaRPr lang="en-MY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50DFCC-4F61-9886-3B75-77C40E05669B}"/>
              </a:ext>
            </a:extLst>
          </p:cNvPr>
          <p:cNvCxnSpPr/>
          <p:nvPr/>
        </p:nvCxnSpPr>
        <p:spPr>
          <a:xfrm flipH="1" flipV="1">
            <a:off x="2925147" y="2575249"/>
            <a:ext cx="1401147" cy="61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012A0D-D589-7DA2-B887-272A178252F0}"/>
              </a:ext>
            </a:extLst>
          </p:cNvPr>
          <p:cNvCxnSpPr>
            <a:cxnSpLocks/>
          </p:cNvCxnSpPr>
          <p:nvPr/>
        </p:nvCxnSpPr>
        <p:spPr>
          <a:xfrm flipV="1">
            <a:off x="5072742" y="2127378"/>
            <a:ext cx="0" cy="79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AF22A9-E2D9-6C7E-C0F0-EE504E07602C}"/>
              </a:ext>
            </a:extLst>
          </p:cNvPr>
          <p:cNvCxnSpPr>
            <a:cxnSpLocks/>
          </p:cNvCxnSpPr>
          <p:nvPr/>
        </p:nvCxnSpPr>
        <p:spPr>
          <a:xfrm>
            <a:off x="5981700" y="3915487"/>
            <a:ext cx="922953" cy="30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C89863-0000-0DF7-B8CF-CA93F0EC11CE}"/>
              </a:ext>
            </a:extLst>
          </p:cNvPr>
          <p:cNvCxnSpPr>
            <a:cxnSpLocks/>
          </p:cNvCxnSpPr>
          <p:nvPr/>
        </p:nvCxnSpPr>
        <p:spPr>
          <a:xfrm flipV="1">
            <a:off x="5919107" y="2693438"/>
            <a:ext cx="1103343" cy="64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499F0F-787A-5C5F-BF84-077BE303FA35}"/>
              </a:ext>
            </a:extLst>
          </p:cNvPr>
          <p:cNvCxnSpPr>
            <a:cxnSpLocks/>
          </p:cNvCxnSpPr>
          <p:nvPr/>
        </p:nvCxnSpPr>
        <p:spPr>
          <a:xfrm flipH="1">
            <a:off x="2950226" y="3763865"/>
            <a:ext cx="1276154" cy="41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9EAF6E-3476-9933-A5AD-D4F5F5FB9812}"/>
              </a:ext>
            </a:extLst>
          </p:cNvPr>
          <p:cNvCxnSpPr>
            <a:cxnSpLocks/>
          </p:cNvCxnSpPr>
          <p:nvPr/>
        </p:nvCxnSpPr>
        <p:spPr>
          <a:xfrm flipH="1">
            <a:off x="3937518" y="4382795"/>
            <a:ext cx="514740" cy="73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8DD882-4EAC-4BBF-C417-9819F9A32427}"/>
              </a:ext>
            </a:extLst>
          </p:cNvPr>
          <p:cNvCxnSpPr>
            <a:cxnSpLocks/>
          </p:cNvCxnSpPr>
          <p:nvPr/>
        </p:nvCxnSpPr>
        <p:spPr>
          <a:xfrm>
            <a:off x="5619754" y="4386940"/>
            <a:ext cx="361946" cy="62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25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56FA-9C7E-0822-5C17-0B3F72D5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5DE6-91DD-186E-0926-91E906F1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79" y="217925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Exception is something unexpected has occurred or been detected. Exception handling allows the program to deal with the problem in a controlled manner. In this case, when the user enters an input out of options, the system will display: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Error! Invalid input. Please enter again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.”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Another situation is that the book/author that user wants is not in the database, the system will display: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Sorry, this book/author is not in the database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.”</a:t>
            </a:r>
            <a:endParaRPr lang="en-MY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EB8E1-1812-457F-61C4-8E97E78B6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5000459"/>
            <a:ext cx="859666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537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142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Output/Result</vt:lpstr>
      <vt:lpstr>PowerPoint Presentation</vt:lpstr>
      <vt:lpstr>Exception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Output/Result</dc:title>
  <dc:creator>User</dc:creator>
  <cp:lastModifiedBy>User</cp:lastModifiedBy>
  <cp:revision>2</cp:revision>
  <dcterms:created xsi:type="dcterms:W3CDTF">2024-04-23T07:07:08Z</dcterms:created>
  <dcterms:modified xsi:type="dcterms:W3CDTF">2024-04-23T07:54:50Z</dcterms:modified>
</cp:coreProperties>
</file>