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F5A6-8209-4AA7-AD85-3BFFE5BE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11505-612B-4FAF-BECA-999FE5D1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DDB5-DE32-48A0-BD1D-78872A90FA98}" type="datetimeFigureOut">
              <a:rPr lang="en-IE" smtClean="0"/>
              <a:t>23/05/2018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7333-D3C3-4B0B-9310-5FD75BEB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B645-2DE5-4737-B792-9C90B320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66B6-68DD-4020-A4FF-97EB6717D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88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DF134-59A0-48BC-939F-0EEF7628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58F14-4941-441F-9C9A-2168DB61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8DF1-3664-415B-B644-361D6DC93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DDB5-DE32-48A0-BD1D-78872A90FA98}" type="datetimeFigureOut">
              <a:rPr lang="en-IE" smtClean="0"/>
              <a:t>23/05/2018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27C7-EE18-498C-AC6C-595F26355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D804-EB24-4A4B-A695-178E21C76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66B6-68DD-4020-A4FF-97EB6717DA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83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A03F6A-1CE8-4F61-841A-DE235082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HR Leavers Data Analysis 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BF36A-DDEF-4FE1-BA5D-FB81569DD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3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BF0DC4-D976-4DDA-8E0A-8270EEB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0E905-437A-45EA-B842-65671D3212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2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BE1256-0BB7-4FD2-8687-D115DD7E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BC73D-B753-4C47-AFAC-B0BE75EEE5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CF7B3B-973C-4F33-8263-159BA3C7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A70AF-EAC3-4A90-942C-4CDDF70261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5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HR Leavers Data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Leavers Data Analysis </dc:title>
  <dc:creator>Reddy Dileep (L00131423)</dc:creator>
  <cp:lastModifiedBy>Reddy Dileep (L00131423)</cp:lastModifiedBy>
  <cp:revision>1</cp:revision>
  <dcterms:created xsi:type="dcterms:W3CDTF">2018-05-23T08:50:11Z</dcterms:created>
  <dcterms:modified xsi:type="dcterms:W3CDTF">2018-05-23T08:50:11Z</dcterms:modified>
</cp:coreProperties>
</file>