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7CA04-938F-409D-BE32-43D68FD8D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B5BF7-D67C-4E89-8AFB-15A3EB84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CA2A-8E0E-4F96-BD6E-D3B49871C150}" type="datetimeFigureOut">
              <a:rPr lang="en-IE" smtClean="0"/>
              <a:t>23/05/2018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0A60E-F0E2-4947-9BA1-7264AC19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79D4A-A7EF-4B86-862C-D579E550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B10D6-1844-4EAE-95D4-192410A115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237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B9C89-3B61-4251-9A03-18ACEEA53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ABA4A-CEF7-457A-8456-7A04569BF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AA4AA-4980-4281-87A9-27D8BAC2A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9CA2A-8E0E-4F96-BD6E-D3B49871C150}" type="datetimeFigureOut">
              <a:rPr lang="en-IE" smtClean="0"/>
              <a:t>23/05/2018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C8E0E-6FCA-4A4E-9B5F-DEE7A3882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B337F-CD72-4EE2-AAD6-0F743FAC4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10D6-1844-4EAE-95D4-192410A115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252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18793B5-A3BB-429D-84C1-B7E149E6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solidFill>
                  <a:schemeClr val="accent1">
                    <a:lumMod val="75000"/>
                  </a:schemeClr>
                </a:solidFill>
              </a:rPr>
              <a:t>UK Road Safety Data Analysis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50E0F8-8DBB-40F6-AD25-3FB098144A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8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95D260D-8914-4399-80E7-F4A4FD88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79CFD0-B2CC-4CFC-8B8D-3057565CA4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6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A2A9F40-F7C9-46F3-B465-97CD0F3B9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5387EB-8906-4EC2-949B-AB7D0438AD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1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1330D79-FF25-41F1-A75E-9233EA63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24DD1B-9E99-4A75-9E79-3B4698760B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3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0C8A3CD-8F07-417D-B81D-274EEDF7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4FBC9D-EFA5-46D5-9056-687CFD4838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3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0BFB9B4-5BE9-46C0-9FCC-765EF02A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>
                <a:solidFill>
                  <a:schemeClr val="accent1">
                    <a:lumMod val="50000"/>
                  </a:schemeClr>
                </a:solidFill>
              </a:rPr>
              <a:t>Data Preparation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27CB58-3FCD-4DA5-98F8-76AB81C0EE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60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UK Road Safety Data Analysis</vt:lpstr>
      <vt:lpstr>PowerPoint Presentation</vt:lpstr>
      <vt:lpstr>PowerPoint Presentation</vt:lpstr>
      <vt:lpstr>PowerPoint Presentation</vt:lpstr>
      <vt:lpstr>PowerPoint Presentation</vt:lpstr>
      <vt:lpstr>Data Preparation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Road Safety Data Analysis</dc:title>
  <dc:creator>Reddy Dileep (L00131423)</dc:creator>
  <cp:lastModifiedBy>Reddy Dileep (L00131423)</cp:lastModifiedBy>
  <cp:revision>1</cp:revision>
  <dcterms:created xsi:type="dcterms:W3CDTF">2018-05-23T08:46:06Z</dcterms:created>
  <dcterms:modified xsi:type="dcterms:W3CDTF">2018-05-23T08:46:06Z</dcterms:modified>
</cp:coreProperties>
</file>