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675"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IN"/>
          </a:p>
        </p:txBody>
      </p:sp>
      <p:sp>
        <p:nvSpPr>
          <p:cNvPr id="1048676"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B57E688C-EAEF-4EB1-8D28-2DCC1E034477}" type="datetimeFigureOut">
              <a:rPr lang="en-US" smtClean="0"/>
              <a:t>8/23/2024</a:t>
            </a:fld>
            <a:endParaRPr lang="en-IN"/>
          </a:p>
        </p:txBody>
      </p:sp>
      <p:sp>
        <p:nvSpPr>
          <p:cNvPr id="1048677"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IN"/>
          </a:p>
        </p:txBody>
      </p:sp>
      <p:sp>
        <p:nvSpPr>
          <p:cNvPr id="1048678"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IN"/>
          </a:p>
        </p:txBody>
      </p:sp>
      <p:sp>
        <p:nvSpPr>
          <p:cNvPr id="1048680"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1F8DB28C-FEC7-4B90-9A96-4E0D6197DD5B}"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Slide Image Placeholder 1"/>
          <p:cNvSpPr>
            <a:spLocks noChangeAspect="1" noRot="1" noGrp="1"/>
          </p:cNvSpPr>
          <p:nvPr>
            <p:ph type="sldImg"/>
          </p:nvPr>
        </p:nvSpPr>
        <p:spPr/>
      </p:sp>
      <p:sp>
        <p:nvSpPr>
          <p:cNvPr id="1048607" name="Notes Placeholder 2"/>
          <p:cNvSpPr>
            <a:spLocks noGrp="1"/>
          </p:cNvSpPr>
          <p:nvPr>
            <p:ph type="body" idx="1"/>
          </p:nvPr>
        </p:nvSpPr>
        <p:spPr/>
        <p:txBody>
          <a:bodyPr>
            <a:normAutofit/>
          </a:bodyPr>
          <a:p>
            <a:endParaRPr lang="en-IN"/>
          </a:p>
        </p:txBody>
      </p:sp>
      <p:sp>
        <p:nvSpPr>
          <p:cNvPr id="1048608" name="Slide Number Placeholder 3"/>
          <p:cNvSpPr>
            <a:spLocks noGrp="1"/>
          </p:cNvSpPr>
          <p:nvPr>
            <p:ph type="sldNum" sz="quarter" idx="10"/>
          </p:nvPr>
        </p:nvSpPr>
        <p:spPr/>
        <p:txBody>
          <a:bodyPr/>
          <a:p>
            <a:fld id="{1F8DB28C-FEC7-4B90-9A96-4E0D6197DD5B}" type="slidenum">
              <a:rPr lang="en-IN" smtClean="0"/>
              <a:t>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Slide Image Placeholder 1"/>
          <p:cNvSpPr>
            <a:spLocks noChangeAspect="1" noRot="1" noGrp="1"/>
          </p:cNvSpPr>
          <p:nvPr>
            <p:ph type="sldImg"/>
          </p:nvPr>
        </p:nvSpPr>
        <p:spPr/>
      </p:sp>
      <p:sp>
        <p:nvSpPr>
          <p:cNvPr id="1048614" name="Notes Placeholder 2"/>
          <p:cNvSpPr>
            <a:spLocks noGrp="1"/>
          </p:cNvSpPr>
          <p:nvPr>
            <p:ph type="body" idx="1"/>
          </p:nvPr>
        </p:nvSpPr>
        <p:spPr/>
        <p:txBody>
          <a:bodyPr>
            <a:normAutofit/>
          </a:bodyPr>
          <a:p>
            <a:endParaRPr dirty="0" lang="en-IN"/>
          </a:p>
        </p:txBody>
      </p:sp>
      <p:sp>
        <p:nvSpPr>
          <p:cNvPr id="1048615" name="Slide Number Placeholder 3"/>
          <p:cNvSpPr>
            <a:spLocks noGrp="1"/>
          </p:cNvSpPr>
          <p:nvPr>
            <p:ph type="sldNum" sz="quarter" idx="10"/>
          </p:nvPr>
        </p:nvSpPr>
        <p:spPr/>
        <p:txBody>
          <a:bodyPr/>
          <a:p>
            <a:fld id="{1F8DB28C-FEC7-4B90-9A96-4E0D6197DD5B}"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Ref idx="1002">
        <a:schemeClr val="bg2"/>
      </p:bgRef>
    </p:bg>
    <p:spTree>
      <p:nvGrpSpPr>
        <p:cNvPr id="25" name=""/>
        <p:cNvGrpSpPr/>
        <p:nvPr/>
      </p:nvGrpSpPr>
      <p:grpSpPr>
        <a:xfrm>
          <a:off x="0" y="0"/>
          <a:ext cx="0" cy="0"/>
          <a:chOff x="0" y="0"/>
          <a:chExt cx="0" cy="0"/>
        </a:xfrm>
      </p:grpSpPr>
      <p:sp>
        <p:nvSpPr>
          <p:cNvPr id="1048585" name="Title 8"/>
          <p:cNvSpPr>
            <a:spLocks noGrp="1"/>
          </p:cNvSpPr>
          <p:nvPr>
            <p:ph type="ctrTitle"/>
          </p:nvPr>
        </p:nvSpPr>
        <p:spPr>
          <a:xfrm>
            <a:off x="533400" y="1371600"/>
            <a:ext cx="7851648" cy="1828800"/>
          </a:xfrm>
          <a:ln>
            <a:noFill/>
          </a:ln>
        </p:spPr>
        <p:txBody>
          <a:bodyPr anchor="b" bIns="0" rIns="18288" tIns="0" vert="horz">
            <a:normAutofit/>
            <a:scene3d>
              <a:camera prst="orthographicFront"/>
              <a:lightRig dir="t" rig="freezing">
                <a:rot lat="0" lon="0" rev="5640000"/>
              </a:lightRig>
            </a:scene3d>
            <a:sp3d prstMaterial="flat">
              <a:bevelT w="38100" h="38100"/>
              <a:contourClr>
                <a:schemeClr val="tx2"/>
              </a:contourClr>
            </a:sp3d>
          </a:bodyPr>
          <a:lstStyle>
            <a:lvl1pPr algn="r" rtl="0">
              <a:spcBef>
                <a:spcPct val="0"/>
              </a:spcBef>
              <a:buNone/>
              <a:defRPr b="1" sz="5600">
                <a:ln>
                  <a:noFill/>
                </a:ln>
                <a:solidFill>
                  <a:schemeClr val="accent3">
                    <a:tint val="90000"/>
                    <a:satMod val="120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a:t>Click to edit Master title style</a:t>
            </a:r>
          </a:p>
        </p:txBody>
      </p:sp>
      <p:sp>
        <p:nvSpPr>
          <p:cNvPr id="1048586" name="Subtitle 16"/>
          <p:cNvSpPr>
            <a:spLocks noGrp="1"/>
          </p:cNvSpPr>
          <p:nvPr>
            <p:ph type="subTitle" idx="1"/>
          </p:nvPr>
        </p:nvSpPr>
        <p:spPr>
          <a:xfrm>
            <a:off x="533400" y="3228536"/>
            <a:ext cx="7854696" cy="1752600"/>
          </a:xfrm>
        </p:spPr>
        <p:txBody>
          <a:bodyPr lIns="0" rIns="18288"/>
          <a:lstStyle>
            <a:lvl1pPr algn="r" indent="0" marL="0" marR="4572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a:t>Click to edit Master subtitle style</a:t>
            </a:r>
          </a:p>
        </p:txBody>
      </p:sp>
      <p:sp>
        <p:nvSpPr>
          <p:cNvPr id="1048587" name="Date Placeholder 29"/>
          <p:cNvSpPr>
            <a:spLocks noGrp="1"/>
          </p:cNvSpPr>
          <p:nvPr>
            <p:ph type="dt" sz="half" idx="10"/>
          </p:nvPr>
        </p:nvSpPr>
        <p:spPr/>
        <p:txBody>
          <a:bodyPr/>
          <a:p>
            <a:fld id="{EA0BA564-7E63-4CD7-BA74-24802BA51B05}" type="datetimeFigureOut">
              <a:rPr lang="en-US" smtClean="0"/>
              <a:t>8/23/2024</a:t>
            </a:fld>
            <a:endParaRPr lang="en-IN"/>
          </a:p>
        </p:txBody>
      </p:sp>
      <p:sp>
        <p:nvSpPr>
          <p:cNvPr id="1048588" name="Footer Placeholder 18"/>
          <p:cNvSpPr>
            <a:spLocks noGrp="1"/>
          </p:cNvSpPr>
          <p:nvPr>
            <p:ph type="ftr" sz="quarter" idx="11"/>
          </p:nvPr>
        </p:nvSpPr>
        <p:spPr/>
        <p:txBody>
          <a:bodyPr/>
          <a:p>
            <a:endParaRPr lang="en-IN"/>
          </a:p>
        </p:txBody>
      </p:sp>
      <p:sp>
        <p:nvSpPr>
          <p:cNvPr id="1048589" name="Slide Number Placeholder 26"/>
          <p:cNvSpPr>
            <a:spLocks noGrp="1"/>
          </p:cNvSpPr>
          <p:nvPr>
            <p:ph type="sldNum" sz="quarter" idx="12"/>
          </p:nvPr>
        </p:nvSpPr>
        <p:spPr/>
        <p:txBody>
          <a:bodyPr/>
          <a:p>
            <a:fld id="{1EF9E0F0-ED00-4226-832D-8B1D5F696E19}" type="slidenum">
              <a:rPr lang="en-IN" smtClean="0"/>
              <a:t>‹#›</a:t>
            </a:fld>
            <a:endParaRPr lang="en-IN"/>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6" name=""/>
        <p:cNvGrpSpPr/>
        <p:nvPr/>
      </p:nvGrpSpPr>
      <p:grpSpPr>
        <a:xfrm>
          <a:off x="0" y="0"/>
          <a:ext cx="0" cy="0"/>
          <a:chOff x="0" y="0"/>
          <a:chExt cx="0" cy="0"/>
        </a:xfrm>
      </p:grpSpPr>
      <p:sp>
        <p:nvSpPr>
          <p:cNvPr id="1048642" name="Title 1"/>
          <p:cNvSpPr>
            <a:spLocks noGrp="1"/>
          </p:cNvSpPr>
          <p:nvPr>
            <p:ph type="title"/>
          </p:nvPr>
        </p:nvSpPr>
        <p:spPr/>
        <p:txBody>
          <a:bodyPr/>
          <a:p>
            <a:r>
              <a:rPr kumimoji="0" lang="en-US"/>
              <a:t>Click to edit Master title style</a:t>
            </a:r>
          </a:p>
        </p:txBody>
      </p:sp>
      <p:sp>
        <p:nvSpPr>
          <p:cNvPr id="1048643" name="Vertical Text Placeholder 2"/>
          <p:cNvSpPr>
            <a:spLocks noGrp="1"/>
          </p:cNvSpPr>
          <p:nvPr>
            <p:ph type="body" orient="vert" idx="1"/>
          </p:nvPr>
        </p:nvSpPr>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44" name="Date Placeholder 3"/>
          <p:cNvSpPr>
            <a:spLocks noGrp="1"/>
          </p:cNvSpPr>
          <p:nvPr>
            <p:ph type="dt" sz="half" idx="10"/>
          </p:nvPr>
        </p:nvSpPr>
        <p:spPr/>
        <p:txBody>
          <a:bodyPr/>
          <a:p>
            <a:fld id="{EA0BA564-7E63-4CD7-BA74-24802BA51B05}" type="datetimeFigureOut">
              <a:rPr lang="en-US" smtClean="0"/>
              <a:t>8/23/2024</a:t>
            </a:fld>
            <a:endParaRPr lang="en-IN"/>
          </a:p>
        </p:txBody>
      </p:sp>
      <p:sp>
        <p:nvSpPr>
          <p:cNvPr id="1048645" name="Footer Placeholder 4"/>
          <p:cNvSpPr>
            <a:spLocks noGrp="1"/>
          </p:cNvSpPr>
          <p:nvPr>
            <p:ph type="ftr" sz="quarter" idx="11"/>
          </p:nvPr>
        </p:nvSpPr>
        <p:spPr/>
        <p:txBody>
          <a:bodyPr/>
          <a:p>
            <a:endParaRPr lang="en-IN"/>
          </a:p>
        </p:txBody>
      </p:sp>
      <p:sp>
        <p:nvSpPr>
          <p:cNvPr id="1048646" name="Slide Number Placeholder 5"/>
          <p:cNvSpPr>
            <a:spLocks noGrp="1"/>
          </p:cNvSpPr>
          <p:nvPr>
            <p:ph type="sldNum" sz="quarter" idx="12"/>
          </p:nvPr>
        </p:nvSpPr>
        <p:spPr/>
        <p:txBody>
          <a:bodyPr/>
          <a:p>
            <a:fld id="{1EF9E0F0-ED00-4226-832D-8B1D5F696E1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4" name=""/>
        <p:cNvGrpSpPr/>
        <p:nvPr/>
      </p:nvGrpSpPr>
      <p:grpSpPr>
        <a:xfrm>
          <a:off x="0" y="0"/>
          <a:ext cx="0" cy="0"/>
          <a:chOff x="0" y="0"/>
          <a:chExt cx="0" cy="0"/>
        </a:xfrm>
      </p:grpSpPr>
      <p:sp>
        <p:nvSpPr>
          <p:cNvPr id="1048627" name="Vertical Title 1"/>
          <p:cNvSpPr>
            <a:spLocks noGrp="1"/>
          </p:cNvSpPr>
          <p:nvPr>
            <p:ph type="title" orient="vert"/>
          </p:nvPr>
        </p:nvSpPr>
        <p:spPr>
          <a:xfrm>
            <a:off x="6629400" y="914401"/>
            <a:ext cx="2057400" cy="5211763"/>
          </a:xfrm>
        </p:spPr>
        <p:txBody>
          <a:bodyPr vert="eaVert"/>
          <a:p>
            <a:r>
              <a:rPr kumimoji="0" lang="en-US"/>
              <a:t>Click to edit Master title style</a:t>
            </a:r>
          </a:p>
        </p:txBody>
      </p:sp>
      <p:sp>
        <p:nvSpPr>
          <p:cNvPr id="1048628" name="Vertical Text Placeholder 2"/>
          <p:cNvSpPr>
            <a:spLocks noGrp="1"/>
          </p:cNvSpPr>
          <p:nvPr>
            <p:ph type="body" orient="vert" idx="1"/>
          </p:nvPr>
        </p:nvSpPr>
        <p:spPr>
          <a:xfrm>
            <a:off x="457200" y="914401"/>
            <a:ext cx="6019800" cy="5211763"/>
          </a:xfrm>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29" name="Date Placeholder 3"/>
          <p:cNvSpPr>
            <a:spLocks noGrp="1"/>
          </p:cNvSpPr>
          <p:nvPr>
            <p:ph type="dt" sz="half" idx="10"/>
          </p:nvPr>
        </p:nvSpPr>
        <p:spPr/>
        <p:txBody>
          <a:bodyPr/>
          <a:p>
            <a:fld id="{EA0BA564-7E63-4CD7-BA74-24802BA51B05}" type="datetimeFigureOut">
              <a:rPr lang="en-US" smtClean="0"/>
              <a:t>8/23/2024</a:t>
            </a:fld>
            <a:endParaRPr lang="en-IN"/>
          </a:p>
        </p:txBody>
      </p:sp>
      <p:sp>
        <p:nvSpPr>
          <p:cNvPr id="1048630" name="Footer Placeholder 4"/>
          <p:cNvSpPr>
            <a:spLocks noGrp="1"/>
          </p:cNvSpPr>
          <p:nvPr>
            <p:ph type="ftr" sz="quarter" idx="11"/>
          </p:nvPr>
        </p:nvSpPr>
        <p:spPr/>
        <p:txBody>
          <a:bodyPr/>
          <a:p>
            <a:endParaRPr lang="en-IN"/>
          </a:p>
        </p:txBody>
      </p:sp>
      <p:sp>
        <p:nvSpPr>
          <p:cNvPr id="1048631" name="Slide Number Placeholder 5"/>
          <p:cNvSpPr>
            <a:spLocks noGrp="1"/>
          </p:cNvSpPr>
          <p:nvPr>
            <p:ph type="sldNum" sz="quarter" idx="12"/>
          </p:nvPr>
        </p:nvSpPr>
        <p:spPr/>
        <p:txBody>
          <a:bodyPr/>
          <a:p>
            <a:fld id="{1EF9E0F0-ED00-4226-832D-8B1D5F696E1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 name=""/>
        <p:cNvGrpSpPr/>
        <p:nvPr/>
      </p:nvGrpSpPr>
      <p:grpSpPr>
        <a:xfrm>
          <a:off x="0" y="0"/>
          <a:ext cx="0" cy="0"/>
          <a:chOff x="0" y="0"/>
          <a:chExt cx="0" cy="0"/>
        </a:xfrm>
      </p:grpSpPr>
      <p:sp>
        <p:nvSpPr>
          <p:cNvPr id="1048592" name="Title 1"/>
          <p:cNvSpPr>
            <a:spLocks noGrp="1"/>
          </p:cNvSpPr>
          <p:nvPr>
            <p:ph type="title"/>
          </p:nvPr>
        </p:nvSpPr>
        <p:spPr/>
        <p:txBody>
          <a:bodyPr/>
          <a:p>
            <a:r>
              <a:rPr kumimoji="0" lang="en-US"/>
              <a:t>Click to edit Master title style</a:t>
            </a:r>
          </a:p>
        </p:txBody>
      </p:sp>
      <p:sp>
        <p:nvSpPr>
          <p:cNvPr id="1048593" name="Content Placeholder 2"/>
          <p:cNvSpPr>
            <a:spLocks noGrp="1"/>
          </p:cNvSpPr>
          <p:nvPr>
            <p:ph idx="1"/>
          </p:nvPr>
        </p:nvSpPr>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594" name="Date Placeholder 3"/>
          <p:cNvSpPr>
            <a:spLocks noGrp="1"/>
          </p:cNvSpPr>
          <p:nvPr>
            <p:ph type="dt" sz="half" idx="10"/>
          </p:nvPr>
        </p:nvSpPr>
        <p:spPr/>
        <p:txBody>
          <a:bodyPr/>
          <a:p>
            <a:fld id="{EA0BA564-7E63-4CD7-BA74-24802BA51B05}" type="datetimeFigureOut">
              <a:rPr lang="en-US" smtClean="0"/>
              <a:t>8/23/2024</a:t>
            </a:fld>
            <a:endParaRPr lang="en-IN"/>
          </a:p>
        </p:txBody>
      </p:sp>
      <p:sp>
        <p:nvSpPr>
          <p:cNvPr id="1048595" name="Footer Placeholder 4"/>
          <p:cNvSpPr>
            <a:spLocks noGrp="1"/>
          </p:cNvSpPr>
          <p:nvPr>
            <p:ph type="ftr" sz="quarter" idx="11"/>
          </p:nvPr>
        </p:nvSpPr>
        <p:spPr/>
        <p:txBody>
          <a:bodyPr/>
          <a:p>
            <a:endParaRPr lang="en-IN"/>
          </a:p>
        </p:txBody>
      </p:sp>
      <p:sp>
        <p:nvSpPr>
          <p:cNvPr id="1048596" name="Slide Number Placeholder 5"/>
          <p:cNvSpPr>
            <a:spLocks noGrp="1"/>
          </p:cNvSpPr>
          <p:nvPr>
            <p:ph type="sldNum" sz="quarter" idx="12"/>
          </p:nvPr>
        </p:nvSpPr>
        <p:spPr/>
        <p:txBody>
          <a:bodyPr/>
          <a:p>
            <a:fld id="{1EF9E0F0-ED00-4226-832D-8B1D5F696E1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2"/>
      </p:bgRef>
    </p:bg>
    <p:spTree>
      <p:nvGrpSpPr>
        <p:cNvPr id="47" name=""/>
        <p:cNvGrpSpPr/>
        <p:nvPr/>
      </p:nvGrpSpPr>
      <p:grpSpPr>
        <a:xfrm>
          <a:off x="0" y="0"/>
          <a:ext cx="0" cy="0"/>
          <a:chOff x="0" y="0"/>
          <a:chExt cx="0" cy="0"/>
        </a:xfrm>
      </p:grpSpPr>
      <p:sp>
        <p:nvSpPr>
          <p:cNvPr id="1048647" name="Title 1"/>
          <p:cNvSpPr>
            <a:spLocks noGrp="1"/>
          </p:cNvSpPr>
          <p:nvPr>
            <p:ph type="title"/>
          </p:nvPr>
        </p:nvSpPr>
        <p:spPr>
          <a:xfrm>
            <a:off x="530352" y="1316736"/>
            <a:ext cx="7772400" cy="1362456"/>
          </a:xfrm>
          <a:ln>
            <a:noFill/>
          </a:ln>
        </p:spPr>
        <p:txBody>
          <a:bodyPr anchor="b" bIns="0" tIns="0" vert="horz">
            <a:noAutofit/>
            <a:scene3d>
              <a:camera prst="orthographicFront"/>
              <a:lightRig dir="t" rig="freezing">
                <a:rot lat="0" lon="0" rev="5640000"/>
              </a:lightRig>
            </a:scene3d>
            <a:sp3d prstMaterial="flat">
              <a:bevelT w="38100" h="38100"/>
            </a:sp3d>
          </a:bodyPr>
          <a:lstStyle>
            <a:lvl1pPr algn="l" rtl="0">
              <a:spcBef>
                <a:spcPct val="0"/>
              </a:spcBef>
              <a:buNone/>
              <a:defRPr baseline="0" b="1" cap="none" dirty="0" sz="5600" lang="en-US">
                <a:ln w="635">
                  <a:noFill/>
                </a:ln>
                <a:solidFill>
                  <a:schemeClr val="accent4">
                    <a:tint val="90000"/>
                    <a:satMod val="125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a:t>Click to edit Master title style</a:t>
            </a:r>
          </a:p>
        </p:txBody>
      </p:sp>
      <p:sp>
        <p:nvSpPr>
          <p:cNvPr id="1048648" name="Text Placeholder 2"/>
          <p:cNvSpPr>
            <a:spLocks noGrp="1"/>
          </p:cNvSpPr>
          <p:nvPr>
            <p:ph type="body" idx="1"/>
          </p:nvPr>
        </p:nvSpPr>
        <p:spPr>
          <a:xfrm>
            <a:off x="530352" y="2704664"/>
            <a:ext cx="7772400" cy="1509712"/>
          </a:xfrm>
        </p:spPr>
        <p:txBody>
          <a:bodyPr anchor="t" lIns="45720" rIns="45720"/>
          <a:lstStyle>
            <a:lvl1pPr indent="0" marL="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a:t>Click to edit Master text styles</a:t>
            </a:r>
          </a:p>
        </p:txBody>
      </p:sp>
      <p:sp>
        <p:nvSpPr>
          <p:cNvPr id="1048649" name="Date Placeholder 3"/>
          <p:cNvSpPr>
            <a:spLocks noGrp="1"/>
          </p:cNvSpPr>
          <p:nvPr>
            <p:ph type="dt" sz="half" idx="10"/>
          </p:nvPr>
        </p:nvSpPr>
        <p:spPr/>
        <p:txBody>
          <a:bodyPr/>
          <a:p>
            <a:fld id="{EA0BA564-7E63-4CD7-BA74-24802BA51B05}" type="datetimeFigureOut">
              <a:rPr lang="en-US" smtClean="0"/>
              <a:t>8/23/2024</a:t>
            </a:fld>
            <a:endParaRPr lang="en-IN"/>
          </a:p>
        </p:txBody>
      </p:sp>
      <p:sp>
        <p:nvSpPr>
          <p:cNvPr id="1048650" name="Footer Placeholder 4"/>
          <p:cNvSpPr>
            <a:spLocks noGrp="1"/>
          </p:cNvSpPr>
          <p:nvPr>
            <p:ph type="ftr" sz="quarter" idx="11"/>
          </p:nvPr>
        </p:nvSpPr>
        <p:spPr/>
        <p:txBody>
          <a:bodyPr/>
          <a:p>
            <a:endParaRPr lang="en-IN"/>
          </a:p>
        </p:txBody>
      </p:sp>
      <p:sp>
        <p:nvSpPr>
          <p:cNvPr id="1048651" name="Slide Number Placeholder 5"/>
          <p:cNvSpPr>
            <a:spLocks noGrp="1"/>
          </p:cNvSpPr>
          <p:nvPr>
            <p:ph type="sldNum" sz="quarter" idx="12"/>
          </p:nvPr>
        </p:nvSpPr>
        <p:spPr/>
        <p:txBody>
          <a:bodyPr/>
          <a:p>
            <a:fld id="{1EF9E0F0-ED00-4226-832D-8B1D5F696E19}" type="slidenum">
              <a:rPr lang="en-IN" smtClean="0"/>
              <a:t>‹#›</a:t>
            </a:fld>
            <a:endParaRPr lang="en-IN"/>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8" name=""/>
        <p:cNvGrpSpPr/>
        <p:nvPr/>
      </p:nvGrpSpPr>
      <p:grpSpPr>
        <a:xfrm>
          <a:off x="0" y="0"/>
          <a:ext cx="0" cy="0"/>
          <a:chOff x="0" y="0"/>
          <a:chExt cx="0" cy="0"/>
        </a:xfrm>
      </p:grpSpPr>
      <p:sp>
        <p:nvSpPr>
          <p:cNvPr id="1048652" name="Title 1"/>
          <p:cNvSpPr>
            <a:spLocks noGrp="1"/>
          </p:cNvSpPr>
          <p:nvPr>
            <p:ph type="title"/>
          </p:nvPr>
        </p:nvSpPr>
        <p:spPr>
          <a:xfrm>
            <a:off x="457200" y="704088"/>
            <a:ext cx="8229600" cy="1143000"/>
          </a:xfrm>
        </p:spPr>
        <p:txBody>
          <a:bodyPr/>
          <a:p>
            <a:r>
              <a:rPr kumimoji="0" lang="en-US"/>
              <a:t>Click to edit Master title style</a:t>
            </a:r>
          </a:p>
        </p:txBody>
      </p:sp>
      <p:sp>
        <p:nvSpPr>
          <p:cNvPr id="104865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5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55" name="Date Placeholder 4"/>
          <p:cNvSpPr>
            <a:spLocks noGrp="1"/>
          </p:cNvSpPr>
          <p:nvPr>
            <p:ph type="dt" sz="half" idx="10"/>
          </p:nvPr>
        </p:nvSpPr>
        <p:spPr/>
        <p:txBody>
          <a:bodyPr/>
          <a:p>
            <a:fld id="{EA0BA564-7E63-4CD7-BA74-24802BA51B05}" type="datetimeFigureOut">
              <a:rPr lang="en-US" smtClean="0"/>
              <a:t>8/23/2024</a:t>
            </a:fld>
            <a:endParaRPr lang="en-IN"/>
          </a:p>
        </p:txBody>
      </p:sp>
      <p:sp>
        <p:nvSpPr>
          <p:cNvPr id="1048656" name="Footer Placeholder 5"/>
          <p:cNvSpPr>
            <a:spLocks noGrp="1"/>
          </p:cNvSpPr>
          <p:nvPr>
            <p:ph type="ftr" sz="quarter" idx="11"/>
          </p:nvPr>
        </p:nvSpPr>
        <p:spPr/>
        <p:txBody>
          <a:bodyPr/>
          <a:p>
            <a:endParaRPr lang="en-IN"/>
          </a:p>
        </p:txBody>
      </p:sp>
      <p:sp>
        <p:nvSpPr>
          <p:cNvPr id="1048657" name="Slide Number Placeholder 6"/>
          <p:cNvSpPr>
            <a:spLocks noGrp="1"/>
          </p:cNvSpPr>
          <p:nvPr>
            <p:ph type="sldNum" sz="quarter" idx="12"/>
          </p:nvPr>
        </p:nvSpPr>
        <p:spPr/>
        <p:txBody>
          <a:bodyPr/>
          <a:p>
            <a:fld id="{1EF9E0F0-ED00-4226-832D-8B1D5F696E1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9" name=""/>
        <p:cNvGrpSpPr/>
        <p:nvPr/>
      </p:nvGrpSpPr>
      <p:grpSpPr>
        <a:xfrm>
          <a:off x="0" y="0"/>
          <a:ext cx="0" cy="0"/>
          <a:chOff x="0" y="0"/>
          <a:chExt cx="0" cy="0"/>
        </a:xfrm>
      </p:grpSpPr>
      <p:sp>
        <p:nvSpPr>
          <p:cNvPr id="1048658" name="Title 1"/>
          <p:cNvSpPr>
            <a:spLocks noGrp="1"/>
          </p:cNvSpPr>
          <p:nvPr>
            <p:ph type="title"/>
          </p:nvPr>
        </p:nvSpPr>
        <p:spPr>
          <a:xfrm>
            <a:off x="457200" y="704088"/>
            <a:ext cx="8229600" cy="1143000"/>
          </a:xfrm>
        </p:spPr>
        <p:txBody>
          <a:bodyPr anchor="b" tIns="45720"/>
          <a:p>
            <a:r>
              <a:rPr kumimoji="0" lang="en-US"/>
              <a:t>Click to edit Master title style</a:t>
            </a:r>
          </a:p>
        </p:txBody>
      </p:sp>
      <p:sp>
        <p:nvSpPr>
          <p:cNvPr id="1048659" name="Text Placeholder 2"/>
          <p:cNvSpPr>
            <a:spLocks noGrp="1"/>
          </p:cNvSpPr>
          <p:nvPr>
            <p:ph type="body" idx="1"/>
          </p:nvPr>
        </p:nvSpPr>
        <p:spPr>
          <a:xfrm>
            <a:off x="457200" y="1855248"/>
            <a:ext cx="4040188" cy="659352"/>
          </a:xfrm>
        </p:spPr>
        <p:txBody>
          <a:bodyPr anchor="ctr" bIns="0" lIns="45720" rIns="45720" tIns="0">
            <a:noAutofit/>
          </a:bodyPr>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660" name="Text Placeholder 3"/>
          <p:cNvSpPr>
            <a:spLocks noGrp="1"/>
          </p:cNvSpPr>
          <p:nvPr>
            <p:ph type="body" sz="half" idx="3"/>
          </p:nvPr>
        </p:nvSpPr>
        <p:spPr>
          <a:xfrm>
            <a:off x="4645025" y="1859757"/>
            <a:ext cx="4041775" cy="654843"/>
          </a:xfrm>
        </p:spPr>
        <p:txBody>
          <a:bodyPr anchor="ctr" bIns="0" lIns="45720" rIns="45720" tIns="0"/>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661"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62"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63" name="Date Placeholder 6"/>
          <p:cNvSpPr>
            <a:spLocks noGrp="1"/>
          </p:cNvSpPr>
          <p:nvPr>
            <p:ph type="dt" sz="half" idx="10"/>
          </p:nvPr>
        </p:nvSpPr>
        <p:spPr/>
        <p:txBody>
          <a:bodyPr/>
          <a:p>
            <a:fld id="{EA0BA564-7E63-4CD7-BA74-24802BA51B05}" type="datetimeFigureOut">
              <a:rPr lang="en-US" smtClean="0"/>
              <a:t>8/23/2024</a:t>
            </a:fld>
            <a:endParaRPr lang="en-IN"/>
          </a:p>
        </p:txBody>
      </p:sp>
      <p:sp>
        <p:nvSpPr>
          <p:cNvPr id="1048664" name="Footer Placeholder 7"/>
          <p:cNvSpPr>
            <a:spLocks noGrp="1"/>
          </p:cNvSpPr>
          <p:nvPr>
            <p:ph type="ftr" sz="quarter" idx="11"/>
          </p:nvPr>
        </p:nvSpPr>
        <p:spPr/>
        <p:txBody>
          <a:bodyPr/>
          <a:p>
            <a:endParaRPr lang="en-IN"/>
          </a:p>
        </p:txBody>
      </p:sp>
      <p:sp>
        <p:nvSpPr>
          <p:cNvPr id="1048665" name="Slide Number Placeholder 8"/>
          <p:cNvSpPr>
            <a:spLocks noGrp="1"/>
          </p:cNvSpPr>
          <p:nvPr>
            <p:ph type="sldNum" sz="quarter" idx="12"/>
          </p:nvPr>
        </p:nvSpPr>
        <p:spPr/>
        <p:txBody>
          <a:bodyPr/>
          <a:p>
            <a:fld id="{1EF9E0F0-ED00-4226-832D-8B1D5F696E1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23" name="Title 1"/>
          <p:cNvSpPr>
            <a:spLocks noGrp="1"/>
          </p:cNvSpPr>
          <p:nvPr>
            <p:ph type="title"/>
          </p:nvPr>
        </p:nvSpPr>
        <p:spPr>
          <a:xfrm>
            <a:off x="457200" y="704088"/>
            <a:ext cx="8305800" cy="1143000"/>
          </a:xfrm>
        </p:spPr>
        <p:txBody>
          <a:bodyPr anchor="b" bIns="0" tIns="45720" vert="horz">
            <a:normAutofit/>
            <a:scene3d>
              <a:camera prst="orthographicFront"/>
              <a:lightRig dir="t" rig="freezing">
                <a:rot lat="0" lon="0" rev="5640000"/>
              </a:lightRig>
            </a:scene3d>
            <a:sp3d prstMaterial="flat">
              <a:contourClr>
                <a:schemeClr val="tx2"/>
              </a:contourClr>
            </a:sp3d>
          </a:bodyPr>
          <a:lstStyle>
            <a:lvl1pPr algn="l" rtl="0">
              <a:spcBef>
                <a:spcPct val="0"/>
              </a:spcBef>
              <a:buNone/>
              <a:defRPr b="0" sz="5000">
                <a:ln>
                  <a:noFill/>
                </a:ln>
                <a:solidFill>
                  <a:schemeClr val="tx2"/>
                </a:solidFill>
                <a:effectLst/>
                <a:latin typeface="+mj-lt"/>
                <a:ea typeface="+mj-ea"/>
                <a:cs typeface="+mj-cs"/>
              </a:defRPr>
            </a:lvl1pPr>
          </a:lstStyle>
          <a:p>
            <a:r>
              <a:rPr kumimoji="0" lang="en-US"/>
              <a:t>Click to edit Master title style</a:t>
            </a:r>
          </a:p>
        </p:txBody>
      </p:sp>
      <p:sp>
        <p:nvSpPr>
          <p:cNvPr id="1048624" name="Date Placeholder 2"/>
          <p:cNvSpPr>
            <a:spLocks noGrp="1"/>
          </p:cNvSpPr>
          <p:nvPr>
            <p:ph type="dt" sz="half" idx="10"/>
          </p:nvPr>
        </p:nvSpPr>
        <p:spPr/>
        <p:txBody>
          <a:bodyPr/>
          <a:p>
            <a:fld id="{EA0BA564-7E63-4CD7-BA74-24802BA51B05}" type="datetimeFigureOut">
              <a:rPr lang="en-US" smtClean="0"/>
              <a:t>8/23/2024</a:t>
            </a:fld>
            <a:endParaRPr lang="en-IN"/>
          </a:p>
        </p:txBody>
      </p:sp>
      <p:sp>
        <p:nvSpPr>
          <p:cNvPr id="1048625" name="Footer Placeholder 3"/>
          <p:cNvSpPr>
            <a:spLocks noGrp="1"/>
          </p:cNvSpPr>
          <p:nvPr>
            <p:ph type="ftr" sz="quarter" idx="11"/>
          </p:nvPr>
        </p:nvSpPr>
        <p:spPr/>
        <p:txBody>
          <a:bodyPr/>
          <a:p>
            <a:endParaRPr lang="en-IN"/>
          </a:p>
        </p:txBody>
      </p:sp>
      <p:sp>
        <p:nvSpPr>
          <p:cNvPr id="1048626" name="Slide Number Placeholder 4"/>
          <p:cNvSpPr>
            <a:spLocks noGrp="1"/>
          </p:cNvSpPr>
          <p:nvPr>
            <p:ph type="sldNum" sz="quarter" idx="12"/>
          </p:nvPr>
        </p:nvSpPr>
        <p:spPr/>
        <p:txBody>
          <a:bodyPr/>
          <a:p>
            <a:fld id="{1EF9E0F0-ED00-4226-832D-8B1D5F696E1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0" name=""/>
        <p:cNvGrpSpPr/>
        <p:nvPr/>
      </p:nvGrpSpPr>
      <p:grpSpPr>
        <a:xfrm>
          <a:off x="0" y="0"/>
          <a:ext cx="0" cy="0"/>
          <a:chOff x="0" y="0"/>
          <a:chExt cx="0" cy="0"/>
        </a:xfrm>
      </p:grpSpPr>
      <p:sp>
        <p:nvSpPr>
          <p:cNvPr id="1048666" name="Date Placeholder 1"/>
          <p:cNvSpPr>
            <a:spLocks noGrp="1"/>
          </p:cNvSpPr>
          <p:nvPr>
            <p:ph type="dt" sz="half" idx="10"/>
          </p:nvPr>
        </p:nvSpPr>
        <p:spPr/>
        <p:txBody>
          <a:bodyPr/>
          <a:p>
            <a:fld id="{EA0BA564-7E63-4CD7-BA74-24802BA51B05}" type="datetimeFigureOut">
              <a:rPr lang="en-US" smtClean="0"/>
              <a:t>8/23/2024</a:t>
            </a:fld>
            <a:endParaRPr lang="en-IN"/>
          </a:p>
        </p:txBody>
      </p:sp>
      <p:sp>
        <p:nvSpPr>
          <p:cNvPr id="1048667" name="Footer Placeholder 2"/>
          <p:cNvSpPr>
            <a:spLocks noGrp="1"/>
          </p:cNvSpPr>
          <p:nvPr>
            <p:ph type="ftr" sz="quarter" idx="11"/>
          </p:nvPr>
        </p:nvSpPr>
        <p:spPr/>
        <p:txBody>
          <a:bodyPr/>
          <a:p>
            <a:endParaRPr lang="en-IN"/>
          </a:p>
        </p:txBody>
      </p:sp>
      <p:sp>
        <p:nvSpPr>
          <p:cNvPr id="1048668" name="Slide Number Placeholder 3"/>
          <p:cNvSpPr>
            <a:spLocks noGrp="1"/>
          </p:cNvSpPr>
          <p:nvPr>
            <p:ph type="sldNum" sz="quarter" idx="12"/>
          </p:nvPr>
        </p:nvSpPr>
        <p:spPr/>
        <p:txBody>
          <a:bodyPr/>
          <a:p>
            <a:fld id="{1EF9E0F0-ED00-4226-832D-8B1D5F696E1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1" name=""/>
        <p:cNvGrpSpPr/>
        <p:nvPr/>
      </p:nvGrpSpPr>
      <p:grpSpPr>
        <a:xfrm>
          <a:off x="0" y="0"/>
          <a:ext cx="0" cy="0"/>
          <a:chOff x="0" y="0"/>
          <a:chExt cx="0" cy="0"/>
        </a:xfrm>
      </p:grpSpPr>
      <p:sp>
        <p:nvSpPr>
          <p:cNvPr id="1048669" name="Title 1"/>
          <p:cNvSpPr>
            <a:spLocks noGrp="1"/>
          </p:cNvSpPr>
          <p:nvPr>
            <p:ph type="title"/>
          </p:nvPr>
        </p:nvSpPr>
        <p:spPr>
          <a:xfrm>
            <a:off x="685800" y="514352"/>
            <a:ext cx="2743200" cy="1162050"/>
          </a:xfrm>
        </p:spPr>
        <p:txBody>
          <a:bodyPr anchor="b" lIns="0">
            <a:noAutofit/>
          </a:bodyPr>
          <a:lstStyle>
            <a:lvl1pPr algn="l" rtl="0">
              <a:spcBef>
                <a:spcPct val="0"/>
              </a:spcBef>
              <a:buNone/>
              <a:defRPr b="0" sz="2600">
                <a:ln>
                  <a:noFill/>
                </a:ln>
                <a:solidFill>
                  <a:schemeClr val="tx2"/>
                </a:solidFill>
                <a:effectLst/>
                <a:latin typeface="+mj-lt"/>
                <a:ea typeface="+mj-ea"/>
                <a:cs typeface="+mj-cs"/>
              </a:defRPr>
            </a:lvl1pPr>
          </a:lstStyle>
          <a:p>
            <a:r>
              <a:rPr kumimoji="0" lang="en-US"/>
              <a:t>Click to edit Master title style</a:t>
            </a:r>
          </a:p>
        </p:txBody>
      </p:sp>
      <p:sp>
        <p:nvSpPr>
          <p:cNvPr id="1048670" name="Text Placeholder 2"/>
          <p:cNvSpPr>
            <a:spLocks noGrp="1"/>
          </p:cNvSpPr>
          <p:nvPr>
            <p:ph type="body" idx="2"/>
          </p:nvPr>
        </p:nvSpPr>
        <p:spPr>
          <a:xfrm>
            <a:off x="685800" y="1676400"/>
            <a:ext cx="2743200" cy="4572000"/>
          </a:xfrm>
        </p:spPr>
        <p:txBody>
          <a:bodyPr lIns="18288" rIns="18288"/>
          <a:lstStyle>
            <a:lvl1pPr algn="l" indent="0" marL="0">
              <a:buNone/>
              <a:defRPr sz="1400"/>
            </a:lvl1pPr>
            <a:lvl2pPr algn="l" indent="0">
              <a:buNone/>
              <a:defRPr sz="1200"/>
            </a:lvl2pPr>
            <a:lvl3pPr algn="l" indent="0">
              <a:buNone/>
              <a:defRPr sz="1000"/>
            </a:lvl3pPr>
            <a:lvl4pPr algn="l" indent="0">
              <a:buNone/>
              <a:defRPr sz="900"/>
            </a:lvl4pPr>
            <a:lvl5pPr algn="l" indent="0">
              <a:buNone/>
              <a:defRPr sz="900"/>
            </a:lvl5pPr>
          </a:lstStyle>
          <a:p>
            <a:pPr eaLnBrk="1" hangingPunct="1" latinLnBrk="0" lvl="0"/>
            <a:r>
              <a:rPr kumimoji="0" lang="en-US"/>
              <a:t>Click to edit Master text styles</a:t>
            </a:r>
          </a:p>
        </p:txBody>
      </p:sp>
      <p:sp>
        <p:nvSpPr>
          <p:cNvPr id="1048671"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72" name="Date Placeholder 4"/>
          <p:cNvSpPr>
            <a:spLocks noGrp="1"/>
          </p:cNvSpPr>
          <p:nvPr>
            <p:ph type="dt" sz="half" idx="10"/>
          </p:nvPr>
        </p:nvSpPr>
        <p:spPr/>
        <p:txBody>
          <a:bodyPr/>
          <a:p>
            <a:fld id="{EA0BA564-7E63-4CD7-BA74-24802BA51B05}" type="datetimeFigureOut">
              <a:rPr lang="en-US" smtClean="0"/>
              <a:t>8/23/2024</a:t>
            </a:fld>
            <a:endParaRPr lang="en-IN"/>
          </a:p>
        </p:txBody>
      </p:sp>
      <p:sp>
        <p:nvSpPr>
          <p:cNvPr id="1048673" name="Footer Placeholder 5"/>
          <p:cNvSpPr>
            <a:spLocks noGrp="1"/>
          </p:cNvSpPr>
          <p:nvPr>
            <p:ph type="ftr" sz="quarter" idx="11"/>
          </p:nvPr>
        </p:nvSpPr>
        <p:spPr/>
        <p:txBody>
          <a:bodyPr/>
          <a:p>
            <a:endParaRPr lang="en-IN"/>
          </a:p>
        </p:txBody>
      </p:sp>
      <p:sp>
        <p:nvSpPr>
          <p:cNvPr id="1048674" name="Slide Number Placeholder 6"/>
          <p:cNvSpPr>
            <a:spLocks noGrp="1"/>
          </p:cNvSpPr>
          <p:nvPr>
            <p:ph type="sldNum" sz="quarter" idx="12"/>
          </p:nvPr>
        </p:nvSpPr>
        <p:spPr/>
        <p:txBody>
          <a:bodyPr/>
          <a:p>
            <a:fld id="{1EF9E0F0-ED00-4226-832D-8B1D5F696E1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5" name=""/>
        <p:cNvGrpSpPr/>
        <p:nvPr/>
      </p:nvGrpSpPr>
      <p:grpSpPr>
        <a:xfrm>
          <a:off x="0" y="0"/>
          <a:ext cx="0" cy="0"/>
          <a:chOff x="0" y="0"/>
          <a:chExt cx="0" cy="0"/>
        </a:xfrm>
      </p:grpSpPr>
      <p:sp>
        <p:nvSpPr>
          <p:cNvPr id="1048632"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algn="tl" blurRad="63500" dir="7500000" dist="38500" kx="100000" rotWithShape="0" sx="98500" sy="10008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33" name="Right Triangle 11"/>
          <p:cNvSpPr/>
          <p:nvPr/>
        </p:nvSpPr>
        <p:spPr>
          <a:xfrm rot="420000" flipV="1">
            <a:off x="8004134" y="5359769"/>
            <a:ext cx="155448" cy="155448"/>
          </a:xfrm>
          <a:prstGeom prst="rtTriangle"/>
          <a:solidFill>
            <a:srgbClr val="FFFFFF"/>
          </a:solidFill>
          <a:ln w="12700" cap="flat" cmpd="sng" algn="ctr">
            <a:solidFill>
              <a:srgbClr val="FFFFFF"/>
            </a:solidFill>
            <a:prstDash val="solid"/>
            <a:bevel/>
          </a:ln>
          <a:effectLst>
            <a:outerShdw algn="tl" blurRad="19685" dir="12900000" dist="6350"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34" name="Title 1"/>
          <p:cNvSpPr>
            <a:spLocks noGrp="1"/>
          </p:cNvSpPr>
          <p:nvPr>
            <p:ph type="title"/>
          </p:nvPr>
        </p:nvSpPr>
        <p:spPr>
          <a:xfrm>
            <a:off x="609600" y="1176996"/>
            <a:ext cx="2212848" cy="1582621"/>
          </a:xfrm>
        </p:spPr>
        <p:txBody>
          <a:bodyPr anchor="b" bIns="45720" lIns="45720" rIns="45720" tIns="45720" vert="horz"/>
          <a:lstStyle>
            <a:lvl1pPr algn="l">
              <a:buNone/>
              <a:defRPr b="1" sz="2000">
                <a:solidFill>
                  <a:schemeClr val="tx2"/>
                </a:solidFill>
              </a:defRPr>
            </a:lvl1pPr>
          </a:lstStyle>
          <a:p>
            <a:r>
              <a:rPr kumimoji="0" lang="en-US"/>
              <a:t>Click to edit Master title style</a:t>
            </a:r>
          </a:p>
        </p:txBody>
      </p:sp>
      <p:sp>
        <p:nvSpPr>
          <p:cNvPr id="1048635" name="Text Placeholder 3"/>
          <p:cNvSpPr>
            <a:spLocks noGrp="1"/>
          </p:cNvSpPr>
          <p:nvPr>
            <p:ph type="body" sz="half" idx="2"/>
          </p:nvPr>
        </p:nvSpPr>
        <p:spPr>
          <a:xfrm>
            <a:off x="609600" y="2828785"/>
            <a:ext cx="2209800" cy="2179320"/>
          </a:xfrm>
        </p:spPr>
        <p:txBody>
          <a:bodyPr anchor="t" bIns="45720" lIns="64008" rIns="45720"/>
          <a:lstStyle>
            <a:lvl1pPr algn="l" indent="0" marL="0">
              <a:spcBef>
                <a:spcPts val="250"/>
              </a:spcBef>
              <a:buFontTx/>
              <a:buNone/>
              <a:defRPr sz="1300"/>
            </a:lvl1pPr>
            <a:lvl2pPr>
              <a:defRPr sz="1200"/>
            </a:lvl2pPr>
            <a:lvl3pPr>
              <a:defRPr sz="1000"/>
            </a:lvl3pPr>
            <a:lvl4pPr>
              <a:defRPr sz="900"/>
            </a:lvl4pPr>
            <a:lvl5pPr>
              <a:defRPr sz="900"/>
            </a:lvl5pPr>
          </a:lstStyle>
          <a:p>
            <a:pPr eaLnBrk="1" hangingPunct="1" latinLnBrk="0" lvl="0"/>
            <a:r>
              <a:rPr kumimoji="0" lang="en-US"/>
              <a:t>Click to edit Master text styles</a:t>
            </a:r>
          </a:p>
        </p:txBody>
      </p:sp>
      <p:sp>
        <p:nvSpPr>
          <p:cNvPr id="1048636" name="Date Placeholder 4"/>
          <p:cNvSpPr>
            <a:spLocks noGrp="1"/>
          </p:cNvSpPr>
          <p:nvPr>
            <p:ph type="dt" sz="half" idx="10"/>
          </p:nvPr>
        </p:nvSpPr>
        <p:spPr/>
        <p:txBody>
          <a:bodyPr/>
          <a:p>
            <a:fld id="{EA0BA564-7E63-4CD7-BA74-24802BA51B05}" type="datetimeFigureOut">
              <a:rPr lang="en-US" smtClean="0"/>
              <a:t>8/23/2024</a:t>
            </a:fld>
            <a:endParaRPr lang="en-IN"/>
          </a:p>
        </p:txBody>
      </p:sp>
      <p:sp>
        <p:nvSpPr>
          <p:cNvPr id="1048637" name="Footer Placeholder 5"/>
          <p:cNvSpPr>
            <a:spLocks noGrp="1"/>
          </p:cNvSpPr>
          <p:nvPr>
            <p:ph type="ftr" sz="quarter" idx="11"/>
          </p:nvPr>
        </p:nvSpPr>
        <p:spPr/>
        <p:txBody>
          <a:bodyPr/>
          <a:p>
            <a:endParaRPr lang="en-IN"/>
          </a:p>
        </p:txBody>
      </p:sp>
      <p:sp>
        <p:nvSpPr>
          <p:cNvPr id="1048638" name="Slide Number Placeholder 6"/>
          <p:cNvSpPr>
            <a:spLocks noGrp="1"/>
          </p:cNvSpPr>
          <p:nvPr>
            <p:ph type="sldNum" sz="quarter" idx="12"/>
          </p:nvPr>
        </p:nvSpPr>
        <p:spPr>
          <a:xfrm>
            <a:off x="8077200" y="6356350"/>
            <a:ext cx="609600" cy="365125"/>
          </a:xfrm>
        </p:spPr>
        <p:txBody>
          <a:bodyPr/>
          <a:p>
            <a:fld id="{1EF9E0F0-ED00-4226-832D-8B1D5F696E19}" type="slidenum">
              <a:rPr lang="en-IN" smtClean="0"/>
              <a:t>‹#›</a:t>
            </a:fld>
            <a:endParaRPr lang="en-IN"/>
          </a:p>
        </p:txBody>
      </p:sp>
      <p:sp>
        <p:nvSpPr>
          <p:cNvPr id="1048639" name="Picture Placeholder 2"/>
          <p:cNvSpPr>
            <a:spLocks noGrp="1"/>
          </p:cNvSpPr>
          <p:nvPr>
            <p:ph type="pic" idx="1"/>
          </p:nvPr>
        </p:nvSpPr>
        <p:spPr>
          <a:xfrm rot="420000">
            <a:off x="3485793" y="1199517"/>
            <a:ext cx="4617720" cy="3931920"/>
          </a:xfrm>
          <a:prstGeom prst="rect"/>
          <a:solidFill>
            <a:schemeClr val="bg2"/>
          </a:solidFill>
          <a:ln w="3000" cap="rnd">
            <a:solidFill>
              <a:srgbClr val="C0C0C0"/>
            </a:solidFill>
            <a:round/>
          </a:ln>
          <a:effectLst/>
        </p:spPr>
        <p:txBody>
          <a:bodyPr/>
          <a:lstStyle>
            <a:lvl1pPr indent="0" marL="0">
              <a:buNone/>
              <a:defRPr sz="3200"/>
            </a:lvl1pPr>
          </a:lstStyle>
          <a:p>
            <a:r>
              <a:rPr kumimoji="0" lang="en-US"/>
              <a:t>Click icon to add picture</a:t>
            </a:r>
            <a:endParaRPr dirty="0" kumimoji="0" lang="en-US"/>
          </a:p>
        </p:txBody>
      </p:sp>
      <p:sp>
        <p:nvSpPr>
          <p:cNvPr id="104864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64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p:spPr>
        <p:txBody>
          <a:bodyPr anchor="b" bIns="0" lIns="0" rIns="0" vert="horz">
            <a:normAutofit/>
          </a:bodyPr>
          <a:p>
            <a:r>
              <a:rPr kumimoji="0" lang="en-US"/>
              <a:t>Click to edit Master title style</a:t>
            </a:r>
          </a:p>
        </p:txBody>
      </p:sp>
      <p:sp>
        <p:nvSpPr>
          <p:cNvPr id="1048579" name="Text Placeholder 29"/>
          <p:cNvSpPr>
            <a:spLocks noGrp="1"/>
          </p:cNvSpPr>
          <p:nvPr>
            <p:ph type="body" idx="1"/>
          </p:nvPr>
        </p:nvSpPr>
        <p:spPr>
          <a:xfrm>
            <a:off x="457200" y="1935480"/>
            <a:ext cx="8229600" cy="4389120"/>
          </a:xfrm>
          <a:prstGeom prst="rect"/>
        </p:spPr>
        <p:txBody>
          <a:bodyPr vert="horz">
            <a:normAutofit/>
          </a:bodyPr>
          <a:p>
            <a:pPr eaLnBrk="1" hangingPunct="1" latinLnBrk="0" lvl="0"/>
            <a:r>
              <a:rPr kumimoji="0" lang="en-US"/>
              <a:t>Click to edit Master text styles</a:t>
            </a:r>
          </a:p>
          <a:p>
            <a:pPr eaLnBrk="1" hangingPunct="1" latinLnBrk="0" lvl="1"/>
            <a:r>
              <a:rPr kumimoji="0" lang="en-US"/>
              <a:t>Second level</a:t>
            </a:r>
          </a:p>
          <a:p>
            <a:pPr eaLnBrk="1" hangingPunct="1" latinLnBrk="0" lvl="2"/>
            <a:r>
              <a:rPr kumimoji="0" lang="en-US"/>
              <a:t>Third level</a:t>
            </a:r>
          </a:p>
          <a:p>
            <a:pPr eaLnBrk="1" hangingPunct="1" latinLnBrk="0" lvl="3"/>
            <a:r>
              <a:rPr kumimoji="0" lang="en-US"/>
              <a:t>Fourth level</a:t>
            </a:r>
          </a:p>
          <a:p>
            <a:pPr eaLnBrk="1" hangingPunct="1" latinLnBrk="0" lvl="4"/>
            <a:r>
              <a:rPr kumimoji="0" lang="en-US"/>
              <a:t>Fifth level</a:t>
            </a:r>
          </a:p>
        </p:txBody>
      </p:sp>
      <p:sp>
        <p:nvSpPr>
          <p:cNvPr id="1048580" name="Date Placeholder 9"/>
          <p:cNvSpPr>
            <a:spLocks noGrp="1"/>
          </p:cNvSpPr>
          <p:nvPr>
            <p:ph type="dt" sz="half" idx="2"/>
          </p:nvPr>
        </p:nvSpPr>
        <p:spPr>
          <a:xfrm>
            <a:off x="457200" y="6356350"/>
            <a:ext cx="21336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fld id="{EA0BA564-7E63-4CD7-BA74-24802BA51B05}" type="datetimeFigureOut">
              <a:rPr lang="en-US" smtClean="0"/>
              <a:t>8/23/2024</a:t>
            </a:fld>
            <a:endParaRPr lang="en-IN"/>
          </a:p>
        </p:txBody>
      </p:sp>
      <p:sp>
        <p:nvSpPr>
          <p:cNvPr id="1048581" name="Footer Placeholder 21"/>
          <p:cNvSpPr>
            <a:spLocks noGrp="1"/>
          </p:cNvSpPr>
          <p:nvPr>
            <p:ph type="ftr" sz="quarter" idx="3"/>
          </p:nvPr>
        </p:nvSpPr>
        <p:spPr>
          <a:xfrm>
            <a:off x="2667000" y="6356350"/>
            <a:ext cx="33528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endParaRPr lang="en-IN"/>
          </a:p>
        </p:txBody>
      </p:sp>
      <p:sp>
        <p:nvSpPr>
          <p:cNvPr id="1048582" name="Slide Number Placeholder 17"/>
          <p:cNvSpPr>
            <a:spLocks noGrp="1"/>
          </p:cNvSpPr>
          <p:nvPr>
            <p:ph type="sldNum" sz="quarter" idx="4"/>
          </p:nvPr>
        </p:nvSpPr>
        <p:spPr>
          <a:xfrm>
            <a:off x="7924800" y="6356350"/>
            <a:ext cx="762000" cy="365125"/>
          </a:xfrm>
          <a:prstGeom prst="rect"/>
        </p:spPr>
        <p:txBody>
          <a:bodyPr anchor="b" bIns="0" lIns="0" rIns="0" tIns="0" vert="horz"/>
          <a:lstStyle>
            <a:lvl1pPr algn="r" eaLnBrk="1" hangingPunct="1" latinLnBrk="0">
              <a:defRPr sz="1200" kumimoji="0">
                <a:solidFill>
                  <a:schemeClr val="tx2">
                    <a:shade val="90000"/>
                  </a:schemeClr>
                </a:solidFill>
              </a:defRPr>
            </a:lvl1pPr>
          </a:lstStyle>
          <a:p>
            <a:fld id="{1EF9E0F0-ED00-4226-832D-8B1D5F696E19}" type="slidenum">
              <a:rPr lang="en-IN" smtClean="0"/>
              <a:t>‹#›</a:t>
            </a:fld>
            <a:endParaRPr lang="en-IN"/>
          </a:p>
        </p:txBody>
      </p:sp>
      <p:grpSp>
        <p:nvGrpSpPr>
          <p:cNvPr id="13"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gr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0" sz="5000" kern="1200" kumimoji="0">
          <a:ln>
            <a:noFill/>
          </a:ln>
          <a:solidFill>
            <a:schemeClr val="tx2"/>
          </a:solidFill>
          <a:effectLst/>
          <a:latin typeface="+mj-lt"/>
          <a:ea typeface="+mj-ea"/>
          <a:cs typeface="+mj-cs"/>
        </a:defRPr>
      </a:lvl1pPr>
    </p:titleStyle>
    <p:bodyStyle>
      <a:lvl1pPr algn="l" eaLnBrk="1" hangingPunct="1" indent="-274320" latinLnBrk="0" marL="274320" rtl="0">
        <a:spcBef>
          <a:spcPct val="20000"/>
        </a:spcBef>
        <a:buClr>
          <a:schemeClr val="accent3"/>
        </a:buClr>
        <a:buSzPct val="95000"/>
        <a:buFont typeface="Wingdings 2"/>
        <a:buChar char=""/>
        <a:defRPr sz="2600" kern="1200" kumimoji="0">
          <a:solidFill>
            <a:schemeClr val="tx1"/>
          </a:solidFill>
          <a:latin typeface="+mn-lt"/>
          <a:ea typeface="+mn-ea"/>
          <a:cs typeface="+mn-cs"/>
        </a:defRPr>
      </a:lvl1pPr>
      <a:lvl2pPr algn="l" eaLnBrk="1" hangingPunct="1" indent="-246888" latinLnBrk="0" marL="640080" rtl="0">
        <a:spcBef>
          <a:spcPct val="20000"/>
        </a:spcBef>
        <a:buClr>
          <a:schemeClr val="accent1"/>
        </a:buClr>
        <a:buSzPct val="85000"/>
        <a:buFont typeface="Wingdings 2"/>
        <a:buChar char=""/>
        <a:defRPr sz="2400" kern="1200" kumimoji="0">
          <a:solidFill>
            <a:schemeClr val="tx1"/>
          </a:solidFill>
          <a:latin typeface="+mn-lt"/>
          <a:ea typeface="+mn-ea"/>
          <a:cs typeface="+mn-cs"/>
        </a:defRPr>
      </a:lvl2pPr>
      <a:lvl3pPr algn="l" eaLnBrk="1" hangingPunct="1" indent="-246888" latinLnBrk="0" marL="914400" rtl="0">
        <a:spcBef>
          <a:spcPct val="20000"/>
        </a:spcBef>
        <a:buClr>
          <a:schemeClr val="accent2"/>
        </a:buClr>
        <a:buSzPct val="70000"/>
        <a:buFont typeface="Wingdings 2"/>
        <a:buChar char=""/>
        <a:defRPr sz="2100" kern="1200" kumimoji="0">
          <a:solidFill>
            <a:schemeClr val="tx1"/>
          </a:solidFill>
          <a:latin typeface="+mn-lt"/>
          <a:ea typeface="+mn-ea"/>
          <a:cs typeface="+mn-cs"/>
        </a:defRPr>
      </a:lvl3pPr>
      <a:lvl4pPr algn="l" eaLnBrk="1" hangingPunct="1" indent="-210312" latinLnBrk="0" marL="1188720" rtl="0">
        <a:spcBef>
          <a:spcPct val="20000"/>
        </a:spcBef>
        <a:buClr>
          <a:schemeClr val="accent3"/>
        </a:buClr>
        <a:buSzPct val="65000"/>
        <a:buFont typeface="Wingdings 2"/>
        <a:buChar char=""/>
        <a:defRPr sz="2000" kern="1200" kumimoji="0">
          <a:solidFill>
            <a:schemeClr val="tx1"/>
          </a:solidFill>
          <a:latin typeface="+mn-lt"/>
          <a:ea typeface="+mn-ea"/>
          <a:cs typeface="+mn-cs"/>
        </a:defRPr>
      </a:lvl4pPr>
      <a:lvl5pPr algn="l" eaLnBrk="1" hangingPunct="1" indent="-210312" latinLnBrk="0" marL="1463040" rtl="0">
        <a:spcBef>
          <a:spcPct val="20000"/>
        </a:spcBef>
        <a:buClr>
          <a:schemeClr val="accent4"/>
        </a:buClr>
        <a:buSzPct val="65000"/>
        <a:buFont typeface="Wingdings 2"/>
        <a:buChar char=""/>
        <a:defRPr sz="2000" kern="1200" kumimoji="0">
          <a:solidFill>
            <a:schemeClr val="tx1"/>
          </a:solidFill>
          <a:latin typeface="+mn-lt"/>
          <a:ea typeface="+mn-ea"/>
          <a:cs typeface="+mn-cs"/>
        </a:defRPr>
      </a:lvl5pPr>
      <a:lvl6pPr algn="l" eaLnBrk="1" hangingPunct="1" indent="-210312" latinLnBrk="0" marL="1737360" rtl="0">
        <a:spcBef>
          <a:spcPct val="20000"/>
        </a:spcBef>
        <a:buClr>
          <a:schemeClr val="accent5"/>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2194560" rtl="0">
        <a:spcBef>
          <a:spcPct val="20000"/>
        </a:spcBef>
        <a:buClr>
          <a:schemeClr val="tx2"/>
        </a:buClr>
        <a:buChar char="•"/>
        <a:defRPr sz="1600" kern="1200" kumimoji="0">
          <a:solidFill>
            <a:schemeClr val="tx1"/>
          </a:solidFill>
          <a:latin typeface="+mn-lt"/>
          <a:ea typeface="+mn-ea"/>
          <a:cs typeface="+mn-cs"/>
        </a:defRPr>
      </a:lvl8pPr>
      <a:lvl9pPr algn="l" eaLnBrk="1" hangingPunct="1" indent="-182880" latinLnBrk="0" marL="2468880" rtl="0">
        <a:spcBef>
          <a:spcPct val="20000"/>
        </a:spcBef>
        <a:buClr>
          <a:schemeClr val="tx2"/>
        </a:buClr>
        <a:buFontTx/>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0" name="Title 1"/>
          <p:cNvSpPr>
            <a:spLocks noGrp="1"/>
          </p:cNvSpPr>
          <p:nvPr>
            <p:ph type="ctrTitle"/>
          </p:nvPr>
        </p:nvSpPr>
        <p:spPr>
          <a:xfrm>
            <a:off x="571472" y="642918"/>
            <a:ext cx="7851648" cy="1828800"/>
          </a:xfrm>
        </p:spPr>
        <p:txBody>
          <a:bodyPr>
            <a:normAutofit fontScale="98214"/>
          </a:bodyPr>
          <a:p>
            <a:pPr algn="ctr"/>
            <a:r>
              <a:rPr dirty="0" lang="en-US">
                <a:solidFill>
                  <a:srgbClr val="FFFF00"/>
                </a:solidFill>
              </a:rPr>
              <a:t>Employee performance analysis using excel</a:t>
            </a:r>
            <a:endParaRPr dirty="0" lang="en-IN">
              <a:solidFill>
                <a:srgbClr val="FFFF00"/>
              </a:solidFill>
            </a:endParaRPr>
          </a:p>
        </p:txBody>
      </p:sp>
      <p:sp>
        <p:nvSpPr>
          <p:cNvPr id="1048591" name="Subtitle 2"/>
          <p:cNvSpPr>
            <a:spLocks noGrp="1"/>
          </p:cNvSpPr>
          <p:nvPr>
            <p:ph type="subTitle" idx="1"/>
          </p:nvPr>
        </p:nvSpPr>
        <p:spPr>
          <a:xfrm>
            <a:off x="860708" y="3390912"/>
            <a:ext cx="7854696" cy="1824038"/>
          </a:xfrm>
        </p:spPr>
        <p:txBody>
          <a:bodyPr>
            <a:normAutofit/>
          </a:bodyPr>
          <a:p>
            <a:pPr algn="l"/>
            <a:r>
              <a:rPr dirty="0" lang="en-US">
                <a:solidFill>
                  <a:schemeClr val="tx1">
                    <a:lumMod val="95000"/>
                  </a:schemeClr>
                </a:solidFill>
              </a:rPr>
              <a:t>PRESENTED  BY :DILLI GANESH B</a:t>
            </a:r>
            <a:endParaRPr dirty="0" lang="en-IN">
              <a:solidFill>
                <a:schemeClr val="tx1">
                  <a:lumMod val="95000"/>
                </a:schemeClr>
              </a:solidFill>
            </a:endParaRPr>
          </a:p>
          <a:p>
            <a:pPr algn="l"/>
            <a:r>
              <a:rPr dirty="0" lang="en-US">
                <a:solidFill>
                  <a:schemeClr val="tx1">
                    <a:lumMod val="95000"/>
                  </a:schemeClr>
                </a:solidFill>
              </a:rPr>
              <a:t>REGISTER NO : 312204455</a:t>
            </a:r>
            <a:r>
              <a:rPr altLang="en-GB" dirty="0" lang="en-US">
                <a:solidFill>
                  <a:schemeClr val="tx1">
                    <a:lumMod val="95000"/>
                  </a:schemeClr>
                </a:solidFill>
              </a:rPr>
              <a:t>,</a:t>
            </a:r>
            <a:r>
              <a:rPr altLang="en-GB" dirty="0" lang="en-US">
                <a:solidFill>
                  <a:schemeClr val="tx1">
                    <a:lumMod val="95000"/>
                  </a:schemeClr>
                </a:solidFill>
              </a:rPr>
              <a:t> </a:t>
            </a:r>
            <a:r>
              <a:rPr altLang="en-GB" dirty="0" lang="en-US">
                <a:solidFill>
                  <a:schemeClr val="tx1">
                    <a:lumMod val="95000"/>
                  </a:schemeClr>
                </a:solidFill>
              </a:rPr>
              <a:t>075E2A2137070B6922F4A9BC806A4EFB</a:t>
            </a:r>
            <a:endParaRPr altLang="en-US" lang="zh-CN"/>
          </a:p>
          <a:p>
            <a:pPr algn="l"/>
            <a:r>
              <a:rPr dirty="0" lang="en-US">
                <a:solidFill>
                  <a:schemeClr val="tx1">
                    <a:lumMod val="95000"/>
                  </a:schemeClr>
                </a:solidFill>
              </a:rPr>
              <a:t>DEPARTMENT : COMMERCE </a:t>
            </a:r>
            <a:endParaRPr altLang="en-US" lang="zh-CN"/>
          </a:p>
          <a:p>
            <a:pPr algn="l"/>
            <a:r>
              <a:rPr dirty="0" lang="en-US">
                <a:solidFill>
                  <a:schemeClr val="tx1">
                    <a:lumMod val="95000"/>
                  </a:schemeClr>
                </a:solidFill>
              </a:rPr>
              <a:t>COLLEGE : K.C.S KASI NADAR COLLEGE OF </a:t>
            </a:r>
            <a:r>
              <a:rPr dirty="0" lang="en-IN">
                <a:solidFill>
                  <a:schemeClr val="tx1">
                    <a:lumMod val="95000"/>
                  </a:schemeClr>
                </a:solidFill>
              </a:rPr>
              <a:t>ARTS</a:t>
            </a:r>
            <a:r>
              <a:rPr dirty="0" lang="en-US">
                <a:solidFill>
                  <a:schemeClr val="tx1">
                    <a:lumMod val="95000"/>
                  </a:schemeClr>
                </a:solidFill>
              </a:rPr>
              <a:t> &amp; SCIENCE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0" name="Title 1"/>
          <p:cNvSpPr>
            <a:spLocks noGrp="1"/>
          </p:cNvSpPr>
          <p:nvPr>
            <p:ph type="title"/>
          </p:nvPr>
        </p:nvSpPr>
        <p:spPr/>
        <p:txBody>
          <a:bodyPr/>
          <a:p>
            <a:r>
              <a:rPr dirty="0" lang="en-US"/>
              <a:t>result</a:t>
            </a:r>
            <a:endParaRPr dirty="0" lang="en-IN"/>
          </a:p>
        </p:txBody>
      </p:sp>
      <p:pic>
        <p:nvPicPr>
          <p:cNvPr id="2097152" name="Content Placeholder 3" descr="vk.png"/>
          <p:cNvPicPr>
            <a:picLocks noChangeAspect="1" noGrp="1"/>
          </p:cNvPicPr>
          <p:nvPr>
            <p:ph idx="1"/>
          </p:nvPr>
        </p:nvPicPr>
        <p:blipFill>
          <a:blip xmlns:r="http://schemas.openxmlformats.org/officeDocument/2006/relationships" r:embed="rId1"/>
          <a:stretch>
            <a:fillRect/>
          </a:stretch>
        </p:blipFill>
        <p:spPr>
          <a:xfrm>
            <a:off x="357158" y="1935163"/>
            <a:ext cx="8421082" cy="438943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1" name="Title 1"/>
          <p:cNvSpPr>
            <a:spLocks noGrp="1"/>
          </p:cNvSpPr>
          <p:nvPr>
            <p:ph type="title"/>
          </p:nvPr>
        </p:nvSpPr>
        <p:spPr/>
        <p:txBody>
          <a:bodyPr/>
          <a:p>
            <a:r>
              <a:rPr dirty="0" lang="en-US"/>
              <a:t>CONCLUSION </a:t>
            </a:r>
            <a:endParaRPr dirty="0" lang="en-IN"/>
          </a:p>
        </p:txBody>
      </p:sp>
      <p:sp>
        <p:nvSpPr>
          <p:cNvPr id="1048622" name="Content Placeholder 2"/>
          <p:cNvSpPr>
            <a:spLocks noGrp="1"/>
          </p:cNvSpPr>
          <p:nvPr>
            <p:ph idx="1"/>
          </p:nvPr>
        </p:nvSpPr>
        <p:spPr/>
        <p:txBody>
          <a:bodyPr>
            <a:normAutofit/>
          </a:bodyPr>
          <a:p>
            <a:r>
              <a:rPr dirty="0" lang="en-IN"/>
              <a:t> </a:t>
            </a:r>
            <a:r>
              <a:rPr dirty="0" sz="3200" lang="en-IN"/>
              <a:t>The data reveals a general trend in employee satisfaction across various departments and demographics. For instance, specific department or group] shows higher satisfaction levels compared to another department or group, which may suggest differences in work environment or management practices.</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extBox 3"/>
          <p:cNvSpPr txBox="1"/>
          <p:nvPr/>
        </p:nvSpPr>
        <p:spPr>
          <a:xfrm>
            <a:off x="785786" y="2214554"/>
            <a:ext cx="6929486" cy="1031239"/>
          </a:xfrm>
          <a:prstGeom prst="rect"/>
          <a:noFill/>
        </p:spPr>
        <p:txBody>
          <a:bodyPr rtlCol="0" wrap="square">
            <a:spAutoFit/>
          </a:bodyPr>
          <a:p>
            <a:r>
              <a:rPr dirty="0" sz="2800" lang="en-US"/>
              <a:t>EMPLOYEE SATISFACTION USING POWER QUERY </a:t>
            </a:r>
            <a:r>
              <a:rPr dirty="0" lang="en-US"/>
              <a:t> </a:t>
            </a:r>
            <a:endParaRPr dirty="0" lang="en-IN"/>
          </a:p>
        </p:txBody>
      </p:sp>
      <p:sp>
        <p:nvSpPr>
          <p:cNvPr id="1048598" name="TextBox 4"/>
          <p:cNvSpPr txBox="1"/>
          <p:nvPr/>
        </p:nvSpPr>
        <p:spPr>
          <a:xfrm>
            <a:off x="785786" y="1142984"/>
            <a:ext cx="3714776" cy="701040"/>
          </a:xfrm>
          <a:prstGeom prst="rect"/>
          <a:noFill/>
        </p:spPr>
        <p:txBody>
          <a:bodyPr rtlCol="0" wrap="square">
            <a:spAutoFit/>
          </a:bodyPr>
          <a:p>
            <a:r>
              <a:rPr b="1" dirty="0" sz="3600" lang="en-US" u="sng">
                <a:solidFill>
                  <a:schemeClr val="accent1">
                    <a:lumMod val="50000"/>
                  </a:schemeClr>
                </a:solidFill>
              </a:rPr>
              <a:t>PROJECT TITLE </a:t>
            </a:r>
            <a:endParaRPr b="1" dirty="0" lang="en-IN" u="sng">
              <a:solidFill>
                <a:schemeClr val="accent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extBox 3"/>
          <p:cNvSpPr txBox="1"/>
          <p:nvPr/>
        </p:nvSpPr>
        <p:spPr>
          <a:xfrm>
            <a:off x="357158" y="1214422"/>
            <a:ext cx="3143272" cy="701039"/>
          </a:xfrm>
          <a:prstGeom prst="rect"/>
          <a:noFill/>
        </p:spPr>
        <p:txBody>
          <a:bodyPr rtlCol="0" wrap="square">
            <a:spAutoFit/>
          </a:bodyPr>
          <a:p>
            <a:r>
              <a:rPr b="1" dirty="0" sz="3600" lang="en-US" u="sng">
                <a:solidFill>
                  <a:schemeClr val="accent1">
                    <a:lumMod val="50000"/>
                  </a:schemeClr>
                </a:solidFill>
              </a:rPr>
              <a:t>AGENDA</a:t>
            </a:r>
            <a:r>
              <a:rPr b="1" dirty="0" sz="2400" lang="en-US"/>
              <a:t> </a:t>
            </a:r>
            <a:endParaRPr b="1" dirty="0" sz="2400" lang="en-IN"/>
          </a:p>
        </p:txBody>
      </p:sp>
      <p:sp>
        <p:nvSpPr>
          <p:cNvPr id="1048600" name="TextBox 4"/>
          <p:cNvSpPr txBox="1"/>
          <p:nvPr/>
        </p:nvSpPr>
        <p:spPr>
          <a:xfrm>
            <a:off x="1857356" y="2071678"/>
            <a:ext cx="4424531" cy="3749040"/>
          </a:xfrm>
          <a:prstGeom prst="rect"/>
          <a:noFill/>
        </p:spPr>
        <p:txBody>
          <a:bodyPr rtlCol="0" wrap="square">
            <a:spAutoFit/>
          </a:bodyPr>
          <a:p>
            <a:pPr indent="-342900" marL="342900">
              <a:buFont typeface="+mj-lt"/>
              <a:buAutoNum type="arabicPeriod"/>
            </a:pPr>
            <a:r>
              <a:rPr dirty="0" sz="2400" lang="en-US"/>
              <a:t>PROBLEM STATEMENT </a:t>
            </a:r>
          </a:p>
          <a:p>
            <a:pPr indent="-342900" marL="342900">
              <a:buFont typeface="+mj-lt"/>
              <a:buAutoNum type="arabicPeriod"/>
            </a:pPr>
            <a:r>
              <a:rPr dirty="0" sz="2400" lang="en-US"/>
              <a:t>PROJECT OVERVIEW </a:t>
            </a:r>
          </a:p>
          <a:p>
            <a:pPr indent="-342900" marL="342900">
              <a:buFont typeface="+mj-lt"/>
              <a:buAutoNum type="arabicPeriod"/>
            </a:pPr>
            <a:r>
              <a:rPr dirty="0" sz="2400" lang="en-US"/>
              <a:t>END USER</a:t>
            </a:r>
          </a:p>
          <a:p>
            <a:pPr indent="-342900" marL="342900">
              <a:buFont typeface="+mj-lt"/>
              <a:buAutoNum type="arabicPeriod"/>
            </a:pPr>
            <a:r>
              <a:rPr dirty="0" sz="2400" lang="en-US"/>
              <a:t>OUR SOLUTION AND PROPOSITION </a:t>
            </a:r>
          </a:p>
          <a:p>
            <a:pPr indent="-342900" marL="342900">
              <a:buFont typeface="+mj-lt"/>
              <a:buAutoNum type="arabicPeriod"/>
            </a:pPr>
            <a:r>
              <a:rPr dirty="0" sz="2400" lang="en-US"/>
              <a:t>DATASET DESCRIPTION </a:t>
            </a:r>
          </a:p>
          <a:p>
            <a:pPr indent="-342900" marL="342900">
              <a:buFont typeface="+mj-lt"/>
              <a:buAutoNum type="arabicPeriod"/>
            </a:pPr>
            <a:r>
              <a:rPr dirty="0" sz="2400" lang="en-US"/>
              <a:t>MODELING APPROACH </a:t>
            </a:r>
          </a:p>
          <a:p>
            <a:pPr indent="-342900" marL="342900">
              <a:buFont typeface="+mj-lt"/>
              <a:buAutoNum type="arabicPeriod"/>
            </a:pPr>
            <a:r>
              <a:rPr dirty="0" sz="2400" lang="en-US"/>
              <a:t>RESULTS AND DISCUSSION </a:t>
            </a:r>
          </a:p>
          <a:p>
            <a:pPr indent="-342900" marL="342900">
              <a:buFont typeface="+mj-lt"/>
              <a:buAutoNum type="arabicPeriod"/>
            </a:pPr>
            <a:r>
              <a:rPr dirty="0" sz="2400" lang="en-US"/>
              <a:t>CONCLUSION </a:t>
            </a:r>
            <a:endParaRPr dirty="0" sz="2400" lang="en-IN"/>
          </a:p>
        </p:txBody>
      </p:sp>
      <p:sp>
        <p:nvSpPr>
          <p:cNvPr id="1048601" name="TextBox 8"/>
          <p:cNvSpPr txBox="1"/>
          <p:nvPr/>
        </p:nvSpPr>
        <p:spPr>
          <a:xfrm>
            <a:off x="0" y="0"/>
            <a:ext cx="9144000" cy="396240"/>
          </a:xfrm>
          <a:prstGeom prst="rect"/>
          <a:solidFill>
            <a:schemeClr val="tx2">
              <a:lumMod val="60000"/>
              <a:lumOff val="40000"/>
            </a:schemeClr>
          </a:solidFill>
        </p:spPr>
        <p:txBody>
          <a:bodyPr rtlCol="0" wrap="square">
            <a:spAutoFit/>
          </a:bodyPr>
          <a:p>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extBox 8"/>
          <p:cNvSpPr txBox="1"/>
          <p:nvPr/>
        </p:nvSpPr>
        <p:spPr>
          <a:xfrm>
            <a:off x="500034" y="1071546"/>
            <a:ext cx="5357850" cy="1005840"/>
          </a:xfrm>
          <a:prstGeom prst="rect"/>
          <a:noFill/>
        </p:spPr>
        <p:txBody>
          <a:bodyPr rtlCol="0" wrap="square">
            <a:spAutoFit/>
          </a:bodyPr>
          <a:p>
            <a:r>
              <a:rPr b="1" dirty="0" sz="3600" lang="en-US" u="sng">
                <a:solidFill>
                  <a:schemeClr val="accent1">
                    <a:lumMod val="50000"/>
                  </a:schemeClr>
                </a:solidFill>
              </a:rPr>
              <a:t>PROBLEM</a:t>
            </a:r>
            <a:r>
              <a:rPr b="1" dirty="0" sz="2800" lang="en-US"/>
              <a:t> </a:t>
            </a:r>
            <a:r>
              <a:rPr b="1" dirty="0" sz="3600" lang="en-US" u="sng">
                <a:solidFill>
                  <a:schemeClr val="accent1">
                    <a:lumMod val="50000"/>
                  </a:schemeClr>
                </a:solidFill>
              </a:rPr>
              <a:t>STATEMENT</a:t>
            </a:r>
            <a:r>
              <a:rPr b="1" dirty="0" sz="2800" lang="en-US"/>
              <a:t> </a:t>
            </a:r>
          </a:p>
          <a:p>
            <a:endParaRPr b="1" dirty="0" lang="en-IN"/>
          </a:p>
        </p:txBody>
      </p:sp>
      <p:sp>
        <p:nvSpPr>
          <p:cNvPr id="1048603" name="TextBox 9"/>
          <p:cNvSpPr txBox="1"/>
          <p:nvPr/>
        </p:nvSpPr>
        <p:spPr>
          <a:xfrm>
            <a:off x="357158" y="2214554"/>
            <a:ext cx="8215370" cy="4320540"/>
          </a:xfrm>
          <a:prstGeom prst="rect"/>
          <a:noFill/>
        </p:spPr>
        <p:txBody>
          <a:bodyPr rtlCol="0" wrap="square">
            <a:spAutoFit/>
          </a:bodyPr>
          <a:p>
            <a:pPr algn="just" indent="-342900" marL="342900"/>
            <a:r>
              <a:rPr dirty="0" lang="en-US"/>
              <a:t>     </a:t>
            </a:r>
            <a:r>
              <a:rPr dirty="0" sz="2400" lang="en-US"/>
              <a:t> </a:t>
            </a:r>
            <a:r>
              <a:rPr dirty="0" sz="2800" lang="en-US"/>
              <a:t>Analysis And Improve Employee</a:t>
            </a:r>
            <a:r>
              <a:rPr dirty="0" sz="2800" lang="en-IN"/>
              <a:t> Satisfaction Using Power Query </a:t>
            </a:r>
            <a:r>
              <a:rPr dirty="0" sz="2800" lang="en-US"/>
              <a:t>Integrate And Clean Data From Multiple Sources Categorize Qualitative Responses And Identify Trends Deliver Interaction Dashboards In Power Bi To Visualize Key Metrics And Trends Provide Actionable Insights To  Address Areas Of Concern And Improve Satisfaction</a:t>
            </a:r>
          </a:p>
          <a:p>
            <a:pPr algn="just" indent="-342900" marL="342900"/>
            <a:endParaRPr dirty="0" sz="28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TextBox 1"/>
          <p:cNvSpPr txBox="1"/>
          <p:nvPr/>
        </p:nvSpPr>
        <p:spPr>
          <a:xfrm>
            <a:off x="428596" y="1139595"/>
            <a:ext cx="8215370" cy="701039"/>
          </a:xfrm>
          <a:prstGeom prst="rect"/>
          <a:noFill/>
        </p:spPr>
        <p:txBody>
          <a:bodyPr rtlCol="0" wrap="square">
            <a:spAutoFit/>
          </a:bodyPr>
          <a:p>
            <a:r>
              <a:rPr b="1" dirty="0" sz="3600" lang="en-US" u="sng">
                <a:solidFill>
                  <a:schemeClr val="accent1">
                    <a:lumMod val="50000"/>
                  </a:schemeClr>
                </a:solidFill>
              </a:rPr>
              <a:t>Project overview </a:t>
            </a:r>
            <a:endParaRPr b="1" dirty="0" sz="3600" lang="en-IN" u="sng">
              <a:solidFill>
                <a:schemeClr val="accent1">
                  <a:lumMod val="50000"/>
                </a:schemeClr>
              </a:solidFill>
            </a:endParaRPr>
          </a:p>
        </p:txBody>
      </p:sp>
      <p:sp>
        <p:nvSpPr>
          <p:cNvPr id="1048605" name="TextBox 2"/>
          <p:cNvSpPr txBox="1"/>
          <p:nvPr/>
        </p:nvSpPr>
        <p:spPr>
          <a:xfrm>
            <a:off x="642910" y="2071678"/>
            <a:ext cx="6500858" cy="3850640"/>
          </a:xfrm>
          <a:prstGeom prst="rect"/>
          <a:noFill/>
        </p:spPr>
        <p:txBody>
          <a:bodyPr rtlCol="0" wrap="square">
            <a:spAutoFit/>
          </a:bodyPr>
          <a:p>
            <a:r>
              <a:rPr dirty="0" sz="2800" lang="en-US"/>
              <a:t>This project aims to enhance employee satisfaction by utilizing power query to efficiently process and analysis data collected from various sources such as survey and hr records the project will involve integrating cleaning and categorizing the data to create  a unified data set</a:t>
            </a:r>
            <a:endParaRPr dirty="0" sz="28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TextBox 3"/>
          <p:cNvSpPr txBox="1"/>
          <p:nvPr/>
        </p:nvSpPr>
        <p:spPr>
          <a:xfrm>
            <a:off x="642910" y="1285860"/>
            <a:ext cx="4675108" cy="942339"/>
          </a:xfrm>
          <a:prstGeom prst="rect"/>
          <a:noFill/>
        </p:spPr>
        <p:txBody>
          <a:bodyPr rtlCol="0" wrap="none">
            <a:spAutoFit/>
          </a:bodyPr>
          <a:p>
            <a:r>
              <a:rPr dirty="0" sz="3200" lang="en-US"/>
              <a:t>Who are the end users ?</a:t>
            </a:r>
          </a:p>
          <a:p>
            <a:endParaRPr dirty="0" lang="en-IN"/>
          </a:p>
        </p:txBody>
      </p:sp>
      <p:sp>
        <p:nvSpPr>
          <p:cNvPr id="1048610" name="TextBox 4"/>
          <p:cNvSpPr txBox="1"/>
          <p:nvPr/>
        </p:nvSpPr>
        <p:spPr>
          <a:xfrm>
            <a:off x="1500166" y="2143116"/>
            <a:ext cx="7000924" cy="3672840"/>
          </a:xfrm>
          <a:prstGeom prst="rect"/>
          <a:noFill/>
        </p:spPr>
        <p:txBody>
          <a:bodyPr rtlCol="0" wrap="square">
            <a:spAutoFit/>
          </a:bodyPr>
          <a:p>
            <a:pPr indent="-514350" marL="514350">
              <a:buFont typeface="+mj-lt"/>
              <a:buAutoNum type="arabicPeriod"/>
            </a:pPr>
            <a:r>
              <a:rPr dirty="0" sz="3200" lang="en-US"/>
              <a:t>HR professionals</a:t>
            </a:r>
          </a:p>
          <a:p>
            <a:pPr indent="-514350" marL="514350">
              <a:buFont typeface="+mj-lt"/>
              <a:buAutoNum type="arabicPeriod"/>
            </a:pPr>
            <a:r>
              <a:rPr dirty="0" sz="3200" lang="en-US"/>
              <a:t>Management and leadership </a:t>
            </a:r>
            <a:r>
              <a:rPr dirty="0" sz="3200" lang="en-IN"/>
              <a:t>teams </a:t>
            </a:r>
          </a:p>
          <a:p>
            <a:pPr indent="-514350" marL="514350">
              <a:buFont typeface="+mj-lt"/>
              <a:buAutoNum type="arabicPeriod"/>
            </a:pPr>
            <a:r>
              <a:rPr dirty="0" sz="3200" lang="en-US"/>
              <a:t>Team leaders and departments</a:t>
            </a:r>
          </a:p>
          <a:p>
            <a:pPr indent="-514350" marL="514350">
              <a:buFont typeface="+mj-lt"/>
              <a:buAutoNum type="arabicPeriod"/>
            </a:pPr>
            <a:r>
              <a:rPr dirty="0" sz="3200" lang="en-US"/>
              <a:t>Data analysts </a:t>
            </a:r>
          </a:p>
          <a:p>
            <a:pPr indent="-514350" marL="514350">
              <a:buFont typeface="+mj-lt"/>
              <a:buAutoNum type="arabicPeriod"/>
            </a:pPr>
            <a:r>
              <a:rPr dirty="0" sz="3200" lang="en-US"/>
              <a:t>Employee</a:t>
            </a:r>
          </a:p>
          <a:p>
            <a:r>
              <a:rPr dirty="0" lang="en-US"/>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extBox 3"/>
          <p:cNvSpPr txBox="1"/>
          <p:nvPr/>
        </p:nvSpPr>
        <p:spPr>
          <a:xfrm>
            <a:off x="428596" y="1142984"/>
            <a:ext cx="6217414" cy="561340"/>
          </a:xfrm>
          <a:prstGeom prst="rect"/>
          <a:noFill/>
        </p:spPr>
        <p:txBody>
          <a:bodyPr rtlCol="0" wrap="none">
            <a:spAutoFit/>
          </a:bodyPr>
          <a:p>
            <a:r>
              <a:rPr dirty="0" sz="2800" lang="en-US">
                <a:solidFill>
                  <a:schemeClr val="accent1">
                    <a:lumMod val="50000"/>
                  </a:schemeClr>
                </a:solidFill>
              </a:rPr>
              <a:t>Our solution and its value proposition </a:t>
            </a:r>
            <a:endParaRPr dirty="0" lang="en-US">
              <a:solidFill>
                <a:schemeClr val="accent1">
                  <a:lumMod val="50000"/>
                </a:schemeClr>
              </a:solidFill>
            </a:endParaRPr>
          </a:p>
        </p:txBody>
      </p:sp>
      <p:sp>
        <p:nvSpPr>
          <p:cNvPr id="1048612" name="TextBox 8"/>
          <p:cNvSpPr txBox="1"/>
          <p:nvPr/>
        </p:nvSpPr>
        <p:spPr>
          <a:xfrm>
            <a:off x="642910" y="2285992"/>
            <a:ext cx="6500858" cy="2821940"/>
          </a:xfrm>
          <a:prstGeom prst="rect"/>
          <a:noFill/>
        </p:spPr>
        <p:txBody>
          <a:bodyPr rtlCol="0" wrap="square">
            <a:spAutoFit/>
          </a:bodyPr>
          <a:p>
            <a:r>
              <a:rPr dirty="0" sz="3200" lang="en-US"/>
              <a:t>Filtering – remove missing values </a:t>
            </a:r>
          </a:p>
          <a:p>
            <a:r>
              <a:rPr dirty="0" sz="3200" lang="en-US"/>
              <a:t>Pivot table- summary of employee performance </a:t>
            </a:r>
          </a:p>
          <a:p>
            <a:r>
              <a:rPr dirty="0" sz="3200" lang="en-US"/>
              <a:t>Formulas- IFS</a:t>
            </a:r>
          </a:p>
          <a:p>
            <a:r>
              <a:rPr dirty="0" sz="3200" lang="en-US"/>
              <a:t>Graphs- 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6" name="TextBox 3"/>
          <p:cNvSpPr txBox="1"/>
          <p:nvPr/>
        </p:nvSpPr>
        <p:spPr>
          <a:xfrm>
            <a:off x="285720" y="1428736"/>
            <a:ext cx="8215370" cy="7305040"/>
          </a:xfrm>
          <a:prstGeom prst="rect"/>
          <a:noFill/>
        </p:spPr>
        <p:txBody>
          <a:bodyPr rtlCol="0" wrap="square">
            <a:spAutoFit/>
          </a:bodyPr>
          <a:p>
            <a:r>
              <a:rPr b="1" dirty="0" sz="2800" lang="en-US" u="sng"/>
              <a:t>Data description</a:t>
            </a:r>
          </a:p>
          <a:p>
            <a:endParaRPr b="1" dirty="0" sz="2800" lang="en-US" u="sng"/>
          </a:p>
          <a:p>
            <a:pPr fontAlgn="base"/>
            <a:r>
              <a:rPr dirty="0" sz="3200" lang="en-IN"/>
              <a:t>Employee ID: </a:t>
            </a:r>
            <a:r>
              <a:rPr dirty="0" sz="2800" lang="en-IN"/>
              <a:t>Unique identifier of each employee</a:t>
            </a:r>
            <a:endParaRPr dirty="0" sz="3200" lang="en-IN"/>
          </a:p>
          <a:p>
            <a:pPr fontAlgn="base"/>
            <a:r>
              <a:rPr dirty="0" sz="3200" lang="en-IN"/>
              <a:t>Department : </a:t>
            </a:r>
            <a:r>
              <a:rPr dirty="0" sz="2800" lang="en-IN"/>
              <a:t>states which department the employee belongs too </a:t>
            </a:r>
            <a:endParaRPr dirty="0" sz="3200" lang="en-IN"/>
          </a:p>
          <a:p>
            <a:pPr fontAlgn="base"/>
            <a:r>
              <a:rPr dirty="0" sz="3200" lang="en-IN"/>
              <a:t>Recruitment source</a:t>
            </a:r>
            <a:r>
              <a:rPr dirty="0" sz="2800" lang="en-IN"/>
              <a:t>: this tells if the employees job requires him/her to travel to other places (Yes/No)</a:t>
            </a:r>
          </a:p>
          <a:p>
            <a:pPr fontAlgn="base"/>
            <a:r>
              <a:rPr b="1" dirty="0" sz="2800" lang="en-US"/>
              <a:t>Satisfaction</a:t>
            </a:r>
            <a:r>
              <a:rPr dirty="0" sz="2800" lang="en-US"/>
              <a:t>: a measure of employee satisfaction from surveys</a:t>
            </a:r>
          </a:p>
          <a:p>
            <a:pPr fontAlgn="base"/>
            <a:r>
              <a:rPr dirty="0" sz="2400" lang="en-US"/>
              <a:t> </a:t>
            </a:r>
            <a:endParaRPr dirty="0" sz="2800" lang="en-IN"/>
          </a:p>
          <a:p>
            <a:pPr fontAlgn="base"/>
            <a:endParaRPr dirty="0" sz="2800" lang="en-IN"/>
          </a:p>
          <a:p>
            <a:br>
              <a:rPr dirty="0" sz="2800" lang="en-IN"/>
            </a:br>
            <a:endParaRPr b="1" dirty="0" sz="2800" lang="en-IN" u="sng"/>
          </a:p>
        </p:txBody>
      </p:sp>
      <p:sp>
        <p:nvSpPr>
          <p:cNvPr id="1048617" name="TextBox 6"/>
          <p:cNvSpPr txBox="1"/>
          <p:nvPr/>
        </p:nvSpPr>
        <p:spPr>
          <a:xfrm>
            <a:off x="1128908" y="2300060"/>
            <a:ext cx="5643602" cy="396240"/>
          </a:xfrm>
          <a:prstGeom prst="rect"/>
          <a:noFill/>
        </p:spPr>
        <p:txBody>
          <a:bodyPr rtlCol="0" wrap="square">
            <a:spAutoFit/>
          </a:bodyPr>
          <a:p>
            <a:r>
              <a:rPr dirty="0" lang="en-US"/>
              <a:t> </a:t>
            </a:r>
            <a:endParaRPr dirty="0" lang="en-IN"/>
          </a:p>
        </p:txBody>
      </p:sp>
    </p:spTree>
  </p:cSld>
  <p:clrMapOvr>
    <a:masterClrMapping/>
  </p:clrMapOvr>
  <p:transition advTm="2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8" name="TextBox 3"/>
          <p:cNvSpPr txBox="1"/>
          <p:nvPr/>
        </p:nvSpPr>
        <p:spPr>
          <a:xfrm>
            <a:off x="428596" y="1357298"/>
            <a:ext cx="3369345" cy="1615439"/>
          </a:xfrm>
          <a:prstGeom prst="rect"/>
          <a:noFill/>
        </p:spPr>
        <p:txBody>
          <a:bodyPr rtlCol="0" wrap="square">
            <a:spAutoFit/>
          </a:bodyPr>
          <a:p>
            <a:r>
              <a:rPr b="1" dirty="0" sz="3600" lang="en-US"/>
              <a:t>MODELLING </a:t>
            </a:r>
          </a:p>
          <a:p>
            <a:endParaRPr dirty="0" sz="3600" lang="en-US"/>
          </a:p>
          <a:p>
            <a:endParaRPr dirty="0" lang="en-IN"/>
          </a:p>
        </p:txBody>
      </p:sp>
      <p:sp>
        <p:nvSpPr>
          <p:cNvPr id="1048619" name="TextBox 4"/>
          <p:cNvSpPr txBox="1"/>
          <p:nvPr/>
        </p:nvSpPr>
        <p:spPr>
          <a:xfrm>
            <a:off x="428596" y="2500306"/>
            <a:ext cx="8986362" cy="2733040"/>
          </a:xfrm>
          <a:prstGeom prst="rect"/>
          <a:noFill/>
        </p:spPr>
        <p:txBody>
          <a:bodyPr rtlCol="0" wrap="none">
            <a:spAutoFit/>
          </a:bodyPr>
          <a:p>
            <a:pPr>
              <a:buFont typeface="Wingdings" pitchFamily="2" charset="2"/>
              <a:buChar char="Ø"/>
            </a:pPr>
            <a:r>
              <a:rPr dirty="0" sz="2000" lang="en-US"/>
              <a:t>Data set – </a:t>
            </a:r>
            <a:r>
              <a:rPr dirty="0" sz="2000" lang="en-US" err="1"/>
              <a:t>kaggle</a:t>
            </a:r>
            <a:r>
              <a:rPr dirty="0" sz="2000" lang="en-US"/>
              <a:t> ,employee dataset </a:t>
            </a:r>
          </a:p>
          <a:p>
            <a:pPr>
              <a:buFont typeface="Wingdings" pitchFamily="2" charset="2"/>
              <a:buChar char="Ø"/>
            </a:pPr>
            <a:r>
              <a:rPr dirty="0" sz="2000" lang="en-US"/>
              <a:t>Feature selection </a:t>
            </a:r>
          </a:p>
          <a:p>
            <a:pPr>
              <a:buFont typeface="Wingdings" pitchFamily="2" charset="2"/>
              <a:buChar char="Ø"/>
            </a:pPr>
            <a:r>
              <a:rPr dirty="0" sz="2000" lang="en-US"/>
              <a:t>Data cleaning: missing values irrelevant </a:t>
            </a:r>
          </a:p>
          <a:p>
            <a:pPr>
              <a:buFont typeface="Wingdings" pitchFamily="2" charset="2"/>
              <a:buChar char="Ø"/>
            </a:pPr>
            <a:r>
              <a:rPr dirty="0" sz="2000" lang="en-US"/>
              <a:t>Formula : performance calculation low med high </a:t>
            </a:r>
          </a:p>
          <a:p>
            <a:pPr>
              <a:buFont typeface="Wingdings" pitchFamily="2" charset="2"/>
              <a:buChar char="Ø"/>
            </a:pPr>
            <a:r>
              <a:rPr dirty="0" sz="2000" lang="en-US"/>
              <a:t>Pivot table summary business, unit, gender, employment </a:t>
            </a:r>
            <a:r>
              <a:rPr dirty="0" sz="2000" lang="en-US" err="1"/>
              <a:t>type,employee</a:t>
            </a:r>
            <a:r>
              <a:rPr dirty="0" sz="2000" lang="en-US"/>
              <a:t> id,</a:t>
            </a:r>
          </a:p>
          <a:p>
            <a:pPr>
              <a:buFont typeface="Wingdings" pitchFamily="2" charset="2"/>
              <a:buChar char="Ø"/>
            </a:pPr>
            <a:r>
              <a:rPr dirty="0" sz="2000" lang="en-US"/>
              <a:t>Performance </a:t>
            </a:r>
          </a:p>
          <a:p>
            <a:pPr>
              <a:buFont typeface="Wingdings" pitchFamily="2" charset="2"/>
              <a:buChar char="Ø"/>
            </a:pPr>
            <a:endParaRPr dirty="0" sz="2000" lang="en-US"/>
          </a:p>
          <a:p>
            <a:pPr>
              <a:buFont typeface="Wingdings" pitchFamily="2" charset="2"/>
              <a:buChar char="Ø"/>
            </a:pPr>
            <a:r>
              <a:rPr dirty="0" sz="2000" lang="en-US"/>
              <a:t>Chart : report: slicer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lastClr="000000" val="windowText"/>
      </a:dk1>
      <a:lt1>
        <a:sysClr lastClr="FFFFFF" val="window"/>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scene3d>
            <a:camera prst="orthographicFront" fov="0">
              <a:rot lat="0" lon="0" rev="0"/>
            </a:camera>
            <a:lightRig dir="tl" rig="glow">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algn="tl" flip="none" sx="65000" sy="65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performance analysis using excel</dc:title>
  <dc:creator>Admin</dc:creator>
  <cp:lastModifiedBy>VIMALESH V S</cp:lastModifiedBy>
  <dcterms:created xsi:type="dcterms:W3CDTF">2024-08-19T18:15:08Z</dcterms:created>
  <dcterms:modified xsi:type="dcterms:W3CDTF">2024-08-28T05:21:53Z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d10dac4973d64b7ba017d26aa0146718</vt:lpwstr>
  </property>
</Properties>
</file>