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79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72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77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 /><Relationship Id="rId2" Type="http://schemas.microsoft.com/office/2011/relationships/chartColorStyle" Target="colors3.xml" /><Relationship Id="rId1" Type="http://schemas.microsoft.com/office/2011/relationships/chartStyle" Target="style3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805252369390428E-2"/>
          <c:y val="1.7272074481255881E-2"/>
          <c:w val="0.85082454030421995"/>
          <c:h val="0.73503639875204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C-4A69-84DF-90B6B3FD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6.1320264408670666E-2"/>
          <c:w val="0.7970593175853018"/>
          <c:h val="0.77087335275434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4-4254-A33F-9559063E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B-4680-BCEA-916210CC3D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7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9167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56227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46866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0731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14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325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5296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1816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9604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39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7273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8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5" r:id="rId1"/>
    <p:sldLayoutId id="2147484796" r:id="rId2"/>
    <p:sldLayoutId id="2147484797" r:id="rId3"/>
    <p:sldLayoutId id="2147484798" r:id="rId4"/>
    <p:sldLayoutId id="2147484799" r:id="rId5"/>
    <p:sldLayoutId id="2147484800" r:id="rId6"/>
    <p:sldLayoutId id="2147484801" r:id="rId7"/>
    <p:sldLayoutId id="2147484802" r:id="rId8"/>
    <p:sldLayoutId id="2147484803" r:id="rId9"/>
    <p:sldLayoutId id="2147484804" r:id="rId10"/>
    <p:sldLayoutId id="2147484805" r:id="rId11"/>
    <p:sldLayoutId id="2147484806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 /><Relationship Id="rId13" Type="http://schemas.openxmlformats.org/officeDocument/2006/relationships/customXml" Target="../ink/ink9.xml" /><Relationship Id="rId3" Type="http://schemas.openxmlformats.org/officeDocument/2006/relationships/image" Target="../media/image1.png" /><Relationship Id="rId7" Type="http://schemas.openxmlformats.org/officeDocument/2006/relationships/customXml" Target="../ink/ink3.xml" /><Relationship Id="rId12" Type="http://schemas.openxmlformats.org/officeDocument/2006/relationships/customXml" Target="../ink/ink8.xml" /><Relationship Id="rId17" Type="http://schemas.openxmlformats.org/officeDocument/2006/relationships/customXml" Target="../ink/ink12.xml" /><Relationship Id="rId2" Type="http://schemas.openxmlformats.org/officeDocument/2006/relationships/notesSlide" Target="../notesSlides/notesSlide1.xml" /><Relationship Id="rId16" Type="http://schemas.openxmlformats.org/officeDocument/2006/relationships/customXml" Target="../ink/ink11.xml" /><Relationship Id="rId1" Type="http://schemas.openxmlformats.org/officeDocument/2006/relationships/slideLayout" Target="../slideLayouts/slideLayout12.xml" /><Relationship Id="rId6" Type="http://schemas.openxmlformats.org/officeDocument/2006/relationships/customXml" Target="../ink/ink2.xml" /><Relationship Id="rId11" Type="http://schemas.openxmlformats.org/officeDocument/2006/relationships/customXml" Target="../ink/ink7.xml" /><Relationship Id="rId5" Type="http://schemas.openxmlformats.org/officeDocument/2006/relationships/image" Target="../media/image30.png" /><Relationship Id="rId15" Type="http://schemas.openxmlformats.org/officeDocument/2006/relationships/image" Target="../media/image40.png" /><Relationship Id="rId10" Type="http://schemas.openxmlformats.org/officeDocument/2006/relationships/customXml" Target="../ink/ink6.xml" /><Relationship Id="rId4" Type="http://schemas.openxmlformats.org/officeDocument/2006/relationships/customXml" Target="../ink/ink1.xml" /><Relationship Id="rId9" Type="http://schemas.openxmlformats.org/officeDocument/2006/relationships/customXml" Target="../ink/ink5.xml" /><Relationship Id="rId14" Type="http://schemas.openxmlformats.org/officeDocument/2006/relationships/customXml" Target="../ink/ink10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66725" y="433754"/>
            <a:ext cx="9982200" cy="100155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14:cNvPr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7040" y="15176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14:cNvPr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8280" y="1966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14:cNvPr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6560" y="23812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14:cNvPr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2440" y="19831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14:cNvPr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1640" y="20256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14:cNvPr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85400" y="1678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14:cNvPr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71520" y="1669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14:cNvPr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6280" y="236436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5840D49-19B5-0054-0B9F-ADD6C76381C0}"/>
              </a:ext>
            </a:extLst>
          </p:cNvPr>
          <p:cNvSpPr txBox="1"/>
          <p:nvPr/>
        </p:nvSpPr>
        <p:spPr>
          <a:xfrm>
            <a:off x="3204383" y="3023829"/>
            <a:ext cx="66960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STUDENT NAME:</a:t>
            </a:r>
            <a:r>
              <a:rPr lang="en-IN" sz="2000" dirty="0"/>
              <a:t>DILLIKUMAR M</a:t>
            </a:r>
            <a:endParaRPr lang="en-US" sz="2000" dirty="0"/>
          </a:p>
          <a:p>
            <a:r>
              <a:rPr lang="en-US" sz="2000" dirty="0"/>
              <a:t>REGISTER NO:221311103600</a:t>
            </a:r>
            <a:r>
              <a:rPr lang="en-IN" sz="2000" dirty="0"/>
              <a:t>5</a:t>
            </a:r>
            <a:r>
              <a:rPr lang="en-US" sz="2000" dirty="0"/>
              <a:t>  </a:t>
            </a:r>
          </a:p>
          <a:p>
            <a:r>
              <a:rPr lang="en-US" sz="2000" dirty="0"/>
              <a:t>NM ID: </a:t>
            </a:r>
            <a:r>
              <a:rPr lang="en-IN" sz="2000"/>
              <a:t>E7760AD226896E3B53C44393642D018E</a:t>
            </a:r>
            <a:endParaRPr lang="en-US" sz="2000" dirty="0"/>
          </a:p>
          <a:p>
            <a:r>
              <a:rPr lang="en-US" sz="2000" dirty="0"/>
              <a:t>DEPARTMENT: B.COM (GENERAL).</a:t>
            </a:r>
          </a:p>
          <a:p>
            <a:r>
              <a:rPr lang="en-US" sz="2000" dirty="0"/>
              <a:t>COLLEGE: GOVERNMENT ARTS COLLEGE NANDANAM</a:t>
            </a:r>
            <a:r>
              <a:rPr lang="en-IN" sz="2000" dirty="0"/>
              <a:t>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19B6-4532-72BD-0143-F93619CA20FA}"/>
              </a:ext>
            </a:extLst>
          </p:cNvPr>
          <p:cNvSpPr txBox="1"/>
          <p:nvPr/>
        </p:nvSpPr>
        <p:spPr>
          <a:xfrm>
            <a:off x="1666875" y="1371600"/>
            <a:ext cx="632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Using the charts and graphs.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Collection of data from Kaggle.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Cleaning unwanted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analysis.(gender and department analysis)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Use of various techniques from excel (conditional formatting, sorting, filtering, table, pivot table, pivot charts, slicers etc,…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Finding the results.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63011"/>
              </p:ext>
            </p:extLst>
          </p:nvPr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96095B-799F-424F-DA58-A1F526C47F2D}"/>
              </a:ext>
            </a:extLst>
          </p:cNvPr>
          <p:cNvSpPr txBox="1"/>
          <p:nvPr/>
        </p:nvSpPr>
        <p:spPr>
          <a:xfrm>
            <a:off x="2733674" y="5513368"/>
            <a:ext cx="66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employees in sales department of the company.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05135"/>
              </p:ext>
            </p:extLst>
          </p:nvPr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738F49-0DA0-8A9E-496A-B0879BC6127E}"/>
              </a:ext>
            </a:extLst>
          </p:cNvPr>
          <p:cNvSpPr txBox="1"/>
          <p:nvPr/>
        </p:nvSpPr>
        <p:spPr>
          <a:xfrm>
            <a:off x="2133600" y="5638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female employees in the marketing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14837"/>
              </p:ext>
            </p:extLst>
          </p:nvPr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4B6D3-9645-B4FC-6347-3AF378F066E5}"/>
              </a:ext>
            </a:extLst>
          </p:cNvPr>
          <p:cNvSpPr txBox="1"/>
          <p:nvPr/>
        </p:nvSpPr>
        <p:spPr>
          <a:xfrm>
            <a:off x="2590800" y="5562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and female candidates in product management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0803-606A-D212-AE0A-9A757BF25CE1}"/>
              </a:ext>
            </a:extLst>
          </p:cNvPr>
          <p:cNvSpPr txBox="1"/>
          <p:nvPr/>
        </p:nvSpPr>
        <p:spPr>
          <a:xfrm>
            <a:off x="762000" y="1905000"/>
            <a:ext cx="960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Finally I here by conclude that in my project the following outcomes:</a:t>
            </a:r>
          </a:p>
          <a:p>
            <a:pPr algn="just"/>
            <a:r>
              <a:rPr lang="en-IN" sz="2800" dirty="0"/>
              <a:t>1.With my project we can find the total number of employees.</a:t>
            </a:r>
          </a:p>
          <a:p>
            <a:pPr algn="just"/>
            <a:r>
              <a:rPr lang="en-IN" sz="2800" dirty="0"/>
              <a:t>2.We can find the total number of male and female in the working population of the company.</a:t>
            </a:r>
          </a:p>
          <a:p>
            <a:pPr algn="just"/>
            <a:r>
              <a:rPr lang="en-IN" sz="2800" dirty="0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lang="en-IN" sz="2800" dirty="0"/>
              <a:t>4.With all this the company find the requirement of employees in the organisation and recruit according to that.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lang="en-IN" sz="4250" spc="20" dirty="0"/>
              <a:t>M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98896-5DFA-DEAD-5228-6F2A49566359}"/>
              </a:ext>
            </a:extLst>
          </p:cNvPr>
          <p:cNvSpPr txBox="1"/>
          <p:nvPr/>
        </p:nvSpPr>
        <p:spPr>
          <a:xfrm>
            <a:off x="1219200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To know the total working population.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working  male and  female.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department in the company.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75F7C-6258-A74B-5BA1-7BAD6ACCE439}"/>
              </a:ext>
            </a:extLst>
          </p:cNvPr>
          <p:cNvSpPr txBox="1"/>
          <p:nvPr/>
        </p:nvSpPr>
        <p:spPr>
          <a:xfrm>
            <a:off x="1371600" y="2362200"/>
            <a:ext cx="532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1.Management of the company</a:t>
            </a:r>
          </a:p>
          <a:p>
            <a:r>
              <a:rPr lang="en-IN" sz="3200" dirty="0"/>
              <a:t>2.Employees</a:t>
            </a:r>
          </a:p>
          <a:p>
            <a:r>
              <a:rPr lang="en-IN" sz="3200" dirty="0"/>
              <a:t>3.Researchers </a:t>
            </a:r>
          </a:p>
          <a:p>
            <a:r>
              <a:rPr lang="en-IN" sz="3200" dirty="0"/>
              <a:t>4.Statistical department </a:t>
            </a:r>
          </a:p>
          <a:p>
            <a:r>
              <a:rPr lang="en-IN" sz="3200" dirty="0"/>
              <a:t>5.Employers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1AC0B-42A8-7215-931E-C99541452A62}"/>
              </a:ext>
            </a:extLst>
          </p:cNvPr>
          <p:cNvSpPr txBox="1"/>
          <p:nvPr/>
        </p:nvSpPr>
        <p:spPr>
          <a:xfrm>
            <a:off x="3428999" y="2019301"/>
            <a:ext cx="7649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 have used various techniques in excel like </a:t>
            </a:r>
          </a:p>
          <a:p>
            <a:r>
              <a:rPr lang="en-IN" sz="3200" dirty="0"/>
              <a:t>1.Conditional formatting: for finding the null values.</a:t>
            </a:r>
          </a:p>
          <a:p>
            <a:r>
              <a:rPr lang="en-IN" sz="3200" dirty="0"/>
              <a:t>2.Table: to make look the data in presentable and neat manner.</a:t>
            </a:r>
          </a:p>
          <a:p>
            <a:r>
              <a:rPr lang="en-US" sz="3200" dirty="0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64CD4-4918-87C0-8854-9635C394CED6}"/>
              </a:ext>
            </a:extLst>
          </p:cNvPr>
          <p:cNvSpPr txBox="1"/>
          <p:nvPr/>
        </p:nvSpPr>
        <p:spPr>
          <a:xfrm>
            <a:off x="1905000" y="1981200"/>
            <a:ext cx="6629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 have  used the data which I is collected from Kaggle.com.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Various data which is been used in my project are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id: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Name: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Gender: alphabet.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Salary: numbers.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Start date: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type: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Work location: alphabets.</a:t>
            </a:r>
          </a:p>
          <a:p>
            <a:pPr lvl="1"/>
            <a:r>
              <a:rPr lang="en-I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442</TotalTime>
  <Words>539</Words>
  <Application>Microsoft Office PowerPoint</Application>
  <PresentationFormat>Widescreen</PresentationFormat>
  <Paragraphs>83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Ilangovan G</cp:lastModifiedBy>
  <cp:revision>38</cp:revision>
  <dcterms:created xsi:type="dcterms:W3CDTF">2024-03-29T15:07:22Z</dcterms:created>
  <dcterms:modified xsi:type="dcterms:W3CDTF">2024-09-27T05:41:59Z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