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95631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DILLI BABU S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312214513/005F78A881953DF9E484353F9B6AF58C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606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44</cp:revision>
  <dcterms:created xsi:type="dcterms:W3CDTF">2024-03-29T15:07:00Z</dcterms:created>
  <dcterms:modified xsi:type="dcterms:W3CDTF">2024-08-30T08:49:28Z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