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7" r:id="rId5"/>
    <p:sldId id="259" r:id="rId6"/>
    <p:sldId id="260" r:id="rId7"/>
    <p:sldId id="261" r:id="rId8"/>
    <p:sldId id="267" r:id="rId9"/>
    <p:sldId id="268" r:id="rId10"/>
    <p:sldId id="269" r:id="rId11"/>
    <p:sldId id="264" r:id="rId12"/>
    <p:sldId id="263" r:id="rId13"/>
    <p:sldId id="272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5D7"/>
    <a:srgbClr val="FF0066"/>
    <a:srgbClr val="F52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08173-C118-4457-88C8-3625591C45F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52B921-4D16-40DE-B07E-73C175C16DD1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Carbon dioxide </a:t>
          </a:r>
          <a:endParaRPr lang="en-US" dirty="0"/>
        </a:p>
      </dgm:t>
    </dgm:pt>
    <dgm:pt modelId="{D274AAD6-1B41-46F9-ADC7-61939E88E605}" type="parTrans" cxnId="{512E2AE9-A34B-49BD-BECF-27F674CDBFCA}">
      <dgm:prSet/>
      <dgm:spPr/>
      <dgm:t>
        <a:bodyPr/>
        <a:lstStyle/>
        <a:p>
          <a:endParaRPr lang="en-US"/>
        </a:p>
      </dgm:t>
    </dgm:pt>
    <dgm:pt modelId="{0AA7FCBD-59F0-42F4-BE57-7114E12EF406}" type="sibTrans" cxnId="{512E2AE9-A34B-49BD-BECF-27F674CDBFCA}">
      <dgm:prSet/>
      <dgm:spPr/>
      <dgm:t>
        <a:bodyPr/>
        <a:lstStyle/>
        <a:p>
          <a:endParaRPr lang="en-US"/>
        </a:p>
      </dgm:t>
    </dgm:pt>
    <dgm:pt modelId="{575610C5-48CD-4106-A127-5BA7F020F69D}">
      <dgm:prSet phldrT="[Text]"/>
      <dgm:spPr>
        <a:solidFill>
          <a:srgbClr val="FF0066"/>
        </a:solidFill>
      </dgm:spPr>
      <dgm:t>
        <a:bodyPr/>
        <a:lstStyle/>
        <a:p>
          <a:r>
            <a:rPr lang="en-IN" dirty="0"/>
            <a:t>Chemical and biological transformation</a:t>
          </a:r>
          <a:endParaRPr lang="en-US" dirty="0"/>
        </a:p>
      </dgm:t>
    </dgm:pt>
    <dgm:pt modelId="{AB1A0ACF-3B26-4E99-A15A-A2266D4F1FAB}" type="parTrans" cxnId="{5DF94C11-5B24-4424-98AF-78F4CD68F6A5}">
      <dgm:prSet/>
      <dgm:spPr/>
      <dgm:t>
        <a:bodyPr/>
        <a:lstStyle/>
        <a:p>
          <a:endParaRPr lang="en-US"/>
        </a:p>
      </dgm:t>
    </dgm:pt>
    <dgm:pt modelId="{A36070F1-DA70-4BFF-8022-230B13E8745F}" type="sibTrans" cxnId="{5DF94C11-5B24-4424-98AF-78F4CD68F6A5}">
      <dgm:prSet/>
      <dgm:spPr/>
      <dgm:t>
        <a:bodyPr/>
        <a:lstStyle/>
        <a:p>
          <a:endParaRPr lang="en-US"/>
        </a:p>
      </dgm:t>
    </dgm:pt>
    <dgm:pt modelId="{6130AC57-CDB4-4831-BB5B-CB151A748740}">
      <dgm:prSet phldrT="[Text]"/>
      <dgm:spPr>
        <a:solidFill>
          <a:srgbClr val="7030A0"/>
        </a:solidFill>
      </dgm:spPr>
      <dgm:t>
        <a:bodyPr/>
        <a:lstStyle/>
        <a:p>
          <a:r>
            <a:rPr lang="en-IN" dirty="0"/>
            <a:t>Manufacturing of synthetic fuels</a:t>
          </a:r>
          <a:endParaRPr lang="en-US" dirty="0"/>
        </a:p>
      </dgm:t>
    </dgm:pt>
    <dgm:pt modelId="{7CCF6D30-7AB8-4C2E-AEE0-459BF7C40C01}" type="parTrans" cxnId="{531DBB3A-5BF7-4FF7-91C0-9BD5A653064B}">
      <dgm:prSet/>
      <dgm:spPr/>
      <dgm:t>
        <a:bodyPr/>
        <a:lstStyle/>
        <a:p>
          <a:endParaRPr lang="en-US"/>
        </a:p>
      </dgm:t>
    </dgm:pt>
    <dgm:pt modelId="{06FB6230-E6D0-4248-A42C-272E8898F805}" type="sibTrans" cxnId="{531DBB3A-5BF7-4FF7-91C0-9BD5A653064B}">
      <dgm:prSet/>
      <dgm:spPr/>
      <dgm:t>
        <a:bodyPr/>
        <a:lstStyle/>
        <a:p>
          <a:endParaRPr lang="en-US"/>
        </a:p>
      </dgm:t>
    </dgm:pt>
    <dgm:pt modelId="{F0F79BB6-5EE9-4115-B5C9-4940F8E4C25C}">
      <dgm:prSet phldrT="[Text]"/>
      <dgm:spPr>
        <a:solidFill>
          <a:srgbClr val="7030A0"/>
        </a:solidFill>
      </dgm:spPr>
      <dgm:t>
        <a:bodyPr/>
        <a:lstStyle/>
        <a:p>
          <a:r>
            <a:rPr lang="en-IN" dirty="0"/>
            <a:t>Manufacturing of chemicals and material</a:t>
          </a:r>
          <a:endParaRPr lang="en-US" dirty="0"/>
        </a:p>
      </dgm:t>
    </dgm:pt>
    <dgm:pt modelId="{57399B25-D622-4702-A52A-CC383F4BB076}" type="parTrans" cxnId="{67AE04D4-C931-45A9-BAB9-08ADBF1AFB21}">
      <dgm:prSet/>
      <dgm:spPr/>
      <dgm:t>
        <a:bodyPr/>
        <a:lstStyle/>
        <a:p>
          <a:endParaRPr lang="en-US"/>
        </a:p>
      </dgm:t>
    </dgm:pt>
    <dgm:pt modelId="{82AF293E-A6CC-4174-A9F0-F662C7C96A79}" type="sibTrans" cxnId="{67AE04D4-C931-45A9-BAB9-08ADBF1AFB21}">
      <dgm:prSet/>
      <dgm:spPr/>
      <dgm:t>
        <a:bodyPr/>
        <a:lstStyle/>
        <a:p>
          <a:endParaRPr lang="en-US"/>
        </a:p>
      </dgm:t>
    </dgm:pt>
    <dgm:pt modelId="{20BE9D1F-1BED-41A6-A49D-518F5252D985}">
      <dgm:prSet phldrT="[Text]"/>
      <dgm:spPr>
        <a:solidFill>
          <a:srgbClr val="FF0066"/>
        </a:solidFill>
      </dgm:spPr>
      <dgm:t>
        <a:bodyPr/>
        <a:lstStyle/>
        <a:p>
          <a:r>
            <a:rPr lang="en-IN" dirty="0"/>
            <a:t>Direct use</a:t>
          </a:r>
          <a:endParaRPr lang="en-US" dirty="0"/>
        </a:p>
      </dgm:t>
    </dgm:pt>
    <dgm:pt modelId="{01553B43-A681-457F-B9BA-DE9ED4F08A27}" type="parTrans" cxnId="{E8B224BE-8D96-4D10-A092-FAC3BBF26614}">
      <dgm:prSet/>
      <dgm:spPr/>
      <dgm:t>
        <a:bodyPr/>
        <a:lstStyle/>
        <a:p>
          <a:endParaRPr lang="en-US"/>
        </a:p>
      </dgm:t>
    </dgm:pt>
    <dgm:pt modelId="{22034C2C-54AC-4336-A03D-E843EA641369}" type="sibTrans" cxnId="{E8B224BE-8D96-4D10-A092-FAC3BBF26614}">
      <dgm:prSet/>
      <dgm:spPr/>
      <dgm:t>
        <a:bodyPr/>
        <a:lstStyle/>
        <a:p>
          <a:endParaRPr lang="en-US"/>
        </a:p>
      </dgm:t>
    </dgm:pt>
    <dgm:pt modelId="{56DCB91E-D495-46BC-96AC-98C4B91189D8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/>
            <a:t>Food and carbonated drinks</a:t>
          </a:r>
          <a:endParaRPr lang="en-US" dirty="0"/>
        </a:p>
      </dgm:t>
    </dgm:pt>
    <dgm:pt modelId="{20E99EB3-DC35-4C6E-AA70-519BC27C65B6}" type="parTrans" cxnId="{510CD42B-0017-439D-9259-D49F6D3029BB}">
      <dgm:prSet/>
      <dgm:spPr/>
      <dgm:t>
        <a:bodyPr/>
        <a:lstStyle/>
        <a:p>
          <a:endParaRPr lang="en-US"/>
        </a:p>
      </dgm:t>
    </dgm:pt>
    <dgm:pt modelId="{84335732-B638-432F-AB85-97036FB5F7F3}" type="sibTrans" cxnId="{510CD42B-0017-439D-9259-D49F6D3029BB}">
      <dgm:prSet/>
      <dgm:spPr/>
      <dgm:t>
        <a:bodyPr/>
        <a:lstStyle/>
        <a:p>
          <a:endParaRPr lang="en-US"/>
        </a:p>
      </dgm:t>
    </dgm:pt>
    <dgm:pt modelId="{E528E967-84A1-46D9-8A95-A1ECC10ECA4D}" type="pres">
      <dgm:prSet presAssocID="{BAB08173-C118-4457-88C8-3625591C45F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DB7AF3-29A1-4777-B267-44B250E9A433}" type="pres">
      <dgm:prSet presAssocID="{4452B921-4D16-40DE-B07E-73C175C16DD1}" presName="root1" presStyleCnt="0"/>
      <dgm:spPr/>
    </dgm:pt>
    <dgm:pt modelId="{0FD8D60B-FFD9-4F1C-98F1-79B0BAD433DB}" type="pres">
      <dgm:prSet presAssocID="{4452B921-4D16-40DE-B07E-73C175C16DD1}" presName="LevelOneTextNode" presStyleLbl="node0" presStyleIdx="0" presStyleCnt="1">
        <dgm:presLayoutVars>
          <dgm:chPref val="3"/>
        </dgm:presLayoutVars>
      </dgm:prSet>
      <dgm:spPr/>
    </dgm:pt>
    <dgm:pt modelId="{F66FC627-8310-4E05-AFED-3DF06E74A25D}" type="pres">
      <dgm:prSet presAssocID="{4452B921-4D16-40DE-B07E-73C175C16DD1}" presName="level2hierChild" presStyleCnt="0"/>
      <dgm:spPr/>
    </dgm:pt>
    <dgm:pt modelId="{0AEF2516-FB5B-4CE0-8AF5-CFA1D32164FE}" type="pres">
      <dgm:prSet presAssocID="{AB1A0ACF-3B26-4E99-A15A-A2266D4F1FAB}" presName="conn2-1" presStyleLbl="parChTrans1D2" presStyleIdx="0" presStyleCnt="2"/>
      <dgm:spPr/>
    </dgm:pt>
    <dgm:pt modelId="{BFB93646-7B95-4110-9323-67E18D1B66A3}" type="pres">
      <dgm:prSet presAssocID="{AB1A0ACF-3B26-4E99-A15A-A2266D4F1FAB}" presName="connTx" presStyleLbl="parChTrans1D2" presStyleIdx="0" presStyleCnt="2"/>
      <dgm:spPr/>
    </dgm:pt>
    <dgm:pt modelId="{AB4644D1-6239-4443-9569-2BCC67D8E60E}" type="pres">
      <dgm:prSet presAssocID="{575610C5-48CD-4106-A127-5BA7F020F69D}" presName="root2" presStyleCnt="0"/>
      <dgm:spPr/>
    </dgm:pt>
    <dgm:pt modelId="{3958CA62-E373-43CD-9DB8-5BE86358A7A8}" type="pres">
      <dgm:prSet presAssocID="{575610C5-48CD-4106-A127-5BA7F020F69D}" presName="LevelTwoTextNode" presStyleLbl="node2" presStyleIdx="0" presStyleCnt="2">
        <dgm:presLayoutVars>
          <dgm:chPref val="3"/>
        </dgm:presLayoutVars>
      </dgm:prSet>
      <dgm:spPr/>
    </dgm:pt>
    <dgm:pt modelId="{E0F6BA6D-0331-4B3C-82AF-576663514D14}" type="pres">
      <dgm:prSet presAssocID="{575610C5-48CD-4106-A127-5BA7F020F69D}" presName="level3hierChild" presStyleCnt="0"/>
      <dgm:spPr/>
    </dgm:pt>
    <dgm:pt modelId="{4D2BEC1F-8798-4F1B-ADA1-60A126E175EF}" type="pres">
      <dgm:prSet presAssocID="{7CCF6D30-7AB8-4C2E-AEE0-459BF7C40C01}" presName="conn2-1" presStyleLbl="parChTrans1D3" presStyleIdx="0" presStyleCnt="3"/>
      <dgm:spPr/>
    </dgm:pt>
    <dgm:pt modelId="{CF5BE2CB-01C5-4B2D-9CF2-8DDA84917DF7}" type="pres">
      <dgm:prSet presAssocID="{7CCF6D30-7AB8-4C2E-AEE0-459BF7C40C01}" presName="connTx" presStyleLbl="parChTrans1D3" presStyleIdx="0" presStyleCnt="3"/>
      <dgm:spPr/>
    </dgm:pt>
    <dgm:pt modelId="{A251FEC3-4AF5-4B3F-A148-5A4908F2A7AD}" type="pres">
      <dgm:prSet presAssocID="{6130AC57-CDB4-4831-BB5B-CB151A748740}" presName="root2" presStyleCnt="0"/>
      <dgm:spPr/>
    </dgm:pt>
    <dgm:pt modelId="{49FBF4D8-70B7-4FB6-8C5E-B69456C6B2FA}" type="pres">
      <dgm:prSet presAssocID="{6130AC57-CDB4-4831-BB5B-CB151A748740}" presName="LevelTwoTextNode" presStyleLbl="node3" presStyleIdx="0" presStyleCnt="3">
        <dgm:presLayoutVars>
          <dgm:chPref val="3"/>
        </dgm:presLayoutVars>
      </dgm:prSet>
      <dgm:spPr/>
    </dgm:pt>
    <dgm:pt modelId="{32967FC0-773F-454E-A685-EE060C556E38}" type="pres">
      <dgm:prSet presAssocID="{6130AC57-CDB4-4831-BB5B-CB151A748740}" presName="level3hierChild" presStyleCnt="0"/>
      <dgm:spPr/>
    </dgm:pt>
    <dgm:pt modelId="{4E0DF254-64FD-4ACE-87AD-B43D5C498FF3}" type="pres">
      <dgm:prSet presAssocID="{57399B25-D622-4702-A52A-CC383F4BB076}" presName="conn2-1" presStyleLbl="parChTrans1D3" presStyleIdx="1" presStyleCnt="3"/>
      <dgm:spPr/>
    </dgm:pt>
    <dgm:pt modelId="{AF47750D-CE01-4966-B49E-7EE63CEF3A86}" type="pres">
      <dgm:prSet presAssocID="{57399B25-D622-4702-A52A-CC383F4BB076}" presName="connTx" presStyleLbl="parChTrans1D3" presStyleIdx="1" presStyleCnt="3"/>
      <dgm:spPr/>
    </dgm:pt>
    <dgm:pt modelId="{32DE106B-DCDD-4C2D-8871-0E40743D6ED1}" type="pres">
      <dgm:prSet presAssocID="{F0F79BB6-5EE9-4115-B5C9-4940F8E4C25C}" presName="root2" presStyleCnt="0"/>
      <dgm:spPr/>
    </dgm:pt>
    <dgm:pt modelId="{93994E8E-B678-4764-8DDC-D677956AF2F5}" type="pres">
      <dgm:prSet presAssocID="{F0F79BB6-5EE9-4115-B5C9-4940F8E4C25C}" presName="LevelTwoTextNode" presStyleLbl="node3" presStyleIdx="1" presStyleCnt="3">
        <dgm:presLayoutVars>
          <dgm:chPref val="3"/>
        </dgm:presLayoutVars>
      </dgm:prSet>
      <dgm:spPr/>
    </dgm:pt>
    <dgm:pt modelId="{BB811498-6475-424E-A6CC-87850C6FB0C6}" type="pres">
      <dgm:prSet presAssocID="{F0F79BB6-5EE9-4115-B5C9-4940F8E4C25C}" presName="level3hierChild" presStyleCnt="0"/>
      <dgm:spPr/>
    </dgm:pt>
    <dgm:pt modelId="{9F1CFCF7-3A45-4EA8-AFAE-F2E66415282C}" type="pres">
      <dgm:prSet presAssocID="{01553B43-A681-457F-B9BA-DE9ED4F08A27}" presName="conn2-1" presStyleLbl="parChTrans1D2" presStyleIdx="1" presStyleCnt="2"/>
      <dgm:spPr/>
    </dgm:pt>
    <dgm:pt modelId="{24090A67-9358-4AA2-873A-B3C1E503F0FD}" type="pres">
      <dgm:prSet presAssocID="{01553B43-A681-457F-B9BA-DE9ED4F08A27}" presName="connTx" presStyleLbl="parChTrans1D2" presStyleIdx="1" presStyleCnt="2"/>
      <dgm:spPr/>
    </dgm:pt>
    <dgm:pt modelId="{B834776F-4F77-4094-A861-3ABEAB2C5B0D}" type="pres">
      <dgm:prSet presAssocID="{20BE9D1F-1BED-41A6-A49D-518F5252D985}" presName="root2" presStyleCnt="0"/>
      <dgm:spPr/>
    </dgm:pt>
    <dgm:pt modelId="{02742B67-39A8-475F-98F8-8839A07E1A03}" type="pres">
      <dgm:prSet presAssocID="{20BE9D1F-1BED-41A6-A49D-518F5252D985}" presName="LevelTwoTextNode" presStyleLbl="node2" presStyleIdx="1" presStyleCnt="2">
        <dgm:presLayoutVars>
          <dgm:chPref val="3"/>
        </dgm:presLayoutVars>
      </dgm:prSet>
      <dgm:spPr/>
    </dgm:pt>
    <dgm:pt modelId="{23ECACB2-5573-4A30-9AD9-3A93730E5FBE}" type="pres">
      <dgm:prSet presAssocID="{20BE9D1F-1BED-41A6-A49D-518F5252D985}" presName="level3hierChild" presStyleCnt="0"/>
      <dgm:spPr/>
    </dgm:pt>
    <dgm:pt modelId="{59E42FF6-3E10-4B04-A054-E6BFF9A4269D}" type="pres">
      <dgm:prSet presAssocID="{20E99EB3-DC35-4C6E-AA70-519BC27C65B6}" presName="conn2-1" presStyleLbl="parChTrans1D3" presStyleIdx="2" presStyleCnt="3"/>
      <dgm:spPr/>
    </dgm:pt>
    <dgm:pt modelId="{BF4BE0C9-D28F-4D30-A7A8-968100F28BEC}" type="pres">
      <dgm:prSet presAssocID="{20E99EB3-DC35-4C6E-AA70-519BC27C65B6}" presName="connTx" presStyleLbl="parChTrans1D3" presStyleIdx="2" presStyleCnt="3"/>
      <dgm:spPr/>
    </dgm:pt>
    <dgm:pt modelId="{9EEB409B-6960-4867-82F6-601FA25BABBE}" type="pres">
      <dgm:prSet presAssocID="{56DCB91E-D495-46BC-96AC-98C4B91189D8}" presName="root2" presStyleCnt="0"/>
      <dgm:spPr/>
    </dgm:pt>
    <dgm:pt modelId="{97879123-899B-4324-A237-517EF18DB0EF}" type="pres">
      <dgm:prSet presAssocID="{56DCB91E-D495-46BC-96AC-98C4B91189D8}" presName="LevelTwoTextNode" presStyleLbl="node3" presStyleIdx="2" presStyleCnt="3">
        <dgm:presLayoutVars>
          <dgm:chPref val="3"/>
        </dgm:presLayoutVars>
      </dgm:prSet>
      <dgm:spPr/>
    </dgm:pt>
    <dgm:pt modelId="{356073B7-746C-412A-8703-370F2CEC10FD}" type="pres">
      <dgm:prSet presAssocID="{56DCB91E-D495-46BC-96AC-98C4B91189D8}" presName="level3hierChild" presStyleCnt="0"/>
      <dgm:spPr/>
    </dgm:pt>
  </dgm:ptLst>
  <dgm:cxnLst>
    <dgm:cxn modelId="{5DF94C11-5B24-4424-98AF-78F4CD68F6A5}" srcId="{4452B921-4D16-40DE-B07E-73C175C16DD1}" destId="{575610C5-48CD-4106-A127-5BA7F020F69D}" srcOrd="0" destOrd="0" parTransId="{AB1A0ACF-3B26-4E99-A15A-A2266D4F1FAB}" sibTransId="{A36070F1-DA70-4BFF-8022-230B13E8745F}"/>
    <dgm:cxn modelId="{CE1E5A20-DCAC-4151-9C14-731CA59AE757}" type="presOf" srcId="{20BE9D1F-1BED-41A6-A49D-518F5252D985}" destId="{02742B67-39A8-475F-98F8-8839A07E1A03}" srcOrd="0" destOrd="0" presId="urn:microsoft.com/office/officeart/2005/8/layout/hierarchy2"/>
    <dgm:cxn modelId="{510CD42B-0017-439D-9259-D49F6D3029BB}" srcId="{20BE9D1F-1BED-41A6-A49D-518F5252D985}" destId="{56DCB91E-D495-46BC-96AC-98C4B91189D8}" srcOrd="0" destOrd="0" parTransId="{20E99EB3-DC35-4C6E-AA70-519BC27C65B6}" sibTransId="{84335732-B638-432F-AB85-97036FB5F7F3}"/>
    <dgm:cxn modelId="{D464E52B-8F59-4AA1-BEDD-8A456701CDCF}" type="presOf" srcId="{20E99EB3-DC35-4C6E-AA70-519BC27C65B6}" destId="{BF4BE0C9-D28F-4D30-A7A8-968100F28BEC}" srcOrd="1" destOrd="0" presId="urn:microsoft.com/office/officeart/2005/8/layout/hierarchy2"/>
    <dgm:cxn modelId="{FF8C182D-4B96-4158-AAE1-A34A1AD96CF4}" type="presOf" srcId="{AB1A0ACF-3B26-4E99-A15A-A2266D4F1FAB}" destId="{0AEF2516-FB5B-4CE0-8AF5-CFA1D32164FE}" srcOrd="0" destOrd="0" presId="urn:microsoft.com/office/officeart/2005/8/layout/hierarchy2"/>
    <dgm:cxn modelId="{CE1D6D33-DB0F-45C3-A69D-68DB6B3D98C5}" type="presOf" srcId="{20E99EB3-DC35-4C6E-AA70-519BC27C65B6}" destId="{59E42FF6-3E10-4B04-A054-E6BFF9A4269D}" srcOrd="0" destOrd="0" presId="urn:microsoft.com/office/officeart/2005/8/layout/hierarchy2"/>
    <dgm:cxn modelId="{3727F534-5BA7-4A6F-8A7D-E1192828FD50}" type="presOf" srcId="{01553B43-A681-457F-B9BA-DE9ED4F08A27}" destId="{24090A67-9358-4AA2-873A-B3C1E503F0FD}" srcOrd="1" destOrd="0" presId="urn:microsoft.com/office/officeart/2005/8/layout/hierarchy2"/>
    <dgm:cxn modelId="{531DBB3A-5BF7-4FF7-91C0-9BD5A653064B}" srcId="{575610C5-48CD-4106-A127-5BA7F020F69D}" destId="{6130AC57-CDB4-4831-BB5B-CB151A748740}" srcOrd="0" destOrd="0" parTransId="{7CCF6D30-7AB8-4C2E-AEE0-459BF7C40C01}" sibTransId="{06FB6230-E6D0-4248-A42C-272E8898F805}"/>
    <dgm:cxn modelId="{CA89885E-CA9C-4F18-BED5-DA95C97CB22B}" type="presOf" srcId="{01553B43-A681-457F-B9BA-DE9ED4F08A27}" destId="{9F1CFCF7-3A45-4EA8-AFAE-F2E66415282C}" srcOrd="0" destOrd="0" presId="urn:microsoft.com/office/officeart/2005/8/layout/hierarchy2"/>
    <dgm:cxn modelId="{126E3D64-82F8-4A1C-8D42-9964E534E923}" type="presOf" srcId="{AB1A0ACF-3B26-4E99-A15A-A2266D4F1FAB}" destId="{BFB93646-7B95-4110-9323-67E18D1B66A3}" srcOrd="1" destOrd="0" presId="urn:microsoft.com/office/officeart/2005/8/layout/hierarchy2"/>
    <dgm:cxn modelId="{00693666-D9FD-4973-82E8-0298BCCD37D1}" type="presOf" srcId="{BAB08173-C118-4457-88C8-3625591C45F1}" destId="{E528E967-84A1-46D9-8A95-A1ECC10ECA4D}" srcOrd="0" destOrd="0" presId="urn:microsoft.com/office/officeart/2005/8/layout/hierarchy2"/>
    <dgm:cxn modelId="{3185B051-5B61-4D8A-9D7F-3E0CB3A5B8B2}" type="presOf" srcId="{57399B25-D622-4702-A52A-CC383F4BB076}" destId="{4E0DF254-64FD-4ACE-87AD-B43D5C498FF3}" srcOrd="0" destOrd="0" presId="urn:microsoft.com/office/officeart/2005/8/layout/hierarchy2"/>
    <dgm:cxn modelId="{B8FADD7B-90DD-42DD-892D-E1EB3E98A457}" type="presOf" srcId="{575610C5-48CD-4106-A127-5BA7F020F69D}" destId="{3958CA62-E373-43CD-9DB8-5BE86358A7A8}" srcOrd="0" destOrd="0" presId="urn:microsoft.com/office/officeart/2005/8/layout/hierarchy2"/>
    <dgm:cxn modelId="{2FB1CC87-103B-4CFD-8409-AA15997AA578}" type="presOf" srcId="{F0F79BB6-5EE9-4115-B5C9-4940F8E4C25C}" destId="{93994E8E-B678-4764-8DDC-D677956AF2F5}" srcOrd="0" destOrd="0" presId="urn:microsoft.com/office/officeart/2005/8/layout/hierarchy2"/>
    <dgm:cxn modelId="{DEDE3998-07F2-4319-A3C1-8AD4AE5BD95A}" type="presOf" srcId="{7CCF6D30-7AB8-4C2E-AEE0-459BF7C40C01}" destId="{4D2BEC1F-8798-4F1B-ADA1-60A126E175EF}" srcOrd="0" destOrd="0" presId="urn:microsoft.com/office/officeart/2005/8/layout/hierarchy2"/>
    <dgm:cxn modelId="{A9175BB3-AD77-49F7-90B3-3E55275EB1F0}" type="presOf" srcId="{4452B921-4D16-40DE-B07E-73C175C16DD1}" destId="{0FD8D60B-FFD9-4F1C-98F1-79B0BAD433DB}" srcOrd="0" destOrd="0" presId="urn:microsoft.com/office/officeart/2005/8/layout/hierarchy2"/>
    <dgm:cxn modelId="{E8B224BE-8D96-4D10-A092-FAC3BBF26614}" srcId="{4452B921-4D16-40DE-B07E-73C175C16DD1}" destId="{20BE9D1F-1BED-41A6-A49D-518F5252D985}" srcOrd="1" destOrd="0" parTransId="{01553B43-A681-457F-B9BA-DE9ED4F08A27}" sibTransId="{22034C2C-54AC-4336-A03D-E843EA641369}"/>
    <dgm:cxn modelId="{67AE04D4-C931-45A9-BAB9-08ADBF1AFB21}" srcId="{575610C5-48CD-4106-A127-5BA7F020F69D}" destId="{F0F79BB6-5EE9-4115-B5C9-4940F8E4C25C}" srcOrd="1" destOrd="0" parTransId="{57399B25-D622-4702-A52A-CC383F4BB076}" sibTransId="{82AF293E-A6CC-4174-A9F0-F662C7C96A79}"/>
    <dgm:cxn modelId="{512E2AE9-A34B-49BD-BECF-27F674CDBFCA}" srcId="{BAB08173-C118-4457-88C8-3625591C45F1}" destId="{4452B921-4D16-40DE-B07E-73C175C16DD1}" srcOrd="0" destOrd="0" parTransId="{D274AAD6-1B41-46F9-ADC7-61939E88E605}" sibTransId="{0AA7FCBD-59F0-42F4-BE57-7114E12EF406}"/>
    <dgm:cxn modelId="{812697EC-B7F6-4FB8-BAB1-0854C4EC79C7}" type="presOf" srcId="{7CCF6D30-7AB8-4C2E-AEE0-459BF7C40C01}" destId="{CF5BE2CB-01C5-4B2D-9CF2-8DDA84917DF7}" srcOrd="1" destOrd="0" presId="urn:microsoft.com/office/officeart/2005/8/layout/hierarchy2"/>
    <dgm:cxn modelId="{770D62EE-55AD-48EE-90CE-F0F66F9E0157}" type="presOf" srcId="{6130AC57-CDB4-4831-BB5B-CB151A748740}" destId="{49FBF4D8-70B7-4FB6-8C5E-B69456C6B2FA}" srcOrd="0" destOrd="0" presId="urn:microsoft.com/office/officeart/2005/8/layout/hierarchy2"/>
    <dgm:cxn modelId="{1DE1F1F3-A4B3-4A26-B818-880AE78B3C23}" type="presOf" srcId="{56DCB91E-D495-46BC-96AC-98C4B91189D8}" destId="{97879123-899B-4324-A237-517EF18DB0EF}" srcOrd="0" destOrd="0" presId="urn:microsoft.com/office/officeart/2005/8/layout/hierarchy2"/>
    <dgm:cxn modelId="{CA0820F6-93CA-412E-867B-81477E6DB380}" type="presOf" srcId="{57399B25-D622-4702-A52A-CC383F4BB076}" destId="{AF47750D-CE01-4966-B49E-7EE63CEF3A86}" srcOrd="1" destOrd="0" presId="urn:microsoft.com/office/officeart/2005/8/layout/hierarchy2"/>
    <dgm:cxn modelId="{5BB6AE37-78BE-4DAF-944F-2F2BF838F31A}" type="presParOf" srcId="{E528E967-84A1-46D9-8A95-A1ECC10ECA4D}" destId="{89DB7AF3-29A1-4777-B267-44B250E9A433}" srcOrd="0" destOrd="0" presId="urn:microsoft.com/office/officeart/2005/8/layout/hierarchy2"/>
    <dgm:cxn modelId="{8AF97892-D63F-4FDC-BBA7-39DA8416FCBB}" type="presParOf" srcId="{89DB7AF3-29A1-4777-B267-44B250E9A433}" destId="{0FD8D60B-FFD9-4F1C-98F1-79B0BAD433DB}" srcOrd="0" destOrd="0" presId="urn:microsoft.com/office/officeart/2005/8/layout/hierarchy2"/>
    <dgm:cxn modelId="{4AE03F6D-4DD0-4618-82BD-58ADB02EDAEC}" type="presParOf" srcId="{89DB7AF3-29A1-4777-B267-44B250E9A433}" destId="{F66FC627-8310-4E05-AFED-3DF06E74A25D}" srcOrd="1" destOrd="0" presId="urn:microsoft.com/office/officeart/2005/8/layout/hierarchy2"/>
    <dgm:cxn modelId="{B69ECE51-73BF-4B11-B4B5-507A303E026D}" type="presParOf" srcId="{F66FC627-8310-4E05-AFED-3DF06E74A25D}" destId="{0AEF2516-FB5B-4CE0-8AF5-CFA1D32164FE}" srcOrd="0" destOrd="0" presId="urn:microsoft.com/office/officeart/2005/8/layout/hierarchy2"/>
    <dgm:cxn modelId="{B05DF08A-87A8-4D89-B6C7-4DA96256D0FD}" type="presParOf" srcId="{0AEF2516-FB5B-4CE0-8AF5-CFA1D32164FE}" destId="{BFB93646-7B95-4110-9323-67E18D1B66A3}" srcOrd="0" destOrd="0" presId="urn:microsoft.com/office/officeart/2005/8/layout/hierarchy2"/>
    <dgm:cxn modelId="{13D7269F-2F21-4E94-97EC-FC2B94AC2DF6}" type="presParOf" srcId="{F66FC627-8310-4E05-AFED-3DF06E74A25D}" destId="{AB4644D1-6239-4443-9569-2BCC67D8E60E}" srcOrd="1" destOrd="0" presId="urn:microsoft.com/office/officeart/2005/8/layout/hierarchy2"/>
    <dgm:cxn modelId="{CFE0DF96-2620-40BF-8FC8-38706BE29E0C}" type="presParOf" srcId="{AB4644D1-6239-4443-9569-2BCC67D8E60E}" destId="{3958CA62-E373-43CD-9DB8-5BE86358A7A8}" srcOrd="0" destOrd="0" presId="urn:microsoft.com/office/officeart/2005/8/layout/hierarchy2"/>
    <dgm:cxn modelId="{9B57654B-0E3D-45B2-9EBE-CE588E2AB483}" type="presParOf" srcId="{AB4644D1-6239-4443-9569-2BCC67D8E60E}" destId="{E0F6BA6D-0331-4B3C-82AF-576663514D14}" srcOrd="1" destOrd="0" presId="urn:microsoft.com/office/officeart/2005/8/layout/hierarchy2"/>
    <dgm:cxn modelId="{C9DBBB1A-008F-4091-A630-659821EB05FB}" type="presParOf" srcId="{E0F6BA6D-0331-4B3C-82AF-576663514D14}" destId="{4D2BEC1F-8798-4F1B-ADA1-60A126E175EF}" srcOrd="0" destOrd="0" presId="urn:microsoft.com/office/officeart/2005/8/layout/hierarchy2"/>
    <dgm:cxn modelId="{F51D0E5E-C61C-4B22-A0CF-D9D2E06E65C7}" type="presParOf" srcId="{4D2BEC1F-8798-4F1B-ADA1-60A126E175EF}" destId="{CF5BE2CB-01C5-4B2D-9CF2-8DDA84917DF7}" srcOrd="0" destOrd="0" presId="urn:microsoft.com/office/officeart/2005/8/layout/hierarchy2"/>
    <dgm:cxn modelId="{362DD712-A03B-48AF-9F01-B67C3B4A5A56}" type="presParOf" srcId="{E0F6BA6D-0331-4B3C-82AF-576663514D14}" destId="{A251FEC3-4AF5-4B3F-A148-5A4908F2A7AD}" srcOrd="1" destOrd="0" presId="urn:microsoft.com/office/officeart/2005/8/layout/hierarchy2"/>
    <dgm:cxn modelId="{A1224B4A-E91B-4A8D-998E-380DD0B4132A}" type="presParOf" srcId="{A251FEC3-4AF5-4B3F-A148-5A4908F2A7AD}" destId="{49FBF4D8-70B7-4FB6-8C5E-B69456C6B2FA}" srcOrd="0" destOrd="0" presId="urn:microsoft.com/office/officeart/2005/8/layout/hierarchy2"/>
    <dgm:cxn modelId="{3DA01940-CF2A-4D22-9238-CBB42F07E539}" type="presParOf" srcId="{A251FEC3-4AF5-4B3F-A148-5A4908F2A7AD}" destId="{32967FC0-773F-454E-A685-EE060C556E38}" srcOrd="1" destOrd="0" presId="urn:microsoft.com/office/officeart/2005/8/layout/hierarchy2"/>
    <dgm:cxn modelId="{E19F47C6-5AC7-45D1-9525-CF29F74A7FD1}" type="presParOf" srcId="{E0F6BA6D-0331-4B3C-82AF-576663514D14}" destId="{4E0DF254-64FD-4ACE-87AD-B43D5C498FF3}" srcOrd="2" destOrd="0" presId="urn:microsoft.com/office/officeart/2005/8/layout/hierarchy2"/>
    <dgm:cxn modelId="{557B2F77-D1C3-4FDE-AE78-87C1FF995051}" type="presParOf" srcId="{4E0DF254-64FD-4ACE-87AD-B43D5C498FF3}" destId="{AF47750D-CE01-4966-B49E-7EE63CEF3A86}" srcOrd="0" destOrd="0" presId="urn:microsoft.com/office/officeart/2005/8/layout/hierarchy2"/>
    <dgm:cxn modelId="{520DD5A0-21F9-49F5-8805-7172568C980C}" type="presParOf" srcId="{E0F6BA6D-0331-4B3C-82AF-576663514D14}" destId="{32DE106B-DCDD-4C2D-8871-0E40743D6ED1}" srcOrd="3" destOrd="0" presId="urn:microsoft.com/office/officeart/2005/8/layout/hierarchy2"/>
    <dgm:cxn modelId="{E86413AE-DA9F-4229-A96D-222774B9FCE6}" type="presParOf" srcId="{32DE106B-DCDD-4C2D-8871-0E40743D6ED1}" destId="{93994E8E-B678-4764-8DDC-D677956AF2F5}" srcOrd="0" destOrd="0" presId="urn:microsoft.com/office/officeart/2005/8/layout/hierarchy2"/>
    <dgm:cxn modelId="{99C79694-276A-4A1A-9F29-EB11BDC82E35}" type="presParOf" srcId="{32DE106B-DCDD-4C2D-8871-0E40743D6ED1}" destId="{BB811498-6475-424E-A6CC-87850C6FB0C6}" srcOrd="1" destOrd="0" presId="urn:microsoft.com/office/officeart/2005/8/layout/hierarchy2"/>
    <dgm:cxn modelId="{4ACE52C8-0A77-439E-A197-DDC6F2DF1178}" type="presParOf" srcId="{F66FC627-8310-4E05-AFED-3DF06E74A25D}" destId="{9F1CFCF7-3A45-4EA8-AFAE-F2E66415282C}" srcOrd="2" destOrd="0" presId="urn:microsoft.com/office/officeart/2005/8/layout/hierarchy2"/>
    <dgm:cxn modelId="{09F23721-0F23-469F-9161-559DDF0B149E}" type="presParOf" srcId="{9F1CFCF7-3A45-4EA8-AFAE-F2E66415282C}" destId="{24090A67-9358-4AA2-873A-B3C1E503F0FD}" srcOrd="0" destOrd="0" presId="urn:microsoft.com/office/officeart/2005/8/layout/hierarchy2"/>
    <dgm:cxn modelId="{5886386C-6ECA-4993-8151-02853CB0991B}" type="presParOf" srcId="{F66FC627-8310-4E05-AFED-3DF06E74A25D}" destId="{B834776F-4F77-4094-A861-3ABEAB2C5B0D}" srcOrd="3" destOrd="0" presId="urn:microsoft.com/office/officeart/2005/8/layout/hierarchy2"/>
    <dgm:cxn modelId="{4D644E6A-38CE-4A3A-9D90-CCFA4AEB8D87}" type="presParOf" srcId="{B834776F-4F77-4094-A861-3ABEAB2C5B0D}" destId="{02742B67-39A8-475F-98F8-8839A07E1A03}" srcOrd="0" destOrd="0" presId="urn:microsoft.com/office/officeart/2005/8/layout/hierarchy2"/>
    <dgm:cxn modelId="{F2BBCCC6-18DA-4A82-A67A-81E77700B704}" type="presParOf" srcId="{B834776F-4F77-4094-A861-3ABEAB2C5B0D}" destId="{23ECACB2-5573-4A30-9AD9-3A93730E5FBE}" srcOrd="1" destOrd="0" presId="urn:microsoft.com/office/officeart/2005/8/layout/hierarchy2"/>
    <dgm:cxn modelId="{927BD7E9-781D-4512-8D0F-884AF459F94A}" type="presParOf" srcId="{23ECACB2-5573-4A30-9AD9-3A93730E5FBE}" destId="{59E42FF6-3E10-4B04-A054-E6BFF9A4269D}" srcOrd="0" destOrd="0" presId="urn:microsoft.com/office/officeart/2005/8/layout/hierarchy2"/>
    <dgm:cxn modelId="{FF446C4C-9C44-4B83-8DAA-7D1608FE49C0}" type="presParOf" srcId="{59E42FF6-3E10-4B04-A054-E6BFF9A4269D}" destId="{BF4BE0C9-D28F-4D30-A7A8-968100F28BEC}" srcOrd="0" destOrd="0" presId="urn:microsoft.com/office/officeart/2005/8/layout/hierarchy2"/>
    <dgm:cxn modelId="{C26CFFF3-9BFA-4B61-944A-33166DF28A48}" type="presParOf" srcId="{23ECACB2-5573-4A30-9AD9-3A93730E5FBE}" destId="{9EEB409B-6960-4867-82F6-601FA25BABBE}" srcOrd="1" destOrd="0" presId="urn:microsoft.com/office/officeart/2005/8/layout/hierarchy2"/>
    <dgm:cxn modelId="{F37749A7-8957-4738-A516-08FC24D919A3}" type="presParOf" srcId="{9EEB409B-6960-4867-82F6-601FA25BABBE}" destId="{97879123-899B-4324-A237-517EF18DB0EF}" srcOrd="0" destOrd="0" presId="urn:microsoft.com/office/officeart/2005/8/layout/hierarchy2"/>
    <dgm:cxn modelId="{41219BD5-A1FE-4207-AB15-ABFAE39806CB}" type="presParOf" srcId="{9EEB409B-6960-4867-82F6-601FA25BABBE}" destId="{356073B7-746C-412A-8703-370F2CEC10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8D60B-FFD9-4F1C-98F1-79B0BAD433DB}">
      <dsp:nvSpPr>
        <dsp:cNvPr id="0" name=""/>
        <dsp:cNvSpPr/>
      </dsp:nvSpPr>
      <dsp:spPr>
        <a:xfrm>
          <a:off x="252061" y="1895742"/>
          <a:ext cx="2634599" cy="131729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Carbon dioxide </a:t>
          </a:r>
          <a:endParaRPr lang="en-US" sz="2800" kern="1200" dirty="0"/>
        </a:p>
      </dsp:txBody>
      <dsp:txXfrm>
        <a:off x="290643" y="1934324"/>
        <a:ext cx="2557435" cy="1240135"/>
      </dsp:txXfrm>
    </dsp:sp>
    <dsp:sp modelId="{0AEF2516-FB5B-4CE0-8AF5-CFA1D32164FE}">
      <dsp:nvSpPr>
        <dsp:cNvPr id="0" name=""/>
        <dsp:cNvSpPr/>
      </dsp:nvSpPr>
      <dsp:spPr>
        <a:xfrm rot="18770822">
          <a:off x="2638747" y="1959061"/>
          <a:ext cx="1549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4966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4838" y="1947565"/>
        <a:ext cx="77483" cy="77483"/>
      </dsp:txXfrm>
    </dsp:sp>
    <dsp:sp modelId="{3958CA62-E373-43CD-9DB8-5BE86358A7A8}">
      <dsp:nvSpPr>
        <dsp:cNvPr id="0" name=""/>
        <dsp:cNvSpPr/>
      </dsp:nvSpPr>
      <dsp:spPr>
        <a:xfrm>
          <a:off x="3940500" y="759571"/>
          <a:ext cx="2634599" cy="1317299"/>
        </a:xfrm>
        <a:prstGeom prst="roundRect">
          <a:avLst>
            <a:gd name="adj" fmla="val 10000"/>
          </a:avLst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Chemical and biological transformation</a:t>
          </a:r>
          <a:endParaRPr lang="en-US" sz="2800" kern="1200" dirty="0"/>
        </a:p>
      </dsp:txBody>
      <dsp:txXfrm>
        <a:off x="3979082" y="798153"/>
        <a:ext cx="2557435" cy="1240135"/>
      </dsp:txXfrm>
    </dsp:sp>
    <dsp:sp modelId="{4D2BEC1F-8798-4F1B-ADA1-60A126E175EF}">
      <dsp:nvSpPr>
        <dsp:cNvPr id="0" name=""/>
        <dsp:cNvSpPr/>
      </dsp:nvSpPr>
      <dsp:spPr>
        <a:xfrm rot="19457599">
          <a:off x="6453115" y="1012252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69574" y="1007052"/>
        <a:ext cx="64890" cy="64890"/>
      </dsp:txXfrm>
    </dsp:sp>
    <dsp:sp modelId="{49FBF4D8-70B7-4FB6-8C5E-B69456C6B2FA}">
      <dsp:nvSpPr>
        <dsp:cNvPr id="0" name=""/>
        <dsp:cNvSpPr/>
      </dsp:nvSpPr>
      <dsp:spPr>
        <a:xfrm>
          <a:off x="7628939" y="2124"/>
          <a:ext cx="2634599" cy="131729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Manufacturing of synthetic fuels</a:t>
          </a:r>
          <a:endParaRPr lang="en-US" sz="2800" kern="1200" dirty="0"/>
        </a:p>
      </dsp:txBody>
      <dsp:txXfrm>
        <a:off x="7667521" y="40706"/>
        <a:ext cx="2557435" cy="1240135"/>
      </dsp:txXfrm>
    </dsp:sp>
    <dsp:sp modelId="{4E0DF254-64FD-4ACE-87AD-B43D5C498FF3}">
      <dsp:nvSpPr>
        <dsp:cNvPr id="0" name=""/>
        <dsp:cNvSpPr/>
      </dsp:nvSpPr>
      <dsp:spPr>
        <a:xfrm rot="2142401">
          <a:off x="6453115" y="1769699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69574" y="1764500"/>
        <a:ext cx="64890" cy="64890"/>
      </dsp:txXfrm>
    </dsp:sp>
    <dsp:sp modelId="{93994E8E-B678-4764-8DDC-D677956AF2F5}">
      <dsp:nvSpPr>
        <dsp:cNvPr id="0" name=""/>
        <dsp:cNvSpPr/>
      </dsp:nvSpPr>
      <dsp:spPr>
        <a:xfrm>
          <a:off x="7628939" y="1517019"/>
          <a:ext cx="2634599" cy="131729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Manufacturing of chemicals and material</a:t>
          </a:r>
          <a:endParaRPr lang="en-US" sz="2800" kern="1200" dirty="0"/>
        </a:p>
      </dsp:txBody>
      <dsp:txXfrm>
        <a:off x="7667521" y="1555601"/>
        <a:ext cx="2557435" cy="1240135"/>
      </dsp:txXfrm>
    </dsp:sp>
    <dsp:sp modelId="{9F1CFCF7-3A45-4EA8-AFAE-F2E66415282C}">
      <dsp:nvSpPr>
        <dsp:cNvPr id="0" name=""/>
        <dsp:cNvSpPr/>
      </dsp:nvSpPr>
      <dsp:spPr>
        <a:xfrm rot="2829178">
          <a:off x="2638747" y="3095231"/>
          <a:ext cx="1549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4966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4838" y="3083736"/>
        <a:ext cx="77483" cy="77483"/>
      </dsp:txXfrm>
    </dsp:sp>
    <dsp:sp modelId="{02742B67-39A8-475F-98F8-8839A07E1A03}">
      <dsp:nvSpPr>
        <dsp:cNvPr id="0" name=""/>
        <dsp:cNvSpPr/>
      </dsp:nvSpPr>
      <dsp:spPr>
        <a:xfrm>
          <a:off x="3940500" y="3031913"/>
          <a:ext cx="2634599" cy="1317299"/>
        </a:xfrm>
        <a:prstGeom prst="roundRect">
          <a:avLst>
            <a:gd name="adj" fmla="val 10000"/>
          </a:avLst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Direct use</a:t>
          </a:r>
          <a:endParaRPr lang="en-US" sz="2800" kern="1200" dirty="0"/>
        </a:p>
      </dsp:txBody>
      <dsp:txXfrm>
        <a:off x="3979082" y="3070495"/>
        <a:ext cx="2557435" cy="1240135"/>
      </dsp:txXfrm>
    </dsp:sp>
    <dsp:sp modelId="{59E42FF6-3E10-4B04-A054-E6BFF9A4269D}">
      <dsp:nvSpPr>
        <dsp:cNvPr id="0" name=""/>
        <dsp:cNvSpPr/>
      </dsp:nvSpPr>
      <dsp:spPr>
        <a:xfrm>
          <a:off x="6575099" y="3663317"/>
          <a:ext cx="10538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3839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75673" y="3664217"/>
        <a:ext cx="52691" cy="52691"/>
      </dsp:txXfrm>
    </dsp:sp>
    <dsp:sp modelId="{97879123-899B-4324-A237-517EF18DB0EF}">
      <dsp:nvSpPr>
        <dsp:cNvPr id="0" name=""/>
        <dsp:cNvSpPr/>
      </dsp:nvSpPr>
      <dsp:spPr>
        <a:xfrm>
          <a:off x="7628939" y="3031913"/>
          <a:ext cx="2634599" cy="1317299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Food and carbonated drinks</a:t>
          </a:r>
          <a:endParaRPr lang="en-US" sz="2800" kern="1200" dirty="0"/>
        </a:p>
      </dsp:txBody>
      <dsp:txXfrm>
        <a:off x="7667521" y="3070495"/>
        <a:ext cx="2557435" cy="1240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8556-5AEB-424E-AC39-1C3979998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C1D3A-F754-434C-977D-68029321A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B524-C92D-43F8-BFE0-2775F2CA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549BE-FA4B-4B81-83E4-32C9AF99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D81A-B0A7-4D6B-A48D-02D3FCBF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8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E2DE-7E2D-4D9B-B64F-FAFC7307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52676-00F1-4F6E-BF7C-7682C411C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BE03-5CF8-4613-A450-62BD38A6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F2215-5B22-47E7-AE1B-BEB94A6D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2FDD-1BB0-4239-86BE-2CF7B37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1811B-D102-461B-84FD-4379B7CA0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85D30-1400-4466-B6DD-5FD58FCCD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B3915-E07B-48D7-871A-8733211E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D9B4D-09E9-43C8-8DCC-2F9F4577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04F1-7B06-486C-921F-E7BBB58D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1EBF-6055-47F8-893E-64CA3AEF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F1C7-5B16-40BF-96A1-F8FB3BD6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B39C-134A-4482-865A-363E59D3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4B22-CA90-4FC3-BC0A-360C8F83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6DCE3-B5B8-4FA4-90CC-CBB31755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163D-9866-4D33-9079-ABA44FB0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9E62-6F12-4FF0-B031-A43243969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D6D2-A8D0-439E-B0D7-F1CDD0FB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88DEE-91DC-46E9-B66E-86191B13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F6E7-497E-419B-B205-B42A41FA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0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7CC3-12A6-4AAC-AD89-3FCE7FCD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9E76-C2EC-45B6-AE6B-C15555568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CE01B-1485-4051-AA36-C3AB454B8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0170-454C-450E-AF73-46C98799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24F64-3ED5-4CBA-9EC0-D175B242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F883B-1D6E-402B-9C0C-9FBF9852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8A01-E8C1-41A5-9C1E-D5446784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2648-96BB-4B07-B649-CBCB87A5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6D82-3C09-4586-8071-CC9C90F0D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7AFF8-16F8-43B5-8E2C-33750D8F6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80B2E-616F-4503-9AD1-BD66819A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31078-4CA2-435F-9ACF-A3FE75B3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9B91A-20CD-42F0-86BA-AA5BE5F5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C63D6-C9D2-4B8E-9380-FD9C757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BA44-8CEC-48B8-9FF7-BD528F02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6F6DA-C04F-48FB-BF6A-B1255104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56ED1-EE5A-4A1B-8D26-1754A116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F38DF-EBF9-4535-96F9-344FE5E5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8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3829A-05F9-44DC-AD83-B1DBB4C3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CCCE9-4132-4D0E-87A3-E50B32B3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17985-66E2-4573-9624-51967DC5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86AA-FBE2-4A1A-BF08-6896CAE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36F5-356A-4A86-8BFE-D11C180E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61C66-1F79-45D4-9F5F-F70F1EFA0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C9E7-0B1A-40EF-8C11-E32DC97E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BC08F-9FA1-4941-AAC0-E5B4B18F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6352-C36D-4D1E-AC09-C628CF09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3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3923-B78E-448B-B0EE-2A3ACE03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97DF4-FE22-470A-88C2-EF96C614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2C765-C073-4F83-91FD-BA1AA21DC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C8919-7DF8-4731-B1EB-2F057C1E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E5F60-3E17-4EB8-993E-0FD17E0F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77DCD-FC3A-4282-B0EF-ED63E4E8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4D8AA-E34F-4CD2-9C4F-280522A6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17275-69DE-4213-9341-9E4FC34E1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F2E2-B0FF-4217-94B8-575A0534C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E086-32ED-433B-9A0A-C256238251B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6BEC-4F24-45C1-AB0E-1FD6CE72A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B351-5D66-459A-AEB4-82752DF7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5282-8A8F-4ED7-9A6F-65E2A6A5F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8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2456-0F59-463E-9A0B-6D45B287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UNEARTHING THE ENVIRONMENTAL IMPACT OF HUMAN ACTIVITY: A GLOBAL CO2 EMISSION ANALYSIS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EC4E2-0B87-4E3A-932F-AD63176A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4444"/>
            <a:ext cx="9144000" cy="41497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35B1C-F8B5-4FF9-9345-68A22A041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2" r="-3590" b="34106"/>
          <a:stretch/>
        </p:blipFill>
        <p:spPr>
          <a:xfrm>
            <a:off x="3551582" y="3084444"/>
            <a:ext cx="4717774" cy="36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6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5DC7-D323-4D43-B5C8-DC65DADDB3A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BRAINSTORMING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>
                <a:solidFill>
                  <a:srgbClr val="FF0066"/>
                </a:solidFill>
              </a:rPr>
              <a:t>STEP 4</a:t>
            </a:r>
            <a:endParaRPr lang="en-US" dirty="0">
              <a:solidFill>
                <a:srgbClr val="FF0066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F7B6D-3B72-4892-AB90-AFC94E833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322"/>
            <a:ext cx="10515600" cy="4651513"/>
          </a:xfrm>
        </p:spPr>
      </p:pic>
    </p:spTree>
    <p:extLst>
      <p:ext uri="{BB962C8B-B14F-4D97-AF65-F5344CB8AC3E}">
        <p14:creationId xmlns:p14="http://schemas.microsoft.com/office/powerpoint/2010/main" val="324615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1BF2-6F0F-40C6-A55F-99D298B0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82"/>
            <a:ext cx="10515600" cy="1325563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b="1" dirty="0"/>
              <a:t>OUTPUT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26E5-A278-4625-BA46-38E4EF1C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  <a:solidFill>
            <a:srgbClr val="FF0066"/>
          </a:solidFill>
        </p:spPr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The final output of co2 has various impacts on the environment and human health.</a:t>
            </a:r>
          </a:p>
          <a:p>
            <a:r>
              <a:rPr lang="en-IN" sz="2400" dirty="0">
                <a:solidFill>
                  <a:schemeClr val="bg1"/>
                </a:solidFill>
              </a:rPr>
              <a:t>Some of the major natural sources that emit co2 include volcanic eruptions, wildfires and respiration by living organisms .</a:t>
            </a:r>
          </a:p>
          <a:p>
            <a:r>
              <a:rPr lang="en-IN" sz="2400" dirty="0">
                <a:solidFill>
                  <a:schemeClr val="bg1"/>
                </a:solidFill>
              </a:rPr>
              <a:t>Human activities like burning of fossil fuels, deforestation are the major contributors to increase in atmospheric co2 levels.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97897-A1CF-4950-8407-60E71C741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9972" r="2603" b="38916"/>
          <a:stretch/>
        </p:blipFill>
        <p:spPr>
          <a:xfrm>
            <a:off x="4293705" y="4293704"/>
            <a:ext cx="3813313" cy="23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2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8B5D-E596-4E9F-8F2A-6FEFA649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ADVANTAGES AND </a:t>
            </a:r>
            <a:br>
              <a:rPr lang="en-IN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DISADVANTAGES OF CO2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A391-B884-4CE9-BFD0-74E9397F8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66"/>
                </a:solidFill>
              </a:rPr>
              <a:t>ADVANTAGES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4D73E-7260-4F94-B5B1-689BD05A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Co2 is an important component of the Earth’s atmosphere.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It helps to regulate the temperature by trapping heat from the sun.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Co2 is natural by product of human respiration.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6A5DF-2DC1-46A8-BBCC-ACEAF0FA9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66"/>
                </a:solidFill>
              </a:rPr>
              <a:t>DISADVANTAGES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B5B21-1031-46D3-9CA1-9155DEAE7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Co2 is a greenhouse gas, and lead to global waring and climate changes.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High levels of co2 can be toxic to humans and animals.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Co2 emissions from fossil fuel burning  are major contributor to air pollution.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F6D60C-BD7E-4007-A46C-7BAC3D10E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7" r="-492" b="63472"/>
          <a:stretch/>
        </p:blipFill>
        <p:spPr>
          <a:xfrm>
            <a:off x="1062728" y="365125"/>
            <a:ext cx="1468437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540002-E2E2-4680-B46A-79ED202E6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7" r="-492" b="63472"/>
          <a:stretch/>
        </p:blipFill>
        <p:spPr>
          <a:xfrm>
            <a:off x="9378468" y="336584"/>
            <a:ext cx="14684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7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6B0D-45C5-4AC5-A0DA-87978EB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CO2 SOLUTIONS CAN BE APPLIED 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IN VARIOUS AREAS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4C9B-523C-4DB9-81B0-38AEB6F1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6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/>
              <a:t> </a:t>
            </a:r>
            <a:r>
              <a:rPr lang="en-IN" sz="3200" dirty="0">
                <a:solidFill>
                  <a:srgbClr val="00B050"/>
                </a:solidFill>
              </a:rPr>
              <a:t>Carbon capture and storage (CCS).</a:t>
            </a:r>
          </a:p>
          <a:p>
            <a:pPr lvl="6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B050"/>
                </a:solidFill>
              </a:rPr>
              <a:t> Carbon utilization.</a:t>
            </a:r>
          </a:p>
          <a:p>
            <a:pPr lvl="6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B050"/>
                </a:solidFill>
              </a:rPr>
              <a:t> Agriculture and forestry. </a:t>
            </a:r>
          </a:p>
          <a:p>
            <a:pPr lvl="6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B050"/>
                </a:solidFill>
              </a:rPr>
              <a:t> Renewable energy. </a:t>
            </a:r>
          </a:p>
          <a:p>
            <a:pPr lvl="6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B050"/>
                </a:solidFill>
              </a:rPr>
              <a:t> Food and beverage production</a:t>
            </a:r>
            <a:r>
              <a:rPr lang="en-IN" dirty="0">
                <a:solidFill>
                  <a:srgbClr val="00B050"/>
                </a:solidFill>
              </a:rPr>
              <a:t>.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1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DB2D-2BEF-4F58-97D3-7D02828932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CB7E-5170-4937-B1AB-144C170215C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F0066"/>
                </a:solidFill>
              </a:rPr>
              <a:t>In conclusion, the negative effect of co2 emissions, there are various efforts underway to reduce emissions and develop cleaner energy sources.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F0066"/>
                </a:solidFill>
              </a:rPr>
              <a:t>Governments, business, and individuals have a responsibility to take meaning action to reduce their carbon footprint and mitigate the impacts of climate change.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F0066"/>
                </a:solidFill>
              </a:rPr>
              <a:t>Together, we can work towards a more sustainable future and a healthier planet for generations to come. </a:t>
            </a: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8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2F88-750F-4635-B29C-4260ED6E0C67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b="1" dirty="0">
                <a:solidFill>
                  <a:srgbClr val="7030A0"/>
                </a:solidFill>
              </a:rPr>
              <a:t>FUTURE SCOPE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CB21-2691-4AB8-BE58-8161965890C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future scope of co2 is primarily linked to its potential use has a feedstock for the production of various chemicals and materials.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Carbon dioxide can be converted into useful chemicals and materials using various technologies, such as chemical looping, electrochemical reduction, and biological conversions.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Carbon capture and storage (CCS) technology also has a significant potential for reducing greenhouse gas emissions for industrial processes and power generation.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Co2 has both challenges and opportunities for the future. Recognizing the potential of co2 has a resource, government and industries must work together to develop and deploy the necessary technologies to convert co2 into valuable products while minimising its impact on the environment.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168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79CA-A07D-469D-9896-6A4DBE2F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NAAN 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MUDHALVAN SCHEME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26C6-B409-4805-BB02-FF4FFD739BB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C0000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00"/>
                </a:solidFill>
              </a:rPr>
              <a:t>On March 1</a:t>
            </a:r>
            <a:r>
              <a:rPr lang="en-IN" baseline="30000" dirty="0">
                <a:solidFill>
                  <a:srgbClr val="FFFF00"/>
                </a:solidFill>
              </a:rPr>
              <a:t>st</a:t>
            </a:r>
            <a:r>
              <a:rPr lang="en-IN" dirty="0">
                <a:solidFill>
                  <a:srgbClr val="FFFF00"/>
                </a:solidFill>
              </a:rPr>
              <a:t> , 2022, the Honourable Chief Minister of Tamil Nadu, launched the ambitious Naan </a:t>
            </a:r>
            <a:r>
              <a:rPr lang="en-IN" dirty="0" err="1">
                <a:solidFill>
                  <a:srgbClr val="FFFF00"/>
                </a:solidFill>
              </a:rPr>
              <a:t>Mudhalvan</a:t>
            </a:r>
            <a:r>
              <a:rPr lang="en-IN" dirty="0">
                <a:solidFill>
                  <a:srgbClr val="FFFF00"/>
                </a:solidFill>
              </a:rPr>
              <a:t> Scheme.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00"/>
                </a:solidFill>
              </a:rPr>
              <a:t>Helps students identify suitable career paths, access knowledge- based training to develop relevant skills, and avail career opportunities.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00"/>
                </a:solidFill>
              </a:rPr>
              <a:t>It create constant opportunities for the youth of Tamil Nadu to be able to acquire skills of choice.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3BA0-35F9-4C31-8A2C-F351221B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66"/>
                </a:solidFill>
              </a:rPr>
              <a:t>TEAM MEMBERS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C974-D9F0-4C88-9370-919EE0BD242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AE85D7"/>
          </a:solidFill>
        </p:spPr>
        <p:txBody>
          <a:bodyPr anchor="ctr">
            <a:normAutofit/>
          </a:bodyPr>
          <a:lstStyle/>
          <a:p>
            <a:pPr lvl="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rgbClr val="002060"/>
                </a:solidFill>
              </a:rPr>
              <a:t> Dilli M</a:t>
            </a:r>
          </a:p>
          <a:p>
            <a:pPr lvl="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rgbClr val="002060"/>
                </a:solidFill>
              </a:rPr>
              <a:t> </a:t>
            </a:r>
            <a:r>
              <a:rPr lang="en-IN" sz="4000" dirty="0" err="1">
                <a:solidFill>
                  <a:srgbClr val="002060"/>
                </a:solidFill>
              </a:rPr>
              <a:t>Dhanya</a:t>
            </a:r>
            <a:r>
              <a:rPr lang="en-IN" sz="4000" dirty="0">
                <a:solidFill>
                  <a:srgbClr val="002060"/>
                </a:solidFill>
              </a:rPr>
              <a:t> S</a:t>
            </a:r>
          </a:p>
          <a:p>
            <a:pPr lvl="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rgbClr val="002060"/>
                </a:solidFill>
              </a:rPr>
              <a:t> </a:t>
            </a:r>
            <a:r>
              <a:rPr lang="en-IN" sz="4000" dirty="0" err="1">
                <a:solidFill>
                  <a:srgbClr val="002060"/>
                </a:solidFill>
              </a:rPr>
              <a:t>Logeshwari</a:t>
            </a:r>
            <a:r>
              <a:rPr lang="en-IN" sz="4000" dirty="0">
                <a:solidFill>
                  <a:srgbClr val="002060"/>
                </a:solidFill>
              </a:rPr>
              <a:t> S</a:t>
            </a:r>
          </a:p>
          <a:p>
            <a:pPr lvl="8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rgbClr val="002060"/>
                </a:solidFill>
              </a:rPr>
              <a:t> Seema Begam K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FF61-7433-4D9B-82BC-6F32CABA50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OVERVIEW OF CO2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877D-E871-4C2A-8C20-8292633D655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 Accumulation of greenhouse gases in the atmosphere- from the        burning of fossil fuels and deforestation-lead to a heating of the       earth’s surface.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 The electricity and heat sector are the main causes of co2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 India ranks 8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in co2 emission in the world.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 Co2 emissions in India rebounded strongly in 2021 to rise 80Mt above 2019 levels.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04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F529-B293-4545-8F1D-8BD9308529A4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b="1" dirty="0">
                <a:solidFill>
                  <a:srgbClr val="FFC000"/>
                </a:solidFill>
              </a:rPr>
              <a:t>PURPOSE OF THE CO2 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B163C7-484B-4098-9239-0CCF6FAEC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857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935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C6ED-374D-4F6F-87B1-1FE048540F4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EMPATHY MAP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4AA496-C6CC-453C-9901-F776FC3BA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690688"/>
            <a:ext cx="7142922" cy="5167312"/>
          </a:xfrm>
        </p:spPr>
      </p:pic>
    </p:spTree>
    <p:extLst>
      <p:ext uri="{BB962C8B-B14F-4D97-AF65-F5344CB8AC3E}">
        <p14:creationId xmlns:p14="http://schemas.microsoft.com/office/powerpoint/2010/main" val="260080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D69F-251A-4603-8616-A87380839F8D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BRAINSTORMING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>
                <a:solidFill>
                  <a:srgbClr val="FF0066"/>
                </a:solidFill>
              </a:rPr>
              <a:t>STEP 1</a:t>
            </a:r>
            <a:endParaRPr lang="en-US" dirty="0">
              <a:solidFill>
                <a:srgbClr val="FF0066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E30AA-61E5-4733-86A5-137A9EB8E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660"/>
            <a:ext cx="4770782" cy="4666215"/>
          </a:xfrm>
          <a:solidFill>
            <a:schemeClr val="accent2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C5746-2F6D-4C65-A530-902C2126F2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5" r="3344" b="64638"/>
          <a:stretch/>
        </p:blipFill>
        <p:spPr>
          <a:xfrm>
            <a:off x="6583020" y="2639787"/>
            <a:ext cx="3922643" cy="303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6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5244-5BEE-445E-B472-69CC01589EA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BRAINSTORMING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STEP 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47941-6287-46EE-B4EC-7A0927AF7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667250"/>
          </a:xfrm>
        </p:spPr>
      </p:pic>
    </p:spTree>
    <p:extLst>
      <p:ext uri="{BB962C8B-B14F-4D97-AF65-F5344CB8AC3E}">
        <p14:creationId xmlns:p14="http://schemas.microsoft.com/office/powerpoint/2010/main" val="254705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2CAF-4FF9-49B5-9979-731E18BC662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BRAINSTORMING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>
                <a:solidFill>
                  <a:srgbClr val="00B050"/>
                </a:solidFill>
              </a:rPr>
              <a:t>STEP 3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65D98-0A58-4C1D-9FB9-51A38E3FB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79" y="1974573"/>
            <a:ext cx="4622514" cy="42002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AC07E-3FE7-4D35-98C2-D8655245A5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" t="56818" r="50669" b="32124"/>
          <a:stretch/>
        </p:blipFill>
        <p:spPr>
          <a:xfrm>
            <a:off x="1166192" y="2133599"/>
            <a:ext cx="4187688" cy="39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4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569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UNEARTHING THE ENVIRONMENTAL IMPACT OF HUMAN ACTIVITY: A GLOBAL CO2 EMISSION ANALYSIS</vt:lpstr>
      <vt:lpstr>NAAN  MUDHALVAN SCHEME</vt:lpstr>
      <vt:lpstr>TEAM MEMBERS</vt:lpstr>
      <vt:lpstr>OVERVIEW OF CO2</vt:lpstr>
      <vt:lpstr>PURPOSE OF THE CO2 </vt:lpstr>
      <vt:lpstr>EMPATHY MAP</vt:lpstr>
      <vt:lpstr>BRAINSTORMING  STEP 1</vt:lpstr>
      <vt:lpstr>BRAINSTORMING  STEP 2</vt:lpstr>
      <vt:lpstr>BRAINSTORMING  STEP 3</vt:lpstr>
      <vt:lpstr>BRAINSTORMING  STEP 4</vt:lpstr>
      <vt:lpstr>OUTPUT</vt:lpstr>
      <vt:lpstr>ADVANTAGES AND  DISADVANTAGES OF CO2</vt:lpstr>
      <vt:lpstr>CO2 SOLUTIONS CAN BE APPLIED  IN VARIOUS AREAS 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UNEARTHING THE ENVIRONMENTAL IMPACT OF HUMAN ACTIVITY: A GLOBAL CO2 EMISSION ANALYSIS</dc:title>
  <dc:creator>dillim2003@outlook.com</dc:creator>
  <cp:lastModifiedBy>dillim2003@outlook.com</cp:lastModifiedBy>
  <cp:revision>17</cp:revision>
  <dcterms:created xsi:type="dcterms:W3CDTF">2023-04-10T23:25:27Z</dcterms:created>
  <dcterms:modified xsi:type="dcterms:W3CDTF">2023-04-11T19:41:02Z</dcterms:modified>
</cp:coreProperties>
</file>