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Canva Sans Bold Italics" charset="1" panose="020B0803030501040103"/>
      <p:regular r:id="rId13"/>
    </p:embeddedFont>
    <p:embeddedFont>
      <p:font typeface="Kollektif Bold" charset="1" panose="020B0604020101010102"/>
      <p:regular r:id="rId14"/>
    </p:embeddedFont>
    <p:embeddedFont>
      <p:font typeface="DM Sans Bold" charset="1" panose="00000000000000000000"/>
      <p:regular r:id="rId15"/>
    </p:embeddedFont>
    <p:embeddedFont>
      <p:font typeface="DM Sans" charset="1" panose="00000000000000000000"/>
      <p:regular r:id="rId16"/>
    </p:embeddedFont>
    <p:embeddedFont>
      <p:font typeface="Poppins Medium Bold" charset="1" panose="02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png" Type="http://schemas.openxmlformats.org/officeDocument/2006/relationships/image"/><Relationship Id="rId12" Target="../media/image1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16.jpeg" Type="http://schemas.openxmlformats.org/officeDocument/2006/relationships/image"/><Relationship Id="rId12" Target="../media/image17.png" Type="http://schemas.openxmlformats.org/officeDocument/2006/relationships/image"/><Relationship Id="rId13" Target="../media/image18.png" Type="http://schemas.openxmlformats.org/officeDocument/2006/relationships/image"/><Relationship Id="rId14" Target="../media/image19.png" Type="http://schemas.openxmlformats.org/officeDocument/2006/relationships/image"/><Relationship Id="rId2" Target="../media/image15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jpeg" Type="http://schemas.openxmlformats.org/officeDocument/2006/relationships/image"/><Relationship Id="rId11" Target="../media/image21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5109" y="95266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0" y="842198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9525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83809" y="2857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111238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635377">
            <a:off x="4428531" y="36620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2167618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3465649" y="328000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381840" y="219619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0667532">
            <a:off x="4569932" y="480208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6606844">
            <a:off x="17573788" y="857528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336674" y="825979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400000">
            <a:off x="16386154" y="634270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true" rot="3991056">
            <a:off x="15623718" y="759756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25713" y="1795269"/>
            <a:ext cx="14622322" cy="5137084"/>
          </a:xfrm>
          <a:custGeom>
            <a:avLst/>
            <a:gdLst/>
            <a:ahLst/>
            <a:cxnLst/>
            <a:rect r="r" b="b" t="t" l="l"/>
            <a:pathLst>
              <a:path h="5137084" w="14622322">
                <a:moveTo>
                  <a:pt x="0" y="0"/>
                </a:moveTo>
                <a:lnTo>
                  <a:pt x="14622322" y="0"/>
                </a:lnTo>
                <a:lnTo>
                  <a:pt x="14622322" y="5137084"/>
                </a:lnTo>
                <a:lnTo>
                  <a:pt x="0" y="513708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2974" t="-1027" r="-2974" b="0"/>
            </a:stretch>
          </a:blipFill>
          <a:ln cap="rnd">
            <a:noFill/>
            <a:prstDash val="dash"/>
            <a:round/>
          </a:ln>
        </p:spPr>
      </p:sp>
      <p:sp>
        <p:nvSpPr>
          <p:cNvPr name="TextBox 17" id="17"/>
          <p:cNvSpPr txBox="true"/>
          <p:nvPr/>
        </p:nvSpPr>
        <p:spPr>
          <a:xfrm rot="0">
            <a:off x="5359301" y="6557518"/>
            <a:ext cx="756939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 i="true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HACKATHON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1893184" y="7343300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95606" y="3540284"/>
            <a:ext cx="18061343" cy="2597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ACES TECHFEST 7.0! </a:t>
            </a:r>
          </a:p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HACKATHON | 2024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55117" y="6805009"/>
            <a:ext cx="8016715" cy="2126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72"/>
              </a:lnSpc>
            </a:pPr>
            <a:r>
              <a:rPr lang="en-US" sz="3700" b="true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Team: Autoencoder</a:t>
            </a:r>
          </a:p>
          <a:p>
            <a:pPr algn="l">
              <a:lnSpc>
                <a:spcPts val="5772"/>
              </a:lnSpc>
            </a:pPr>
            <a:r>
              <a:rPr lang="en-US" sz="37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B.S.c.CSIT 6th Sem Godawari College </a:t>
            </a:r>
          </a:p>
          <a:p>
            <a:pPr algn="ctr">
              <a:lnSpc>
                <a:spcPts val="5772"/>
              </a:lnSpc>
            </a:pPr>
            <a:r>
              <a:rPr lang="en-US" sz="37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Date: 2024/12/13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10800000">
            <a:off x="9525" y="63583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83809" y="63869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0" y="7470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0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400000">
            <a:off x="1083809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1083809" y="962372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3321750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321750" y="74993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4405559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37941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321750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5400000">
            <a:off x="0" y="96383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5400000">
            <a:off x="16531236" y="-12437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true" flipV="true" rot="0">
            <a:off x="17615045" y="-12437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5400000">
            <a:off x="14363618" y="95943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-5400000">
            <a:off x="15447427" y="95943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531236" y="204324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5400000">
            <a:off x="17615045" y="95943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true" flipV="true" rot="5400000">
            <a:off x="17615045" y="204324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0">
            <a:off x="16120382" y="52436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5400000">
            <a:off x="17204191" y="52436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2700000">
            <a:off x="-1399586" y="-3217696"/>
            <a:ext cx="7415398" cy="3565095"/>
            <a:chOff x="0" y="0"/>
            <a:chExt cx="660400" cy="3175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4" id="34"/>
          <p:cNvSpPr/>
          <p:nvPr/>
        </p:nvSpPr>
        <p:spPr>
          <a:xfrm>
            <a:off x="-1862199" y="-2398146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-2076146" y="-2085470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255748" y="-1726999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382402" y="-1340732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526256" y="-901055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>
            <a:off x="-2647076" y="-457331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>
            <a:off x="-2621308" y="104302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" id="41"/>
          <p:cNvSpPr/>
          <p:nvPr/>
        </p:nvSpPr>
        <p:spPr>
          <a:xfrm>
            <a:off x="-2532992" y="781385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1069" y="3591221"/>
            <a:ext cx="10824786" cy="6221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98829" indent="-399415" lvl="1">
              <a:lnSpc>
                <a:spcPts val="554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699" spc="5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Limited accessibility to early diagnosis and preventive healthcare.</a:t>
            </a:r>
          </a:p>
          <a:p>
            <a:pPr algn="just" marL="798829" indent="-399415" lvl="1">
              <a:lnSpc>
                <a:spcPts val="554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699" spc="5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Difficulty in understanding medical reports for general people</a:t>
            </a:r>
          </a:p>
          <a:p>
            <a:pPr algn="just" marL="798829" indent="-399415" lvl="1">
              <a:lnSpc>
                <a:spcPts val="554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699" spc="5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There is a need for technology to bridge gaps in healthcare.</a:t>
            </a:r>
          </a:p>
          <a:p>
            <a:pPr algn="just" marL="798829" indent="-399415" lvl="1">
              <a:lnSpc>
                <a:spcPts val="554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699" spc="5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Geographic Health Disparities and Awareness</a:t>
            </a:r>
          </a:p>
          <a:p>
            <a:pPr algn="just">
              <a:lnSpc>
                <a:spcPts val="5549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-10720483">
            <a:off x="-242906" y="1238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-31459" y="818595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-31459" y="109619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853292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-31459" y="927068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257263" y="6103313"/>
            <a:ext cx="5300989" cy="3527567"/>
          </a:xfrm>
          <a:custGeom>
            <a:avLst/>
            <a:gdLst/>
            <a:ahLst/>
            <a:cxnLst/>
            <a:rect r="r" b="b" t="t" l="l"/>
            <a:pathLst>
              <a:path h="3527567" w="5300989">
                <a:moveTo>
                  <a:pt x="0" y="0"/>
                </a:moveTo>
                <a:lnTo>
                  <a:pt x="5300988" y="0"/>
                </a:lnTo>
                <a:lnTo>
                  <a:pt x="5300988" y="3527567"/>
                </a:lnTo>
                <a:lnTo>
                  <a:pt x="0" y="352756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833784" y="248231"/>
            <a:ext cx="4724467" cy="3100431"/>
          </a:xfrm>
          <a:custGeom>
            <a:avLst/>
            <a:gdLst/>
            <a:ahLst/>
            <a:cxnLst/>
            <a:rect r="r" b="b" t="t" l="l"/>
            <a:pathLst>
              <a:path h="3100431" w="4724467">
                <a:moveTo>
                  <a:pt x="0" y="0"/>
                </a:moveTo>
                <a:lnTo>
                  <a:pt x="4724467" y="0"/>
                </a:lnTo>
                <a:lnTo>
                  <a:pt x="4724467" y="3100431"/>
                </a:lnTo>
                <a:lnTo>
                  <a:pt x="0" y="310043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633742" y="3431319"/>
            <a:ext cx="4924509" cy="2589339"/>
          </a:xfrm>
          <a:custGeom>
            <a:avLst/>
            <a:gdLst/>
            <a:ahLst/>
            <a:cxnLst/>
            <a:rect r="r" b="b" t="t" l="l"/>
            <a:pathLst>
              <a:path h="2589339" w="4924509">
                <a:moveTo>
                  <a:pt x="0" y="0"/>
                </a:moveTo>
                <a:lnTo>
                  <a:pt x="4924509" y="0"/>
                </a:lnTo>
                <a:lnTo>
                  <a:pt x="4924509" y="2589338"/>
                </a:lnTo>
                <a:lnTo>
                  <a:pt x="0" y="25893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32233" y="1369367"/>
            <a:ext cx="10160659" cy="1979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80"/>
              </a:lnSpc>
            </a:pPr>
            <a:r>
              <a:rPr lang="en-US" sz="5700" spc="85" b="true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The Challenge in Nepal's Healthcare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84750" y="2948755"/>
            <a:ext cx="11300172" cy="5971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15550" indent="-407775" lvl="1">
              <a:lnSpc>
                <a:spcPts val="5288"/>
              </a:lnSpc>
              <a:buFont typeface="Arial"/>
              <a:buChar char="•"/>
            </a:pPr>
            <a:r>
              <a:rPr lang="en-US" b="true" sz="377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Offers Diagnosis of Cancer and Diabetes using ML Classifier Model.</a:t>
            </a:r>
          </a:p>
          <a:p>
            <a:pPr algn="just" marL="815550" indent="-407775" lvl="1">
              <a:lnSpc>
                <a:spcPts val="5288"/>
              </a:lnSpc>
              <a:buFont typeface="Arial"/>
              <a:buChar char="•"/>
            </a:pPr>
            <a:r>
              <a:rPr lang="en-US" b="true" sz="377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Provide FAQs, a Light Aptitude Test, a Live Chat System, and a Community </a:t>
            </a:r>
          </a:p>
          <a:p>
            <a:pPr algn="just" marL="815550" indent="-407775" lvl="1">
              <a:lnSpc>
                <a:spcPts val="5288"/>
              </a:lnSpc>
              <a:buFont typeface="Arial"/>
              <a:buChar char="•"/>
            </a:pPr>
            <a:r>
              <a:rPr lang="en-US" b="true" sz="377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Information on </a:t>
            </a:r>
            <a:r>
              <a:rPr lang="en-US" b="true" sz="377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hospitals in major cities of Nepal</a:t>
            </a:r>
          </a:p>
          <a:p>
            <a:pPr algn="just" marL="815550" indent="-407775" lvl="1">
              <a:lnSpc>
                <a:spcPts val="5288"/>
              </a:lnSpc>
              <a:buFont typeface="Arial"/>
              <a:buChar char="•"/>
            </a:pPr>
            <a:r>
              <a:rPr lang="en-US" b="true" sz="377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Simple Health Report Analysis with Speech</a:t>
            </a:r>
          </a:p>
          <a:p>
            <a:pPr algn="just" marL="815550" indent="-407775" lvl="1">
              <a:lnSpc>
                <a:spcPts val="5288"/>
              </a:lnSpc>
              <a:buFont typeface="Arial"/>
              <a:buChar char="•"/>
            </a:pPr>
            <a:r>
              <a:rPr lang="en-US" b="true" sz="377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Integrated ChatBot </a:t>
            </a:r>
          </a:p>
          <a:p>
            <a:pPr algn="just">
              <a:lnSpc>
                <a:spcPts val="5288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496104" y="7886130"/>
            <a:ext cx="4734734" cy="1799199"/>
          </a:xfrm>
          <a:custGeom>
            <a:avLst/>
            <a:gdLst/>
            <a:ahLst/>
            <a:cxnLst/>
            <a:rect r="r" b="b" t="t" l="l"/>
            <a:pathLst>
              <a:path h="1799199" w="4734734">
                <a:moveTo>
                  <a:pt x="0" y="0"/>
                </a:moveTo>
                <a:lnTo>
                  <a:pt x="4734734" y="0"/>
                </a:lnTo>
                <a:lnTo>
                  <a:pt x="4734734" y="1799199"/>
                </a:lnTo>
                <a:lnTo>
                  <a:pt x="0" y="17991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720483">
            <a:off x="-211447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0" y="81184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0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884750" y="-6749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00000">
            <a:off x="0" y="92031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8292126">
            <a:off x="13613558" y="802685"/>
            <a:ext cx="5448866" cy="2619647"/>
            <a:chOff x="0" y="0"/>
            <a:chExt cx="660400" cy="3175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426655" y="623267"/>
            <a:ext cx="2567025" cy="2255158"/>
          </a:xfrm>
          <a:custGeom>
            <a:avLst/>
            <a:gdLst/>
            <a:ahLst/>
            <a:cxnLst/>
            <a:rect r="r" b="b" t="t" l="l"/>
            <a:pathLst>
              <a:path h="2255158" w="2567025">
                <a:moveTo>
                  <a:pt x="0" y="0"/>
                </a:moveTo>
                <a:lnTo>
                  <a:pt x="2567025" y="0"/>
                </a:lnTo>
                <a:lnTo>
                  <a:pt x="2567025" y="2255159"/>
                </a:lnTo>
                <a:lnTo>
                  <a:pt x="0" y="225515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16198" t="-19842" r="-6515" b="-19842"/>
            </a:stretch>
          </a:blipFill>
        </p:spPr>
      </p:sp>
      <p:sp>
        <p:nvSpPr>
          <p:cNvPr name="AutoShape 13" id="13"/>
          <p:cNvSpPr/>
          <p:nvPr/>
        </p:nvSpPr>
        <p:spPr>
          <a:xfrm flipH="true" flipV="true">
            <a:off x="15886519" y="-417197"/>
            <a:ext cx="3586157" cy="3173464"/>
          </a:xfrm>
          <a:prstGeom prst="line">
            <a:avLst/>
          </a:prstGeom>
          <a:ln cap="flat" w="952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H="true" flipV="true">
            <a:off x="16114615" y="-573809"/>
            <a:ext cx="3486801" cy="3117329"/>
          </a:xfrm>
          <a:prstGeom prst="line">
            <a:avLst/>
          </a:prstGeom>
          <a:ln cap="flat" w="952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H="true" flipV="true">
            <a:off x="16337991" y="-709076"/>
            <a:ext cx="3367980" cy="3011098"/>
          </a:xfrm>
          <a:prstGeom prst="line">
            <a:avLst/>
          </a:prstGeom>
          <a:ln cap="flat" w="952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flipH="true" flipV="true">
            <a:off x="16529051" y="-857578"/>
            <a:ext cx="3245758" cy="2901827"/>
          </a:xfrm>
          <a:prstGeom prst="line">
            <a:avLst/>
          </a:prstGeom>
          <a:ln cap="flat" w="952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H="true" flipV="true">
            <a:off x="16844443" y="-938879"/>
            <a:ext cx="3008517" cy="2689726"/>
          </a:xfrm>
          <a:prstGeom prst="line">
            <a:avLst/>
          </a:prstGeom>
          <a:ln cap="flat" w="952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V="true">
            <a:off x="18054795" y="4502606"/>
            <a:ext cx="2065062" cy="5227867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flipV="true">
            <a:off x="18559122" y="5041659"/>
            <a:ext cx="1726549" cy="444031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flipV="true">
            <a:off x="19144193" y="5651369"/>
            <a:ext cx="1395894" cy="3478567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12409075" y="689595"/>
            <a:ext cx="5733076" cy="3224855"/>
          </a:xfrm>
          <a:custGeom>
            <a:avLst/>
            <a:gdLst/>
            <a:ahLst/>
            <a:cxnLst/>
            <a:rect r="r" b="b" t="t" l="l"/>
            <a:pathLst>
              <a:path h="3224855" w="5733076">
                <a:moveTo>
                  <a:pt x="0" y="0"/>
                </a:moveTo>
                <a:lnTo>
                  <a:pt x="5733076" y="0"/>
                </a:lnTo>
                <a:lnTo>
                  <a:pt x="5733076" y="3224855"/>
                </a:lnTo>
                <a:lnTo>
                  <a:pt x="0" y="322485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2712916" y="4282372"/>
            <a:ext cx="5429235" cy="2497448"/>
          </a:xfrm>
          <a:custGeom>
            <a:avLst/>
            <a:gdLst/>
            <a:ahLst/>
            <a:cxnLst/>
            <a:rect r="r" b="b" t="t" l="l"/>
            <a:pathLst>
              <a:path h="2497448" w="5429235">
                <a:moveTo>
                  <a:pt x="0" y="0"/>
                </a:moveTo>
                <a:lnTo>
                  <a:pt x="5429235" y="0"/>
                </a:lnTo>
                <a:lnTo>
                  <a:pt x="5429235" y="2497449"/>
                </a:lnTo>
                <a:lnTo>
                  <a:pt x="0" y="249744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3630888" y="7147743"/>
            <a:ext cx="4511263" cy="2537586"/>
          </a:xfrm>
          <a:custGeom>
            <a:avLst/>
            <a:gdLst/>
            <a:ahLst/>
            <a:cxnLst/>
            <a:rect r="r" b="b" t="t" l="l"/>
            <a:pathLst>
              <a:path h="2537586" w="4511263">
                <a:moveTo>
                  <a:pt x="0" y="0"/>
                </a:moveTo>
                <a:lnTo>
                  <a:pt x="4511263" y="0"/>
                </a:lnTo>
                <a:lnTo>
                  <a:pt x="4511263" y="2537586"/>
                </a:lnTo>
                <a:lnTo>
                  <a:pt x="0" y="253758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4336580" y="1798471"/>
            <a:ext cx="5126730" cy="817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26"/>
              </a:lnSpc>
              <a:spcBef>
                <a:spcPct val="0"/>
              </a:spcBef>
            </a:pPr>
            <a:r>
              <a:rPr lang="en-US" b="true" sz="5699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Mero Health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720483">
            <a:off x="-211447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0" y="81184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0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884750" y="-6749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0" y="92031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41904" y="3276455"/>
            <a:ext cx="10563553" cy="4457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12371" indent="-456186" lvl="1">
              <a:lnSpc>
                <a:spcPts val="5916"/>
              </a:lnSpc>
              <a:buFont typeface="Arial"/>
              <a:buChar char="•"/>
            </a:pPr>
            <a:r>
              <a:rPr lang="en-US" b="true" sz="422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Generalized ML/Deep Learning Prediction Models</a:t>
            </a:r>
          </a:p>
          <a:p>
            <a:pPr algn="just" marL="912371" indent="-456186" lvl="1">
              <a:lnSpc>
                <a:spcPts val="5916"/>
              </a:lnSpc>
              <a:buFont typeface="Arial"/>
              <a:buChar char="•"/>
            </a:pPr>
            <a:r>
              <a:rPr lang="en-US" b="true" sz="422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Capacity of Analyzing Complex Medical Reports </a:t>
            </a:r>
          </a:p>
          <a:p>
            <a:pPr algn="just" marL="912371" indent="-456186" lvl="1">
              <a:lnSpc>
                <a:spcPts val="5916"/>
              </a:lnSpc>
              <a:buFont typeface="Arial"/>
              <a:buChar char="•"/>
            </a:pPr>
            <a:r>
              <a:rPr lang="en-US" b="true" sz="422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Personal AI Health Assistant (NLP)</a:t>
            </a:r>
          </a:p>
          <a:p>
            <a:pPr algn="just" marL="912371" indent="-456186" lvl="1">
              <a:lnSpc>
                <a:spcPts val="5916"/>
              </a:lnSpc>
              <a:buFont typeface="Arial"/>
              <a:buChar char="•"/>
            </a:pPr>
            <a:r>
              <a:rPr lang="en-US" b="true" sz="422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Digitalizing the Health Sector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223835" y="2160134"/>
            <a:ext cx="10563553" cy="817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6"/>
              </a:lnSpc>
              <a:spcBef>
                <a:spcPct val="0"/>
              </a:spcBef>
            </a:pPr>
            <a:r>
              <a:rPr lang="en-US" b="true" sz="5699">
                <a:solidFill>
                  <a:srgbClr val="227C9D"/>
                </a:solidFill>
                <a:latin typeface="DM Sans Bold"/>
                <a:ea typeface="DM Sans Bold"/>
                <a:cs typeface="DM Sans Bold"/>
                <a:sym typeface="DM Sans Bold"/>
              </a:rPr>
              <a:t>Future Advancements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1815669" y="793038"/>
            <a:ext cx="6058017" cy="2773937"/>
          </a:xfrm>
          <a:custGeom>
            <a:avLst/>
            <a:gdLst/>
            <a:ahLst/>
            <a:cxnLst/>
            <a:rect r="r" b="b" t="t" l="l"/>
            <a:pathLst>
              <a:path h="2773937" w="6058017">
                <a:moveTo>
                  <a:pt x="0" y="0"/>
                </a:moveTo>
                <a:lnTo>
                  <a:pt x="6058017" y="0"/>
                </a:lnTo>
                <a:lnTo>
                  <a:pt x="6058017" y="2773936"/>
                </a:lnTo>
                <a:lnTo>
                  <a:pt x="0" y="277393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18247" r="0" b="-18247"/>
            </a:stretch>
          </a:blipFill>
          <a:ln w="57150" cap="rnd">
            <a:solidFill>
              <a:srgbClr val="E4E2DD"/>
            </a:solidFill>
            <a:prstDash val="solid"/>
            <a:round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1815669" y="3870166"/>
            <a:ext cx="6058017" cy="5942427"/>
          </a:xfrm>
          <a:custGeom>
            <a:avLst/>
            <a:gdLst/>
            <a:ahLst/>
            <a:cxnLst/>
            <a:rect r="r" b="b" t="t" l="l"/>
            <a:pathLst>
              <a:path h="5942427" w="6058017">
                <a:moveTo>
                  <a:pt x="0" y="0"/>
                </a:moveTo>
                <a:lnTo>
                  <a:pt x="6058017" y="0"/>
                </a:lnTo>
                <a:lnTo>
                  <a:pt x="6058017" y="5942427"/>
                </a:lnTo>
                <a:lnTo>
                  <a:pt x="0" y="594242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14286" t="0" r="-55937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33915" y="4189410"/>
            <a:ext cx="10620170" cy="1657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b="true" sz="123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name="Group 21" id="2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24" id="24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7" id="27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8" id="28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9" id="29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0" id="30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1" id="31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2" id="32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33" id="33"/>
          <p:cNvGrpSpPr/>
          <p:nvPr/>
        </p:nvGrpSpPr>
        <p:grpSpPr>
          <a:xfrm rot="0"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name="Group 34" id="3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37" id="3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8" id="3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9" id="3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0" id="4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1" id="4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2" id="4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3" id="4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4" id="44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5" id="45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59260" y="3434395"/>
            <a:ext cx="14169479" cy="3370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73"/>
              </a:lnSpc>
            </a:pPr>
            <a:r>
              <a:rPr lang="en-US" sz="10699" b="true">
                <a:solidFill>
                  <a:srgbClr val="227C9D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PROJECT DEMO TIME</a:t>
            </a:r>
          </a:p>
          <a:p>
            <a:pPr algn="ctr">
              <a:lnSpc>
                <a:spcPts val="13373"/>
              </a:lnSpc>
              <a:spcBef>
                <a:spcPct val="0"/>
              </a:spcBef>
            </a:pPr>
            <a:r>
              <a:rPr lang="en-US" b="true" sz="10699">
                <a:solidFill>
                  <a:srgbClr val="227C9D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MeroHealth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0" y="811938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083809" y="92031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0" y="920319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00000">
            <a:off x="17204191" y="866128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7204191" y="974509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8"/>
                </a:moveTo>
                <a:lnTo>
                  <a:pt x="0" y="1083808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5400000">
            <a:off x="-541904" y="-90299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541904" y="18081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true" rot="-10800000">
            <a:off x="-541904" y="18081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DAGZCpf5CH8</dc:identifier>
  <dcterms:modified xsi:type="dcterms:W3CDTF">2011-08-01T06:04:30Z</dcterms:modified>
  <cp:revision>1</cp:revision>
  <dc:title>ACES HACKFEST 7.0 2024 PRESENTATION SLIDES : TEAM ENCODERS</dc:title>
</cp:coreProperties>
</file>