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4" r:id="rId36"/>
    <p:sldId id="289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CDD7-E8D6-46F5-8A9F-D6335D81D17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3930-472C-4ECE-8127-302ADEED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6183"/>
            <a:ext cx="10867292" cy="6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6182"/>
            <a:ext cx="11172091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3" y="426182"/>
            <a:ext cx="9272954" cy="62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5" y="527538"/>
            <a:ext cx="9390185" cy="61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" y="426183"/>
            <a:ext cx="9788769" cy="62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7" y="426183"/>
            <a:ext cx="9741877" cy="61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426183"/>
            <a:ext cx="9296400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7229" y="515815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7" y="515815"/>
            <a:ext cx="760886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5" y="426183"/>
            <a:ext cx="7491046" cy="38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426183"/>
            <a:ext cx="8721969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8" y="515814"/>
            <a:ext cx="7983415" cy="61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9" y="426183"/>
            <a:ext cx="9401906" cy="47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2" y="426183"/>
            <a:ext cx="8698523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7" y="376725"/>
            <a:ext cx="8030307" cy="6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6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2" y="426183"/>
            <a:ext cx="10023230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426183"/>
            <a:ext cx="8733691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2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426183"/>
            <a:ext cx="8956431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9" y="426183"/>
            <a:ext cx="9800492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6183"/>
            <a:ext cx="8382000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3060"/>
            <a:ext cx="7197970" cy="6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6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426183"/>
            <a:ext cx="8510954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6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426183"/>
            <a:ext cx="6072553" cy="49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6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426182"/>
            <a:ext cx="10879015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6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426184"/>
            <a:ext cx="10187353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0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426183"/>
            <a:ext cx="9694985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7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models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2160" y="2057401"/>
            <a:ext cx="5433641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0" y="1447801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/>
              <a:t>  .MODEL directive tells the assembler the size of code and data segments a program can have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1" y="2524126"/>
            <a:ext cx="72294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371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184"/>
            <a:ext cx="11353800" cy="6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of the 8086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3880" t="17708" r="17423" b="14583"/>
          <a:stretch>
            <a:fillRect/>
          </a:stretch>
        </p:blipFill>
        <p:spPr bwMode="auto">
          <a:xfrm>
            <a:off x="2133600" y="1219200"/>
            <a:ext cx="373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53514" t="27083" r="17203" b="28125"/>
          <a:stretch>
            <a:fillRect/>
          </a:stretch>
        </p:blipFill>
        <p:spPr bwMode="auto">
          <a:xfrm>
            <a:off x="6019800" y="2133600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440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26183"/>
            <a:ext cx="11019692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6183"/>
            <a:ext cx="11172091" cy="64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0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183"/>
            <a:ext cx="10925908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26183"/>
            <a:ext cx="10867293" cy="6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6183"/>
            <a:ext cx="11172092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1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2" y="1254369"/>
            <a:ext cx="7631723" cy="32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0074DE-2283-44B1-8E28-F76A56C371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0BE8AB-76DE-48EF-9ECE-6D58ACFF92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CC3810-378C-4273-B382-839311E543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121</Words>
  <Application>Microsoft Office PowerPoint</Application>
  <PresentationFormat>Widescreen</PresentationFormat>
  <Paragraphs>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Memory models</vt:lpstr>
      <vt:lpstr>Microprocessor</vt:lpstr>
      <vt:lpstr>Programming model of the 8086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bishnu</dc:creator>
  <cp:lastModifiedBy>bishnu</cp:lastModifiedBy>
  <cp:revision>12</cp:revision>
  <dcterms:created xsi:type="dcterms:W3CDTF">2021-04-10T00:11:00Z</dcterms:created>
  <dcterms:modified xsi:type="dcterms:W3CDTF">2023-01-16T08:56:54Z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