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1" r:id="rId7"/>
    <p:sldId id="262" r:id="rId8"/>
    <p:sldId id="263" r:id="rId9"/>
    <p:sldId id="259" r:id="rId10"/>
    <p:sldId id="260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3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8F0D-4E75-423C-A64A-0CA71529E1C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6047-E8F6-41D6-BFE9-B56194B9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8F0D-4E75-423C-A64A-0CA71529E1C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6047-E8F6-41D6-BFE9-B56194B9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8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8F0D-4E75-423C-A64A-0CA71529E1C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6047-E8F6-41D6-BFE9-B56194B9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4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8F0D-4E75-423C-A64A-0CA71529E1C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6047-E8F6-41D6-BFE9-B56194B9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5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8F0D-4E75-423C-A64A-0CA71529E1C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6047-E8F6-41D6-BFE9-B56194B9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9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8F0D-4E75-423C-A64A-0CA71529E1C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6047-E8F6-41D6-BFE9-B56194B9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2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8F0D-4E75-423C-A64A-0CA71529E1C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6047-E8F6-41D6-BFE9-B56194B9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4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8F0D-4E75-423C-A64A-0CA71529E1C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6047-E8F6-41D6-BFE9-B56194B9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8F0D-4E75-423C-A64A-0CA71529E1C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6047-E8F6-41D6-BFE9-B56194B9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6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8F0D-4E75-423C-A64A-0CA71529E1C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6047-E8F6-41D6-BFE9-B56194B9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8F0D-4E75-423C-A64A-0CA71529E1C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6047-E8F6-41D6-BFE9-B56194B9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4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58F0D-4E75-423C-A64A-0CA71529E1C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26047-E8F6-41D6-BFE9-B56194B9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5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26183"/>
            <a:ext cx="11019693" cy="64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2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" y="426181"/>
            <a:ext cx="10679907" cy="64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2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" y="426180"/>
            <a:ext cx="10679907" cy="64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" y="426181"/>
            <a:ext cx="10679907" cy="665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6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" y="426181"/>
            <a:ext cx="10679907" cy="64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7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1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" y="426181"/>
            <a:ext cx="9040142" cy="1871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6" y="2473569"/>
            <a:ext cx="9566031" cy="42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5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705" y="426183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7" y="426183"/>
            <a:ext cx="9155723" cy="61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5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26182"/>
            <a:ext cx="10877550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26180"/>
            <a:ext cx="10761785" cy="1008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3" y="1434368"/>
            <a:ext cx="10795488" cy="542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5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" y="426181"/>
            <a:ext cx="10679907" cy="64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8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" y="426181"/>
            <a:ext cx="10795488" cy="64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5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" y="426181"/>
            <a:ext cx="10679907" cy="64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6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" y="426181"/>
            <a:ext cx="10679907" cy="629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1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" y="426181"/>
            <a:ext cx="10679907" cy="64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3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" y="426180"/>
            <a:ext cx="10679907" cy="64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" y="426181"/>
            <a:ext cx="10679907" cy="64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2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" y="426182"/>
            <a:ext cx="10679907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" y="426181"/>
            <a:ext cx="10317957" cy="2708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2" y="2946642"/>
            <a:ext cx="10679907" cy="32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5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07720DB16DD249A51DF2D2A93FB9D1" ma:contentTypeVersion="2" ma:contentTypeDescription="Create a new document." ma:contentTypeScope="" ma:versionID="ae44d3b33e135c9f52e979c94f5f944d">
  <xsd:schema xmlns:xsd="http://www.w3.org/2001/XMLSchema" xmlns:xs="http://www.w3.org/2001/XMLSchema" xmlns:p="http://schemas.microsoft.com/office/2006/metadata/properties" xmlns:ns2="685dac3b-f717-4b89-adec-5b8662f0416f" targetNamespace="http://schemas.microsoft.com/office/2006/metadata/properties" ma:root="true" ma:fieldsID="7579e21ae51a94a2137330e948338bc8" ns2:_="">
    <xsd:import namespace="685dac3b-f717-4b89-adec-5b8662f041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5dac3b-f717-4b89-adec-5b8662f041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16FDCD-E559-4B41-B25C-BBF03FF9A49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1E0D0F3-1EA4-4E44-9289-DF9D84DB4D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94132C-8E39-481F-96CC-A1097C803E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5dac3b-f717-4b89-adec-5b8662f041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48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bishnu</dc:creator>
  <cp:lastModifiedBy>bishnu</cp:lastModifiedBy>
  <cp:revision>10</cp:revision>
  <dcterms:created xsi:type="dcterms:W3CDTF">2021-03-12T01:11:58Z</dcterms:created>
  <dcterms:modified xsi:type="dcterms:W3CDTF">2023-01-16T08:57:24Z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0x0101002A07720DB16DD249A51DF2D2A93FB9D1</vt:lpwstr>
  </property>
</Properties>
</file>