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4DE4-EA43-473A-8F14-193F171B1C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41CE-5354-4122-8006-F9A0F0AD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0" y="0"/>
            <a:ext cx="10368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56" y="249238"/>
            <a:ext cx="9558337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4" y="500062"/>
            <a:ext cx="9229724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00062"/>
            <a:ext cx="9229724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8" y="328612"/>
            <a:ext cx="8725833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54" y="500062"/>
            <a:ext cx="8760691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03" y="500062"/>
            <a:ext cx="8469964" cy="5072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03" y="5509464"/>
            <a:ext cx="9696309" cy="1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0"/>
            <a:ext cx="10067925" cy="5000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49" y="500064"/>
            <a:ext cx="11358563" cy="6221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050" y="635634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949F3-E264-438E-9DCF-C00F2006A5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3" y="371474"/>
            <a:ext cx="8329612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B0BF-F729-4DA4-B16A-A912F9B447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C44DE9-A8A7-4536-A214-52CD31D6C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66732-461A-4C58-ADCB-652C35C28D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  <vt:lpstr>Microprocessor……..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Microprocessor……..</dc:title>
  <dc:creator>bishnu</dc:creator>
  <cp:lastModifiedBy>bishnu</cp:lastModifiedBy>
  <cp:revision>2</cp:revision>
  <dcterms:created xsi:type="dcterms:W3CDTF">2022-03-28T01:14:30Z</dcterms:created>
  <dcterms:modified xsi:type="dcterms:W3CDTF">2023-01-16T09:16:42Z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