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A134-DAC0-4AAE-8FC1-E89079C477F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9E67-BC3E-40EA-B513-091AF69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26182"/>
            <a:ext cx="10877550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75" y="426180"/>
            <a:ext cx="8449450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26182"/>
            <a:ext cx="10877550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527538"/>
            <a:ext cx="7643811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0423D-529C-478B-8A53-F8935A586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7B0A27-B72F-451D-99D1-698D86FCE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BE31EC-32C1-42DE-9158-9FAEE02111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Microprocessor</vt:lpstr>
      <vt:lpstr>Microprocessor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bishnu</dc:creator>
  <cp:lastModifiedBy>bishnu</cp:lastModifiedBy>
  <cp:revision>4</cp:revision>
  <dcterms:created xsi:type="dcterms:W3CDTF">2021-03-17T16:10:01Z</dcterms:created>
  <dcterms:modified xsi:type="dcterms:W3CDTF">2023-01-29T23:45:33Z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