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54" d="100"/>
          <a:sy n="54" d="100"/>
        </p:scale>
        <p:origin x="67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28.34025" units="1/cm"/>
          <inkml:channelProperty channel="Y" name="resolution" value="28.33948" units="1/cm"/>
          <inkml:channelProperty channel="T" name="resolution" value="1" units="1/dev"/>
        </inkml:channelProperties>
      </inkml:inkSource>
      <inkml:timestamp xml:id="ts0" timeString="2023-01-29T23:35:29.83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11709 2530 0,'0'0'16,"0"0"124,0 0-109,0 0-31,0 25 31,0 0-15,0 25-16,0-26 16,0 26-1,0 0-15,0-26 16,-25 1-16,25 50 15,0-51 1,0-24 0,0 25-1,0-25 1,0 50-1,0-25 1,0-25 78,0 0-16,0 0-63,0-25 1,0 25-1,0 0 1,25 0-16,-25-50 16,49 25-16,-24 25 31,-25 0-31,25-24 15,-25 24 1,25 0-16,0 0 16,0 0-1,-1 0 1,-24 0-16,0 0 31,25 0-15,-25 0-1,25 0 1,-25 0-1,0 24 1,0-24 0,0 25-1,74 25 1,-74-50-1,0 25 32,0-25-31,0 25-1,0-25-15,0 24 16,0 1 0,0-25-16,0 0 31,0 25-31,0 0 47,0-25-32,0 0 1,-24 0 15,-1 25-31,0-25 16,25 24-1,0-24 1,-25 25-16,0-25 15,1 25 1,-1-25-16,25 0 16,0 25-1,0-25 16,0 0 47,-25 0-62,25 0-16,-25-25 16,-25 25-1,50 0 79</inkml:trace>
  <inkml:trace contextRef="#ctx0" brushRef="#br0" timeOffset="1310.4023">11709 2630 0,'0'-25'47,"0"25"-16,49-50-16,-24 25-15,25 25 16,-25 0 0,0 0-1,-1 0 1,-24 0-16,0 0 15,25 0-15,-25-24 16,25 24 0,0 0-1,-25-25 1,25 25-16,-1 0 15,-24 0 1,25 0-16,-25-25 16,25 25-1,-25 0 141</inkml:trace>
  <inkml:trace contextRef="#ctx0" brushRef="#br0" timeOffset="4180.8074">12304 2654 0,'0'0'15,"0"-24"-15,-25 24 94,25 0-94,-24 0 16,24 0-1,-25 0 1,25 0-16,0 0 31,0 0-31,-25 0 31,25 0-15,0 0-1,-25 0 1,25 0-16,-25 0 16,1 0-1,24 0 32,-25 0-16,25 0-15,0 49-1,-25-49 17,25 0 77,0 25-62,0 0-32,0 0 1,0-1-16,0 1 15,0-25 48,0 0-48,0 25 1,25-25-16,-25 25 16,0 0-1,0-25 1,0 24-1,25 1 1,-25-25 0,24 25-1,-24-25-15,0 0 16,25 25-1,25 25-15,-50-26 16,0-24 0,0 25-1,25-25 16,-25 25-15,0-25 0,24 0-16,-24 0 31,25 0-16,-25 0 1,0 0 0,25 0 15,-25 0-31,0 0 31,0 0-31,0-25 31,0 0 47,50-24-78,-1-26 16,-49 50-16,0 25 15,0-49 63,0-26-78,0 51 16,0 24 0,0 0-16,0-25 15,0 0 63,0 25-62,-25-25-1,1 0-15,24 1 16,0-1 0,-25 25-1,25 0 1,0 0-16,-25 0 31,0-25-15,0 25-1,25 0 1,0 0-16,0 0 15,-24-25 1,24 25 15,-25 0-15,25 0-1,-25 0 1,0 0-16,25 0 62,-25 25-30,1 25-17,-1-50-15,25 0 16,0 0-1,-25 0-15,0 24 16,25 1 15,0-25 0,0 0 1,0 0-17,0 25 48,0 25-63,0-26 15,0 1 1,0 0-1</inkml:trace>
  <inkml:trace contextRef="#ctx0" brushRef="#br0" timeOffset="8002.8141">11734 2605 0,'0'0'15,"0"0"141,0 25-109,-25-25-16,25 0-31,-25 99 16,0-74 0,0-1-16,25 1 15,0-25 1,0 25-16,0-25 31,0 50 16,0-50-47,0 0 15,0 0 1,0 24 0,0-24-1,0 0 63,0 0-47,0 0 1,0 0-17,0 0 48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3E65B-5392-4DE4-AF6D-010DB86DCB60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BC303-97C0-43E0-9677-DED149FB50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310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3E65B-5392-4DE4-AF6D-010DB86DCB60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BC303-97C0-43E0-9677-DED149FB50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927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3E65B-5392-4DE4-AF6D-010DB86DCB60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BC303-97C0-43E0-9677-DED149FB50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715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3E65B-5392-4DE4-AF6D-010DB86DCB60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BC303-97C0-43E0-9677-DED149FB50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250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3E65B-5392-4DE4-AF6D-010DB86DCB60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BC303-97C0-43E0-9677-DED149FB50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697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3E65B-5392-4DE4-AF6D-010DB86DCB60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BC303-97C0-43E0-9677-DED149FB50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290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3E65B-5392-4DE4-AF6D-010DB86DCB60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BC303-97C0-43E0-9677-DED149FB50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293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3E65B-5392-4DE4-AF6D-010DB86DCB60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BC303-97C0-43E0-9677-DED149FB50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017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3E65B-5392-4DE4-AF6D-010DB86DCB60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BC303-97C0-43E0-9677-DED149FB50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538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3E65B-5392-4DE4-AF6D-010DB86DCB60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BC303-97C0-43E0-9677-DED149FB50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171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3E65B-5392-4DE4-AF6D-010DB86DCB60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BC303-97C0-43E0-9677-DED149FB50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430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B3E65B-5392-4DE4-AF6D-010DB86DCB60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BC303-97C0-43E0-9677-DED149FB50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585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5750" y="0"/>
            <a:ext cx="10067925" cy="500063"/>
          </a:xfrm>
        </p:spPr>
        <p:txBody>
          <a:bodyPr>
            <a:normAutofit/>
          </a:bodyPr>
          <a:lstStyle/>
          <a:p>
            <a:pPr algn="l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Microprocessor……..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5749" y="500064"/>
            <a:ext cx="11358563" cy="622141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63050" y="635634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8949F3-E264-438E-9DCF-C00F2006A53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4" y="614363"/>
            <a:ext cx="11315701" cy="6037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942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5750" y="0"/>
            <a:ext cx="10067925" cy="500063"/>
          </a:xfrm>
        </p:spPr>
        <p:txBody>
          <a:bodyPr>
            <a:normAutofit/>
          </a:bodyPr>
          <a:lstStyle/>
          <a:p>
            <a:pPr algn="l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Microprocessor……..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5749" y="500064"/>
            <a:ext cx="11358563" cy="622141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63050" y="635634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8949F3-E264-438E-9DCF-C00F2006A53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266" y="500062"/>
            <a:ext cx="11377468" cy="6357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486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5750" y="0"/>
            <a:ext cx="10067925" cy="500063"/>
          </a:xfrm>
        </p:spPr>
        <p:txBody>
          <a:bodyPr>
            <a:normAutofit/>
          </a:bodyPr>
          <a:lstStyle/>
          <a:p>
            <a:pPr algn="l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Microprocessor……..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5749" y="500064"/>
            <a:ext cx="11358563" cy="622141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63050" y="635634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8949F3-E264-438E-9DCF-C00F2006A53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48" y="421482"/>
            <a:ext cx="10428180" cy="643651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/>
              <p14:cNvContentPartPr/>
              <p14:nvPr/>
            </p14:nvContentPartPr>
            <p14:xfrm>
              <a:off x="4188240" y="884160"/>
              <a:ext cx="286200" cy="28620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178880" y="874800"/>
                <a:ext cx="304920" cy="304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9735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5750" y="0"/>
            <a:ext cx="10067925" cy="500063"/>
          </a:xfrm>
        </p:spPr>
        <p:txBody>
          <a:bodyPr>
            <a:normAutofit/>
          </a:bodyPr>
          <a:lstStyle/>
          <a:p>
            <a:pPr algn="l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Microprocessor……..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5749" y="500064"/>
            <a:ext cx="11358563" cy="622141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63050" y="635634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8949F3-E264-438E-9DCF-C00F2006A53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827" y="500062"/>
            <a:ext cx="11868346" cy="6357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829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5750" y="0"/>
            <a:ext cx="10067925" cy="500063"/>
          </a:xfrm>
        </p:spPr>
        <p:txBody>
          <a:bodyPr>
            <a:normAutofit/>
          </a:bodyPr>
          <a:lstStyle/>
          <a:p>
            <a:pPr algn="l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Microprocessor……..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5749" y="500064"/>
            <a:ext cx="11358563" cy="622141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63050" y="635634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8949F3-E264-438E-9DCF-C00F2006A53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8730" y="500063"/>
            <a:ext cx="9372600" cy="6429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99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5750" y="0"/>
            <a:ext cx="10067925" cy="500063"/>
          </a:xfrm>
        </p:spPr>
        <p:txBody>
          <a:bodyPr>
            <a:normAutofit/>
          </a:bodyPr>
          <a:lstStyle/>
          <a:p>
            <a:pPr algn="l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Microprocessor……..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5749" y="500064"/>
            <a:ext cx="11358563" cy="622141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63050" y="635634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8949F3-E264-438E-9DCF-C00F2006A53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963" y="342900"/>
            <a:ext cx="10515599" cy="6378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4807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5750" y="0"/>
            <a:ext cx="10067925" cy="500063"/>
          </a:xfrm>
        </p:spPr>
        <p:txBody>
          <a:bodyPr>
            <a:normAutofit/>
          </a:bodyPr>
          <a:lstStyle/>
          <a:p>
            <a:pPr algn="l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Microprocessor……..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5749" y="500064"/>
            <a:ext cx="11358563" cy="622141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63050" y="635634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8949F3-E264-438E-9DCF-C00F2006A53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038" y="500062"/>
            <a:ext cx="8472487" cy="6357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9105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A07720DB16DD249A51DF2D2A93FB9D1" ma:contentTypeVersion="2" ma:contentTypeDescription="Create a new document." ma:contentTypeScope="" ma:versionID="ae44d3b33e135c9f52e979c94f5f944d">
  <xsd:schema xmlns:xsd="http://www.w3.org/2001/XMLSchema" xmlns:xs="http://www.w3.org/2001/XMLSchema" xmlns:p="http://schemas.microsoft.com/office/2006/metadata/properties" xmlns:ns2="685dac3b-f717-4b89-adec-5b8662f0416f" targetNamespace="http://schemas.microsoft.com/office/2006/metadata/properties" ma:root="true" ma:fieldsID="7579e21ae51a94a2137330e948338bc8" ns2:_="">
    <xsd:import namespace="685dac3b-f717-4b89-adec-5b8662f0416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85dac3b-f717-4b89-adec-5b8662f0416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1354AD0-BD2E-42F0-970C-8554DE9324D7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658BF7B1-3B94-4869-A57F-65EF23614B1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6AAEED8-5D57-4C4C-B5F2-16CCE3BE106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85dac3b-f717-4b89-adec-5b8662f0416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21</Words>
  <Application>Microsoft Office PowerPoint</Application>
  <PresentationFormat>Widescreen</PresentationFormat>
  <Paragraphs>14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Office Theme</vt:lpstr>
      <vt:lpstr>Microprocessor……..</vt:lpstr>
      <vt:lpstr>Microprocessor……..</vt:lpstr>
      <vt:lpstr>Microprocessor……..</vt:lpstr>
      <vt:lpstr>Microprocessor……..</vt:lpstr>
      <vt:lpstr>Microprocessor……..</vt:lpstr>
      <vt:lpstr>Microprocessor……..</vt:lpstr>
      <vt:lpstr>Microprocessor……..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Microprocessor……..</dc:title>
  <dc:creator>bishnu</dc:creator>
  <cp:lastModifiedBy>bishnu</cp:lastModifiedBy>
  <cp:revision>8</cp:revision>
  <dcterms:created xsi:type="dcterms:W3CDTF">2022-03-27T23:29:15Z</dcterms:created>
  <dcterms:modified xsi:type="dcterms:W3CDTF">2023-01-29T23:48:17Z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0x0101002A07720DB16DD249A51DF2D2A93FB9D1</vt:lpwstr>
  </property>
</Properties>
</file>