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57A0-8F20-4438-ADCA-124CAC1CE46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BF24-9B02-491F-9572-F6259D9F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26181"/>
            <a:ext cx="8153401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4" y="426182"/>
            <a:ext cx="10694194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426182"/>
            <a:ext cx="8672512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2"/>
            <a:ext cx="10679907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" y="426182"/>
            <a:ext cx="10679906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426182"/>
            <a:ext cx="8108155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426182"/>
            <a:ext cx="7815263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9" y="426182"/>
            <a:ext cx="8367711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426181"/>
            <a:ext cx="6858000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9" y="426182"/>
            <a:ext cx="8658224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  <vt:lpstr>Microprocessor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Program</dc:title>
  <dc:creator>bishnu</dc:creator>
  <cp:lastModifiedBy>bishnu</cp:lastModifiedBy>
  <cp:revision>3</cp:revision>
  <dcterms:created xsi:type="dcterms:W3CDTF">2020-09-21T03:58:56Z</dcterms:created>
  <dcterms:modified xsi:type="dcterms:W3CDTF">2020-09-21T04:01:59Z</dcterms:modified>
</cp:coreProperties>
</file>