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2460" autoAdjust="0"/>
  </p:normalViewPr>
  <p:slideViewPr>
    <p:cSldViewPr snapToGrid="0">
      <p:cViewPr varScale="1">
        <p:scale>
          <a:sx n="54" d="100"/>
          <a:sy n="54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47046-0FA9-4466-AAE7-2ECA9C12134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2E061-245F-44D8-959B-18A06D58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0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E061-245F-44D8-959B-18A06D58BE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4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0AD0-6C29-4108-A6AD-F1B0E38C331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ECEB-A5B9-408C-8790-C0CAD519A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0AD0-6C29-4108-A6AD-F1B0E38C331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ECEB-A5B9-408C-8790-C0CAD519A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0AD0-6C29-4108-A6AD-F1B0E38C331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ECEB-A5B9-408C-8790-C0CAD519A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0AD0-6C29-4108-A6AD-F1B0E38C331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ECEB-A5B9-408C-8790-C0CAD519A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0AD0-6C29-4108-A6AD-F1B0E38C331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ECEB-A5B9-408C-8790-C0CAD519A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0AD0-6C29-4108-A6AD-F1B0E38C331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ECEB-A5B9-408C-8790-C0CAD519A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0AD0-6C29-4108-A6AD-F1B0E38C331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ECEB-A5B9-408C-8790-C0CAD519A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6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0AD0-6C29-4108-A6AD-F1B0E38C331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ECEB-A5B9-408C-8790-C0CAD519A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0AD0-6C29-4108-A6AD-F1B0E38C331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ECEB-A5B9-408C-8790-C0CAD519A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2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0AD0-6C29-4108-A6AD-F1B0E38C331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ECEB-A5B9-408C-8790-C0CAD519A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0AD0-6C29-4108-A6AD-F1B0E38C331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ECEB-A5B9-408C-8790-C0CAD519A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70AD0-6C29-4108-A6AD-F1B0E38C331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CECEB-A5B9-408C-8790-C0CAD519A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2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8"/>
            <a:ext cx="10787064" cy="27263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3630003"/>
            <a:ext cx="10787064" cy="30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731227"/>
            <a:ext cx="10787064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731227"/>
            <a:ext cx="10687051" cy="59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9"/>
            <a:ext cx="10787063" cy="59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9"/>
            <a:ext cx="10787063" cy="59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8"/>
            <a:ext cx="10787064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7"/>
            <a:ext cx="10629900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8"/>
            <a:ext cx="10787064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9"/>
            <a:ext cx="10787064" cy="59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3" y="628649"/>
            <a:ext cx="10687051" cy="60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8"/>
            <a:ext cx="10787064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8"/>
            <a:ext cx="10687050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8"/>
            <a:ext cx="10787064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8"/>
            <a:ext cx="10787064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8"/>
            <a:ext cx="10787064" cy="61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8076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9"/>
            <a:ext cx="10787064" cy="58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8"/>
            <a:ext cx="10787064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8"/>
            <a:ext cx="10787064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8"/>
            <a:ext cx="10787064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Office PowerPoint</Application>
  <PresentationFormat>Widescreen</PresentationFormat>
  <Paragraphs>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Microprocessor……..</dc:title>
  <dc:creator>bishnu</dc:creator>
  <cp:lastModifiedBy>bishnu</cp:lastModifiedBy>
  <cp:revision>3</cp:revision>
  <dcterms:created xsi:type="dcterms:W3CDTF">2020-09-07T00:32:06Z</dcterms:created>
  <dcterms:modified xsi:type="dcterms:W3CDTF">2020-09-07T00:47:49Z</dcterms:modified>
</cp:coreProperties>
</file>