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95111-C630-465B-8270-D41852EA6358}" v="1" dt="2024-08-23T16:04:19.54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03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3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680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8761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42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3234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10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2290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5851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48044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0700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980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6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865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563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433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0004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44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108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7853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971800"/>
            <a:ext cx="9458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DILLI GANESH D</a:t>
            </a:r>
          </a:p>
          <a:p>
            <a:pPr algn="just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REGISTERNO:312204456, E5BBDB8C625013884D14A91B534D748C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DEPARTMENT:COMMERCE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K.C.S. KASI NADAR COLLAGE OF ARTS &amp; SCEINCE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3984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87947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conditional formation.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D8D24C-0EBC-456F-2B05-1E5551083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0299"/>
            <a:ext cx="10515600" cy="5101778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5026283-4463-A98D-FA67-530E7732A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727322"/>
              </p:ext>
            </p:extLst>
          </p:nvPr>
        </p:nvGraphicFramePr>
        <p:xfrm>
          <a:off x="3769425" y="208904"/>
          <a:ext cx="1257300" cy="301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5026283-4463-A98D-FA67-530E7732A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9425" y="208904"/>
                        <a:ext cx="1257300" cy="301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E179B-6439-81EB-E205-E167A713A9BC}"/>
              </a:ext>
            </a:extLst>
          </p:cNvPr>
          <p:cNvSpPr txBox="1"/>
          <p:nvPr/>
        </p:nvSpPr>
        <p:spPr>
          <a:xfrm>
            <a:off x="755332" y="1371600"/>
            <a:ext cx="89982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analysis provides valuable insights into departmental performance and highlights. The examining trends might reveal whether hourly or daily rates are more favorable for employees in specific departments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971800"/>
            <a:ext cx="9458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ANALYSIS ACCORDING TO DEPARTMENT 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1D0835-F16F-1019-6731-20F878165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90089"/>
            <a:ext cx="4495799" cy="686311"/>
          </a:xfrm>
        </p:spPr>
        <p:txBody>
          <a:bodyPr/>
          <a:lstStyle/>
          <a:p>
            <a:r>
              <a:rPr lang="en-IN" sz="3200" b="1" spc="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200" b="1" spc="-8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2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971800"/>
            <a:ext cx="94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</a:t>
            </a:r>
            <a:endParaRPr lang="en-IN" sz="2400" b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1D0835-F16F-1019-6731-20F878165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90089"/>
            <a:ext cx="4495799" cy="492443"/>
          </a:xfrm>
        </p:spPr>
        <p:txBody>
          <a:bodyPr/>
          <a:lstStyle/>
          <a:p>
            <a:r>
              <a:rPr lang="en-IN" spc="2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pc="-3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pc="15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object 18">
            <a:extLst>
              <a:ext uri="{FF2B5EF4-FFF2-40B4-BE49-F238E27FC236}">
                <a16:creationId xmlns:a16="http://schemas.microsoft.com/office/drawing/2014/main" id="{702C232B-6A2D-57C7-BF9D-3281F2B524CB}"/>
              </a:ext>
            </a:extLst>
          </p:cNvPr>
          <p:cNvGrpSpPr/>
          <p:nvPr/>
        </p:nvGrpSpPr>
        <p:grpSpPr>
          <a:xfrm>
            <a:off x="47625" y="3819523"/>
            <a:ext cx="4295775" cy="3009900"/>
            <a:chOff x="47625" y="3819523"/>
            <a:chExt cx="4124325" cy="3009900"/>
          </a:xfrm>
        </p:grpSpPr>
        <p:pic>
          <p:nvPicPr>
            <p:cNvPr id="3" name="object 19">
              <a:extLst>
                <a:ext uri="{FF2B5EF4-FFF2-40B4-BE49-F238E27FC236}">
                  <a16:creationId xmlns:a16="http://schemas.microsoft.com/office/drawing/2014/main" id="{F8A5649B-321E-2345-9E3F-87A22A30C9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4" name="object 20">
              <a:extLst>
                <a:ext uri="{FF2B5EF4-FFF2-40B4-BE49-F238E27FC236}">
                  <a16:creationId xmlns:a16="http://schemas.microsoft.com/office/drawing/2014/main" id="{E7DEDD42-D3DD-5335-9421-A859C28A45B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59C4997-3819-075B-7C99-C7BFA4F114D4}"/>
              </a:ext>
            </a:extLst>
          </p:cNvPr>
          <p:cNvSpPr txBox="1"/>
          <p:nvPr/>
        </p:nvSpPr>
        <p:spPr>
          <a:xfrm>
            <a:off x="2667000" y="2362200"/>
            <a:ext cx="7315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5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600200"/>
            <a:ext cx="1112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 to identify  the employees salary according their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based on their hourly and daily salary basis.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81001"/>
            <a:ext cx="5965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524000"/>
            <a:ext cx="1036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am going to ease the process of identify  the employees salary on their daily and hourly basis using  excel, with the help of below mentioned tools in  excel.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 pie chart &amp; bar chart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4676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799" y="1733549"/>
            <a:ext cx="656272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102174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organization, hourly and daily basis salary average. This data is used to calculate and analyze the project progress metrics.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Field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Hourly Rate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per day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10385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378</Words>
  <Application>Microsoft Office PowerPoint</Application>
  <PresentationFormat>Widescreen</PresentationFormat>
  <Paragraphs>96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28</cp:revision>
  <dcterms:created xsi:type="dcterms:W3CDTF">2024-03-29T15:07:22Z</dcterms:created>
  <dcterms:modified xsi:type="dcterms:W3CDTF">2024-08-27T07:07:12Z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