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C5CE58-10E5-4D86-AB75-6E79295F48EE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77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E58-10E5-4D86-AB75-6E79295F48EE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92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E58-10E5-4D86-AB75-6E79295F48EE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1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E58-10E5-4D86-AB75-6E79295F48EE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44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C5CE58-10E5-4D86-AB75-6E79295F48EE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5371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E58-10E5-4D86-AB75-6E79295F48EE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015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E58-10E5-4D86-AB75-6E79295F48EE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55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E58-10E5-4D86-AB75-6E79295F48EE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7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E58-10E5-4D86-AB75-6E79295F48EE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0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9C5CE58-10E5-4D86-AB75-6E79295F48EE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0862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9C5CE58-10E5-4D86-AB75-6E79295F48EE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9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5CE58-10E5-4D86-AB75-6E79295F48EE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216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1B75-BE95-46FD-905C-1E323DD8A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826310">
            <a:off x="1078522" y="1231506"/>
            <a:ext cx="10318418" cy="4394988"/>
          </a:xfrm>
        </p:spPr>
        <p:txBody>
          <a:bodyPr/>
          <a:lstStyle/>
          <a:p>
            <a:r>
              <a:rPr lang="pt-BR" sz="6000" i="1" dirty="0"/>
              <a:t>Processador</a:t>
            </a:r>
            <a:br>
              <a:rPr lang="pt-BR" sz="6000" i="1" dirty="0"/>
            </a:br>
            <a:r>
              <a:rPr lang="pt-BR" sz="6000" i="1" dirty="0" err="1"/>
              <a:t>ek</a:t>
            </a:r>
            <a:endParaRPr lang="pt-BR" sz="60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A276E8-105B-426A-B667-BBE93B34B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012" y="5486400"/>
            <a:ext cx="9501052" cy="123507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Integrantes:</a:t>
            </a:r>
          </a:p>
          <a:p>
            <a:pPr algn="l"/>
            <a:r>
              <a:rPr lang="pt-BR" dirty="0"/>
              <a:t>Eduardo Henrique freire machado(2020001617)</a:t>
            </a:r>
          </a:p>
          <a:p>
            <a:pPr algn="l"/>
            <a:r>
              <a:rPr lang="pt-BR" dirty="0"/>
              <a:t>Kelvin Araújo </a:t>
            </a:r>
            <a:r>
              <a:rPr lang="pt-BR" dirty="0" err="1"/>
              <a:t>ferreira</a:t>
            </a:r>
            <a:r>
              <a:rPr lang="pt-BR" dirty="0"/>
              <a:t> (2019037653)</a:t>
            </a:r>
          </a:p>
        </p:txBody>
      </p:sp>
    </p:spTree>
    <p:extLst>
      <p:ext uri="{BB962C8B-B14F-4D97-AF65-F5344CB8AC3E}">
        <p14:creationId xmlns:p14="http://schemas.microsoft.com/office/powerpoint/2010/main" val="13991943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6D9AE-1297-405F-BC26-4C9D4F25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processador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8CFBE-8727-4750-A7E3-22945181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Processador RISC;</a:t>
            </a:r>
          </a:p>
          <a:p>
            <a:r>
              <a:rPr lang="pt-BR" sz="2400" dirty="0"/>
              <a:t>Baseado no MIPS;</a:t>
            </a:r>
          </a:p>
          <a:p>
            <a:r>
              <a:rPr lang="pt-BR" sz="2400" dirty="0"/>
              <a:t>Processador de 8 bits.</a:t>
            </a:r>
          </a:p>
        </p:txBody>
      </p:sp>
    </p:spTree>
    <p:extLst>
      <p:ext uri="{BB962C8B-B14F-4D97-AF65-F5344CB8AC3E}">
        <p14:creationId xmlns:p14="http://schemas.microsoft.com/office/powerpoint/2010/main" val="6594566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F1066-FD8B-413F-A94D-011C605A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Formatos das instruções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D7B3FFEF-118E-404B-A101-E01D5B22C4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0603868"/>
              </p:ext>
            </p:extLst>
          </p:nvPr>
        </p:nvGraphicFramePr>
        <p:xfrm>
          <a:off x="3695701" y="1874517"/>
          <a:ext cx="48005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3820982122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3589370389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400527476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 TIPO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5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6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1-0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28206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INSTRUÇÃO TIPO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3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0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30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1-0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1642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INSTRUÇÃO TIPO 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6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3-0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4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0978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72DD-6D72-420F-B25B-95E4243B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OPERAÇÕES SUPORTADAS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70AD12A-9A92-443E-A307-B5CEF3F33D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759271"/>
              </p:ext>
            </p:extLst>
          </p:nvPr>
        </p:nvGraphicFramePr>
        <p:xfrm>
          <a:off x="2377689" y="1874517"/>
          <a:ext cx="743662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497">
                  <a:extLst>
                    <a:ext uri="{9D8B030D-6E8A-4147-A177-3AD203B41FA5}">
                      <a16:colId xmlns:a16="http://schemas.microsoft.com/office/drawing/2014/main" val="2636616531"/>
                    </a:ext>
                  </a:extLst>
                </a:gridCol>
                <a:gridCol w="1245326">
                  <a:extLst>
                    <a:ext uri="{9D8B030D-6E8A-4147-A177-3AD203B41FA5}">
                      <a16:colId xmlns:a16="http://schemas.microsoft.com/office/drawing/2014/main" val="571460595"/>
                    </a:ext>
                  </a:extLst>
                </a:gridCol>
                <a:gridCol w="2551112">
                  <a:extLst>
                    <a:ext uri="{9D8B030D-6E8A-4147-A177-3AD203B41FA5}">
                      <a16:colId xmlns:a16="http://schemas.microsoft.com/office/drawing/2014/main" val="1545605540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598969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OPCODES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SINTAXE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04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ADD $S0 $S1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19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SOMA IMEDIATA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ADDI $S0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08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SUBTRAÇÃO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 $S3 $S2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2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SUBTRAÇÃO IMEDIATA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SUBI $S2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34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LOAD 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LW $S0 ENDEREÇO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07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STORE 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SW $S1 ENDEREÇO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67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LOAD IMEDIATO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 $S0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55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BEQ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BRANCH EQUAL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BEQ ENDEREÇO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4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 ENDEREÇO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74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IF $S1 $S3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39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089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1C3DB-71EE-407D-9788-98D2DBA2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DATAPATH DO PROCESSADOR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F1F0E5D-EF1A-4D27-BB32-17EA5F4843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30" y="1128451"/>
            <a:ext cx="7944939" cy="5583907"/>
          </a:xfrm>
          <a:prstGeom prst="roundRect">
            <a:avLst>
              <a:gd name="adj" fmla="val 40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585107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2E600-5846-48B7-A5A5-77E511C8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do </a:t>
            </a:r>
            <a:r>
              <a:rPr lang="pt-BR" dirty="0" err="1"/>
              <a:t>addi</a:t>
            </a:r>
            <a:r>
              <a:rPr lang="pt-BR" dirty="0"/>
              <a:t>, sub e subi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DEF197C-1B03-4D52-85C2-771EE89541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13" y="1874517"/>
            <a:ext cx="2848373" cy="733527"/>
          </a:xfrm>
          <a:prstGeom prst="roundRect">
            <a:avLst>
              <a:gd name="adj" fmla="val 347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2F3039B-F730-4286-8284-1D69DADFB8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r="58690"/>
          <a:stretch/>
        </p:blipFill>
        <p:spPr>
          <a:xfrm>
            <a:off x="3280816" y="3429000"/>
            <a:ext cx="5630366" cy="2635008"/>
          </a:xfrm>
          <a:prstGeom prst="roundRect">
            <a:avLst>
              <a:gd name="adj" fmla="val 54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818156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3921F-AF6B-4EE8-B4E9-C75CE4D4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DO FIBONACCI PT.1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7B45DF2-BBF9-44A0-BCEE-2A8399C8A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16" y="1874517"/>
            <a:ext cx="2838846" cy="1448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32AF79-5E87-4343-9270-60D6E87E79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78"/>
          <a:stretch/>
        </p:blipFill>
        <p:spPr>
          <a:xfrm>
            <a:off x="2547772" y="3773344"/>
            <a:ext cx="7586133" cy="2420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769051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7854A-3CB8-45E3-9DF2-A7DCEF92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DO FIBONACCI PT.2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974CD1B-AD18-4049-9CDC-45E74AC6CA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5"/>
          <a:stretch/>
        </p:blipFill>
        <p:spPr>
          <a:xfrm>
            <a:off x="1513416" y="2385125"/>
            <a:ext cx="9165168" cy="1963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32CF02A-CFDC-4267-9525-DD522E7BF205}"/>
              </a:ext>
            </a:extLst>
          </p:cNvPr>
          <p:cNvSpPr txBox="1"/>
          <p:nvPr/>
        </p:nvSpPr>
        <p:spPr>
          <a:xfrm>
            <a:off x="1598082" y="1874517"/>
            <a:ext cx="166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5132250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1E63CB7-9E41-4AB3-B0E2-49E54D2F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B08EDC-899D-4CFA-920A-057367E3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Dificuldades encontradas:</a:t>
            </a:r>
          </a:p>
          <a:p>
            <a:pPr lvl="1"/>
            <a:r>
              <a:rPr lang="pt-BR" sz="2400" dirty="0"/>
              <a:t>Criação da memória ROM;</a:t>
            </a:r>
          </a:p>
          <a:p>
            <a:pPr lvl="1"/>
            <a:r>
              <a:rPr lang="pt-BR" sz="2400" dirty="0"/>
              <a:t>Desenvolver soluções em 8 bits;</a:t>
            </a:r>
          </a:p>
          <a:p>
            <a:r>
              <a:rPr lang="pt-BR" sz="2800" dirty="0"/>
              <a:t>Obrigado pela atenção.</a:t>
            </a:r>
          </a:p>
        </p:txBody>
      </p:sp>
    </p:spTree>
    <p:extLst>
      <p:ext uri="{BB962C8B-B14F-4D97-AF65-F5344CB8AC3E}">
        <p14:creationId xmlns:p14="http://schemas.microsoft.com/office/powerpoint/2010/main" val="30622895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53</TotalTime>
  <Words>202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Selo</vt:lpstr>
      <vt:lpstr>Processador ek</vt:lpstr>
      <vt:lpstr>Descrição do processador</vt:lpstr>
      <vt:lpstr>Formatos das instruções</vt:lpstr>
      <vt:lpstr>LISTA DE OPERAÇÕES SUPORTADAS</vt:lpstr>
      <vt:lpstr>DATAPATH DO PROCESSADOR</vt:lpstr>
      <vt:lpstr>Teste do addi, sub e subi</vt:lpstr>
      <vt:lpstr>TESTE DO FIBONACCI PT.1</vt:lpstr>
      <vt:lpstr>TESTE DO FIBONACCI PT.2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ek</dc:title>
  <dc:creator>Eduardo Machado</dc:creator>
  <cp:lastModifiedBy>Eduardo Machado</cp:lastModifiedBy>
  <cp:revision>3</cp:revision>
  <dcterms:created xsi:type="dcterms:W3CDTF">2022-03-08T19:12:59Z</dcterms:created>
  <dcterms:modified xsi:type="dcterms:W3CDTF">2022-03-09T03:41:19Z</dcterms:modified>
</cp:coreProperties>
</file>