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4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33EF8-D393-49EE-A0C0-2177BDF1262C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0AF56-5F99-49FA-9020-12FACEB8C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62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856169-71CF-40DD-82E6-E234FA85D891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77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FE4-F40C-4AB1-A7D0-EB62D89CACE9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92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E623-751C-4EE3-860A-38032B45D6E2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1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676E-D077-490B-B1D3-03DD1ABAFC9A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44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759F26-7631-47AB-A666-D71FCEDBC8C3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5371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6113-073B-454C-BA95-88687D935712}" type="datetime1">
              <a:rPr lang="pt-BR" smtClean="0"/>
              <a:t>13/03/2022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015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FC6-F715-4F38-9EAE-6A21DFE885D7}" type="datetime1">
              <a:rPr lang="pt-BR" smtClean="0"/>
              <a:t>13/03/2022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55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AE24-1DBD-4CBC-A85F-FCE744CD82FD}" type="datetime1">
              <a:rPr lang="pt-BR" smtClean="0"/>
              <a:t>13/03/2022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7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1E9-30CE-447A-B704-D1F7DF239F1B}" type="datetime1">
              <a:rPr lang="pt-BR" smtClean="0"/>
              <a:t>13/03/2022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0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55E5F3D-45EC-4CEE-954F-2170EC630C94}" type="datetime1">
              <a:rPr lang="pt-BR" smtClean="0"/>
              <a:t>13/03/2022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0862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94A56A4-81DD-434D-A90C-DA7CDF5CF135}" type="datetime1">
              <a:rPr lang="pt-BR" smtClean="0"/>
              <a:t>13/03/2022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9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9365621-A171-40F9-A5B6-893FFC917874}" type="datetime1">
              <a:rPr lang="pt-BR" smtClean="0"/>
              <a:t>13/03/2022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216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1B75-BE95-46FD-905C-1E323DD8A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826310">
            <a:off x="1078522" y="1231506"/>
            <a:ext cx="10318418" cy="4394988"/>
          </a:xfrm>
        </p:spPr>
        <p:txBody>
          <a:bodyPr/>
          <a:lstStyle/>
          <a:p>
            <a:r>
              <a:rPr lang="pt-BR" sz="6000" i="1" dirty="0"/>
              <a:t>Processador</a:t>
            </a:r>
            <a:br>
              <a:rPr lang="pt-BR" sz="6000" i="1" dirty="0"/>
            </a:br>
            <a:r>
              <a:rPr lang="pt-BR" sz="6000" i="1" dirty="0" err="1"/>
              <a:t>ek</a:t>
            </a:r>
            <a:endParaRPr lang="pt-BR" sz="60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A276E8-105B-426A-B667-BBE93B34B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012" y="5486400"/>
            <a:ext cx="9501052" cy="123507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Integrantes:</a:t>
            </a:r>
          </a:p>
          <a:p>
            <a:pPr algn="l"/>
            <a:r>
              <a:rPr lang="pt-BR" dirty="0"/>
              <a:t>Eduardo Henrique freire machado(2020001617)</a:t>
            </a:r>
          </a:p>
          <a:p>
            <a:pPr algn="l"/>
            <a:r>
              <a:rPr lang="pt-BR" dirty="0"/>
              <a:t>Kelvin Araújo </a:t>
            </a:r>
            <a:r>
              <a:rPr lang="pt-BR" dirty="0" err="1"/>
              <a:t>ferreira</a:t>
            </a:r>
            <a:r>
              <a:rPr lang="pt-BR" dirty="0"/>
              <a:t> (2019037653)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105D19-B54D-42AF-98E0-B30B45BA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1943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2E600-5846-48B7-A5A5-77E511C8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do </a:t>
            </a:r>
            <a:r>
              <a:rPr lang="pt-BR" dirty="0" err="1"/>
              <a:t>addi</a:t>
            </a:r>
            <a:r>
              <a:rPr lang="pt-BR" dirty="0"/>
              <a:t>, sub e subi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DEF197C-1B03-4D52-85C2-771EE89541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13" y="1874517"/>
            <a:ext cx="2848373" cy="733527"/>
          </a:xfrm>
          <a:prstGeom prst="roundRect">
            <a:avLst>
              <a:gd name="adj" fmla="val 347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2F3039B-F730-4286-8284-1D69DADFB8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r="58690"/>
          <a:stretch/>
        </p:blipFill>
        <p:spPr>
          <a:xfrm>
            <a:off x="3280816" y="3429000"/>
            <a:ext cx="5630366" cy="2635008"/>
          </a:xfrm>
          <a:prstGeom prst="roundRect">
            <a:avLst>
              <a:gd name="adj" fmla="val 54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12B43FE-4E8C-46E3-851B-B593F9E0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8156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3921F-AF6B-4EE8-B4E9-C75CE4D4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DO FIBONACCI PT.1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7B45DF2-BBF9-44A0-BCEE-2A8399C8A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16" y="1874517"/>
            <a:ext cx="2838846" cy="1448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32AF79-5E87-4343-9270-60D6E87E79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78"/>
          <a:stretch/>
        </p:blipFill>
        <p:spPr>
          <a:xfrm>
            <a:off x="2547772" y="3773344"/>
            <a:ext cx="7586133" cy="2420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890133A-74A1-4462-AF12-1410E984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9051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7854A-3CB8-45E3-9DF2-A7DCEF92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DO FIBONACCI PT.2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974CD1B-AD18-4049-9CDC-45E74AC6CA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5"/>
          <a:stretch/>
        </p:blipFill>
        <p:spPr>
          <a:xfrm>
            <a:off x="1513416" y="2385125"/>
            <a:ext cx="9165168" cy="1963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32CF02A-CFDC-4267-9525-DD522E7BF205}"/>
              </a:ext>
            </a:extLst>
          </p:cNvPr>
          <p:cNvSpPr txBox="1"/>
          <p:nvPr/>
        </p:nvSpPr>
        <p:spPr>
          <a:xfrm>
            <a:off x="1598082" y="1874517"/>
            <a:ext cx="166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Overflow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0461C52-62EB-4B22-B232-D58B6A71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2250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1E63CB7-9E41-4AB3-B0E2-49E54D2F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B08EDC-899D-4CFA-920A-057367E3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Dificuldades encontradas:</a:t>
            </a:r>
          </a:p>
          <a:p>
            <a:pPr lvl="1"/>
            <a:r>
              <a:rPr lang="pt-BR" sz="2400" dirty="0"/>
              <a:t>Criação da memória ROM;</a:t>
            </a:r>
          </a:p>
          <a:p>
            <a:pPr lvl="1"/>
            <a:r>
              <a:rPr lang="pt-BR" sz="2400" dirty="0"/>
              <a:t>Desenvolver soluções em 8 bits;</a:t>
            </a:r>
          </a:p>
          <a:p>
            <a:r>
              <a:rPr lang="pt-BR" sz="2800" dirty="0"/>
              <a:t>Obrigado pela atenção.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8288504-3D1B-4B64-98DD-C8DA9006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2895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6D9AE-1297-405F-BC26-4C9D4F25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processador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8CFBE-8727-4750-A7E3-22945181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Processador RISC;</a:t>
            </a:r>
          </a:p>
          <a:p>
            <a:r>
              <a:rPr lang="pt-BR" sz="2400" dirty="0"/>
              <a:t>Baseado no MIPS;</a:t>
            </a:r>
          </a:p>
          <a:p>
            <a:r>
              <a:rPr lang="pt-BR" sz="2400" dirty="0"/>
              <a:t>Processador de 8 bits.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AF555E-1C4F-49CD-8282-FF1B668A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4566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F1066-FD8B-413F-A94D-011C605A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Formatos das instruções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D7B3FFEF-118E-404B-A101-E01D5B22C4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0603868"/>
              </p:ext>
            </p:extLst>
          </p:nvPr>
        </p:nvGraphicFramePr>
        <p:xfrm>
          <a:off x="3695701" y="1874517"/>
          <a:ext cx="48005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3820982122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3589370389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400527476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 TIPO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5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6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1-0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28206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INSTRUÇÃO TIPO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3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0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30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1-0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1642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INSTRUÇÃO TIPO 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6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3-0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48741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C50E100-8663-42A1-BB6A-D361A3C5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0978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72DD-6D72-420F-B25B-95E4243B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OPERAÇÕES SUPORTADAS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70AD12A-9A92-443E-A307-B5CEF3F33D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759271"/>
              </p:ext>
            </p:extLst>
          </p:nvPr>
        </p:nvGraphicFramePr>
        <p:xfrm>
          <a:off x="2377689" y="1874517"/>
          <a:ext cx="743662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497">
                  <a:extLst>
                    <a:ext uri="{9D8B030D-6E8A-4147-A177-3AD203B41FA5}">
                      <a16:colId xmlns:a16="http://schemas.microsoft.com/office/drawing/2014/main" val="2636616531"/>
                    </a:ext>
                  </a:extLst>
                </a:gridCol>
                <a:gridCol w="1245326">
                  <a:extLst>
                    <a:ext uri="{9D8B030D-6E8A-4147-A177-3AD203B41FA5}">
                      <a16:colId xmlns:a16="http://schemas.microsoft.com/office/drawing/2014/main" val="571460595"/>
                    </a:ext>
                  </a:extLst>
                </a:gridCol>
                <a:gridCol w="2551112">
                  <a:extLst>
                    <a:ext uri="{9D8B030D-6E8A-4147-A177-3AD203B41FA5}">
                      <a16:colId xmlns:a16="http://schemas.microsoft.com/office/drawing/2014/main" val="1545605540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598969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OPCODES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SINTAXE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04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ADD $S0 $S1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19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SOMA IMEDIATA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ADDI $S0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08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SUBTRAÇÃO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 $S3 $S2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2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SUBTRAÇÃO IMEDIATA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SUBI $S2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34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LOAD 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LW $S0 ENDEREÇO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07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STORE 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SW $S1 ENDEREÇO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67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LOAD IMEDIATO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 $S0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55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BEQ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BRANCH EQUAL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BEQ ENDEREÇO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4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 ENDEREÇO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74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IF $S1 $S3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397484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FF955A2-2C2A-4AA0-9419-875F63A8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9089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1C3DB-71EE-407D-9788-98D2DBA2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DATAPATH DO PROCESSADOR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4569EA1-0201-4107-9F3E-59EAB678C6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86" y="1232953"/>
            <a:ext cx="7630027" cy="5367473"/>
          </a:xfrm>
          <a:prstGeom prst="roundRect">
            <a:avLst>
              <a:gd name="adj" fmla="val 47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E061CB8-F3F2-4595-AD1E-16A879C9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5107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1C3DB-71EE-407D-9788-98D2DBA2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DATAPATH Do tipo 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1062D24-EE73-455D-B58E-71CB3AF5C8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38" y="1227909"/>
            <a:ext cx="7645123" cy="5373189"/>
          </a:xfrm>
          <a:prstGeom prst="roundRect">
            <a:avLst>
              <a:gd name="adj" fmla="val 405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8BFA932-62C3-4D1D-8852-8AA5E149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936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1C3DB-71EE-407D-9788-98D2DBA2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DATAPATH Do tipo i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BFC6A42-6645-44C6-BE18-13AFC568B0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19" y="1183332"/>
            <a:ext cx="7714162" cy="5421711"/>
          </a:xfrm>
          <a:prstGeom prst="roundRect">
            <a:avLst>
              <a:gd name="adj" fmla="val 383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B7D101-B08C-44C2-98AE-D2FDD955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7710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1C3DB-71EE-407D-9788-98D2DBA2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DATAPATH Do tipo j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4064F08-3A00-4CA7-ABF3-5BC2557401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67" y="1166559"/>
            <a:ext cx="7772865" cy="5462969"/>
          </a:xfrm>
          <a:prstGeom prst="roundRect">
            <a:avLst>
              <a:gd name="adj" fmla="val 42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D1B4BC6-F3FF-4A8F-B9E4-64AACFFC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5069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8EFE4-1C8D-404F-AF61-2A353CBB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0C50AE-F14C-4F1C-B751-9BBC49410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10264140" cy="3619500"/>
          </a:xfrm>
        </p:spPr>
        <p:txBody>
          <a:bodyPr/>
          <a:lstStyle/>
          <a:p>
            <a:r>
              <a:rPr lang="pt-BR" dirty="0"/>
              <a:t>256 linhas de código em um programa;</a:t>
            </a:r>
          </a:p>
          <a:p>
            <a:r>
              <a:rPr lang="pt-BR" dirty="0"/>
              <a:t>8 bytes de espaço na memória RAM;</a:t>
            </a:r>
          </a:p>
          <a:p>
            <a:r>
              <a:rPr lang="pt-BR" dirty="0"/>
              <a:t>4 registradores disponíveis no banco de registradores;</a:t>
            </a:r>
          </a:p>
          <a:p>
            <a:r>
              <a:rPr lang="pt-BR" dirty="0"/>
              <a:t>Jumps apenas podem pular entre as 16 primeiras linhas de código.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DEAA23-A97E-4254-8CA8-9AB0DE4F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277784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65</TotalTime>
  <Words>264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Selo</vt:lpstr>
      <vt:lpstr>Processador ek</vt:lpstr>
      <vt:lpstr>Descrição do processador</vt:lpstr>
      <vt:lpstr>Formatos das instruções</vt:lpstr>
      <vt:lpstr>LISTA DE OPERAÇÕES SUPORTADAS</vt:lpstr>
      <vt:lpstr>DATAPATH DO PROCESSADOR</vt:lpstr>
      <vt:lpstr>DATAPATH Do tipo r</vt:lpstr>
      <vt:lpstr>DATAPATH Do tipo i</vt:lpstr>
      <vt:lpstr>DATAPATH Do tipo j</vt:lpstr>
      <vt:lpstr>limitações</vt:lpstr>
      <vt:lpstr>Teste do addi, sub e subi</vt:lpstr>
      <vt:lpstr>TESTE DO FIBONACCI PT.1</vt:lpstr>
      <vt:lpstr>TESTE DO FIBONACCI PT.2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ek</dc:title>
  <dc:creator>Eduardo Machado</dc:creator>
  <cp:lastModifiedBy>Eduardo Machado</cp:lastModifiedBy>
  <cp:revision>5</cp:revision>
  <dcterms:created xsi:type="dcterms:W3CDTF">2022-03-08T19:12:59Z</dcterms:created>
  <dcterms:modified xsi:type="dcterms:W3CDTF">2022-03-14T00:11:39Z</dcterms:modified>
</cp:coreProperties>
</file>