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4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9C5CE58-10E5-4D86-AB75-6E79295F48EE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232C1AE-6C17-432A-BEAF-0B14CB02B6B3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277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CE58-10E5-4D86-AB75-6E79295F48EE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C1AE-6C17-432A-BEAF-0B14CB02B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92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CE58-10E5-4D86-AB75-6E79295F48EE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C1AE-6C17-432A-BEAF-0B14CB02B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11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CE58-10E5-4D86-AB75-6E79295F48EE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C1AE-6C17-432A-BEAF-0B14CB02B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44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C5CE58-10E5-4D86-AB75-6E79295F48EE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32C1AE-6C17-432A-BEAF-0B14CB02B6B3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55371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CE58-10E5-4D86-AB75-6E79295F48EE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C1AE-6C17-432A-BEAF-0B14CB02B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0157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CE58-10E5-4D86-AB75-6E79295F48EE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C1AE-6C17-432A-BEAF-0B14CB02B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3550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CE58-10E5-4D86-AB75-6E79295F48EE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C1AE-6C17-432A-BEAF-0B14CB02B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27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CE58-10E5-4D86-AB75-6E79295F48EE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C1AE-6C17-432A-BEAF-0B14CB02B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08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9C5CE58-10E5-4D86-AB75-6E79295F48EE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232C1AE-6C17-432A-BEAF-0B14CB02B6B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0862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9C5CE58-10E5-4D86-AB75-6E79295F48EE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232C1AE-6C17-432A-BEAF-0B14CB02B6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59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C5CE58-10E5-4D86-AB75-6E79295F48EE}" type="datetimeFigureOut">
              <a:rPr lang="pt-BR" smtClean="0"/>
              <a:t>09/03/2022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232C1AE-6C17-432A-BEAF-0B14CB02B6B3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216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71B75-BE95-46FD-905C-1E323DD8A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0826310">
            <a:off x="1078522" y="1231506"/>
            <a:ext cx="10318418" cy="4394988"/>
          </a:xfrm>
        </p:spPr>
        <p:txBody>
          <a:bodyPr/>
          <a:lstStyle/>
          <a:p>
            <a:r>
              <a:rPr lang="pt-BR" sz="6000" i="1" dirty="0"/>
              <a:t>Processador</a:t>
            </a:r>
            <a:br>
              <a:rPr lang="pt-BR" sz="6000" i="1" dirty="0"/>
            </a:br>
            <a:r>
              <a:rPr lang="pt-BR" sz="6000" i="1" dirty="0" err="1"/>
              <a:t>ek</a:t>
            </a:r>
            <a:endParaRPr lang="pt-BR" sz="6000" i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A276E8-105B-426A-B667-BBE93B34B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012" y="5486400"/>
            <a:ext cx="9501052" cy="1235075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Integrantes:</a:t>
            </a:r>
          </a:p>
          <a:p>
            <a:pPr algn="l"/>
            <a:r>
              <a:rPr lang="pt-BR" dirty="0"/>
              <a:t>Eduardo Henrique freire machado(2020001617)</a:t>
            </a:r>
          </a:p>
          <a:p>
            <a:pPr algn="l"/>
            <a:r>
              <a:rPr lang="pt-BR" dirty="0"/>
              <a:t>Kelvin Araújo </a:t>
            </a:r>
            <a:r>
              <a:rPr lang="pt-BR" dirty="0" err="1"/>
              <a:t>ferreira</a:t>
            </a:r>
            <a:r>
              <a:rPr lang="pt-BR" dirty="0"/>
              <a:t> (2019037653)</a:t>
            </a:r>
          </a:p>
        </p:txBody>
      </p:sp>
    </p:spTree>
    <p:extLst>
      <p:ext uri="{BB962C8B-B14F-4D97-AF65-F5344CB8AC3E}">
        <p14:creationId xmlns:p14="http://schemas.microsoft.com/office/powerpoint/2010/main" val="139919436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2E600-5846-48B7-A5A5-77E511C8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do </a:t>
            </a:r>
            <a:r>
              <a:rPr lang="pt-BR" dirty="0" err="1"/>
              <a:t>addi</a:t>
            </a:r>
            <a:r>
              <a:rPr lang="pt-BR" dirty="0"/>
              <a:t>, sub e subi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DEF197C-1B03-4D52-85C2-771EE89541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813" y="1874517"/>
            <a:ext cx="2848373" cy="733527"/>
          </a:xfrm>
          <a:prstGeom prst="roundRect">
            <a:avLst>
              <a:gd name="adj" fmla="val 3471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12F3039B-F730-4286-8284-1D69DADFB8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" r="58690"/>
          <a:stretch/>
        </p:blipFill>
        <p:spPr>
          <a:xfrm>
            <a:off x="3280816" y="3429000"/>
            <a:ext cx="5630366" cy="2635008"/>
          </a:xfrm>
          <a:prstGeom prst="roundRect">
            <a:avLst>
              <a:gd name="adj" fmla="val 54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68181564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3921F-AF6B-4EE8-B4E9-C75CE4D4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DO FIBONACCI PT.1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F7B45DF2-BBF9-44A0-BCEE-2A8399C8A5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416" y="1874517"/>
            <a:ext cx="2838846" cy="1448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32AF79-5E87-4343-9270-60D6E87E79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78"/>
          <a:stretch/>
        </p:blipFill>
        <p:spPr>
          <a:xfrm>
            <a:off x="2547772" y="3773344"/>
            <a:ext cx="7586133" cy="24202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7690514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7854A-3CB8-45E3-9DF2-A7DCEF92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DO FIBONACCI PT.2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5974CD1B-AD18-4049-9CDC-45E74AC6CA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5"/>
          <a:stretch/>
        </p:blipFill>
        <p:spPr>
          <a:xfrm>
            <a:off x="1513416" y="2385125"/>
            <a:ext cx="9165168" cy="19630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32CF02A-CFDC-4267-9525-DD522E7BF205}"/>
              </a:ext>
            </a:extLst>
          </p:cNvPr>
          <p:cNvSpPr txBox="1"/>
          <p:nvPr/>
        </p:nvSpPr>
        <p:spPr>
          <a:xfrm>
            <a:off x="1598082" y="1874517"/>
            <a:ext cx="166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Overflow</a:t>
            </a:r>
          </a:p>
        </p:txBody>
      </p:sp>
    </p:spTree>
    <p:extLst>
      <p:ext uri="{BB962C8B-B14F-4D97-AF65-F5344CB8AC3E}">
        <p14:creationId xmlns:p14="http://schemas.microsoft.com/office/powerpoint/2010/main" val="51322509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1E63CB7-9E41-4AB3-B0E2-49E54D2F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DB08EDC-899D-4CFA-920A-057367E3F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Dificuldades encontradas:</a:t>
            </a:r>
          </a:p>
          <a:p>
            <a:pPr lvl="1"/>
            <a:r>
              <a:rPr lang="pt-BR" sz="2400" dirty="0"/>
              <a:t>Criação da memória ROM;</a:t>
            </a:r>
          </a:p>
          <a:p>
            <a:pPr lvl="1"/>
            <a:r>
              <a:rPr lang="pt-BR" sz="2400" dirty="0"/>
              <a:t>Desenvolver soluções em 8 bits;</a:t>
            </a:r>
          </a:p>
          <a:p>
            <a:r>
              <a:rPr lang="pt-BR" sz="2800" dirty="0"/>
              <a:t>Obrigado pela atenção.</a:t>
            </a:r>
          </a:p>
        </p:txBody>
      </p:sp>
    </p:spTree>
    <p:extLst>
      <p:ext uri="{BB962C8B-B14F-4D97-AF65-F5344CB8AC3E}">
        <p14:creationId xmlns:p14="http://schemas.microsoft.com/office/powerpoint/2010/main" val="306228950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6D9AE-1297-405F-BC26-4C9D4F25F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do processador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D8CFBE-8727-4750-A7E3-229451816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Processador RISC;</a:t>
            </a:r>
          </a:p>
          <a:p>
            <a:r>
              <a:rPr lang="pt-BR" sz="2400" dirty="0"/>
              <a:t>Baseado no MIPS;</a:t>
            </a:r>
          </a:p>
          <a:p>
            <a:r>
              <a:rPr lang="pt-BR" sz="2400" dirty="0"/>
              <a:t>Processador de 8 bits.</a:t>
            </a:r>
          </a:p>
        </p:txBody>
      </p:sp>
    </p:spTree>
    <p:extLst>
      <p:ext uri="{BB962C8B-B14F-4D97-AF65-F5344CB8AC3E}">
        <p14:creationId xmlns:p14="http://schemas.microsoft.com/office/powerpoint/2010/main" val="65945667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F1066-FD8B-413F-A94D-011C605A2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Formatos das instruções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D7B3FFEF-118E-404B-A101-E01D5B22C4A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0603868"/>
              </p:ext>
            </p:extLst>
          </p:nvPr>
        </p:nvGraphicFramePr>
        <p:xfrm>
          <a:off x="3695701" y="1874517"/>
          <a:ext cx="480059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3820982122"/>
                    </a:ext>
                  </a:extLst>
                </a:gridCol>
                <a:gridCol w="1600199">
                  <a:extLst>
                    <a:ext uri="{9D8B030D-6E8A-4147-A177-3AD203B41FA5}">
                      <a16:colId xmlns:a16="http://schemas.microsoft.com/office/drawing/2014/main" val="3589370389"/>
                    </a:ext>
                  </a:extLst>
                </a:gridCol>
                <a:gridCol w="1600199">
                  <a:extLst>
                    <a:ext uri="{9D8B030D-6E8A-4147-A177-3AD203B41FA5}">
                      <a16:colId xmlns:a16="http://schemas.microsoft.com/office/drawing/2014/main" val="400527476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 TIPO 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5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768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1-0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28206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INSTRUÇÃO TIPO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53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208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305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1-0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16425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INSTRUÇÃO TIPO 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2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ENDEREÇO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0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4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362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3-0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448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09781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972DD-6D72-420F-B25B-95E4243B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 DE OPERAÇÕES SUPORTADAS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770AD12A-9A92-443E-A307-B5CEF3F33D6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759271"/>
              </p:ext>
            </p:extLst>
          </p:nvPr>
        </p:nvGraphicFramePr>
        <p:xfrm>
          <a:off x="2377689" y="1874517"/>
          <a:ext cx="743662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497">
                  <a:extLst>
                    <a:ext uri="{9D8B030D-6E8A-4147-A177-3AD203B41FA5}">
                      <a16:colId xmlns:a16="http://schemas.microsoft.com/office/drawing/2014/main" val="2636616531"/>
                    </a:ext>
                  </a:extLst>
                </a:gridCol>
                <a:gridCol w="1245326">
                  <a:extLst>
                    <a:ext uri="{9D8B030D-6E8A-4147-A177-3AD203B41FA5}">
                      <a16:colId xmlns:a16="http://schemas.microsoft.com/office/drawing/2014/main" val="571460595"/>
                    </a:ext>
                  </a:extLst>
                </a:gridCol>
                <a:gridCol w="2551112">
                  <a:extLst>
                    <a:ext uri="{9D8B030D-6E8A-4147-A177-3AD203B41FA5}">
                      <a16:colId xmlns:a16="http://schemas.microsoft.com/office/drawing/2014/main" val="1545605540"/>
                    </a:ext>
                  </a:extLst>
                </a:gridCol>
                <a:gridCol w="2220686">
                  <a:extLst>
                    <a:ext uri="{9D8B030D-6E8A-4147-A177-3AD203B41FA5}">
                      <a16:colId xmlns:a16="http://schemas.microsoft.com/office/drawing/2014/main" val="598969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OPCODES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SINTAXE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EXEMPLO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8042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SOMA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ADD $S0 $S1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195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ADDI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SOMA IMEDIATA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ADDI $S0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9085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SUB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SUBTRAÇÃO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SUB $S3 $S2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121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SUBI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SUBTRAÇÃO IMEDIATA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SUBI $S2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34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LOAD 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LW $S0 ENDEREÇO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071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STORE 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SW $S1 ENDEREÇO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67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LOAD IMEDIATO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LI $S0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455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BEQ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BRANCH EQUAL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BEQ ENDEREÇO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14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JUMP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 ENDEREÇO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745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IF $S1 $S3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397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90890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1C3DB-71EE-407D-9788-98D2DBA2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DATAPATH DO PROCESSADOR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54569EA1-0201-4107-9F3E-59EAB678C6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986" y="1232953"/>
            <a:ext cx="7630027" cy="5367473"/>
          </a:xfrm>
          <a:prstGeom prst="roundRect">
            <a:avLst>
              <a:gd name="adj" fmla="val 470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5851075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1C3DB-71EE-407D-9788-98D2DBA2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DATAPATH Do tipo r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11062D24-EE73-455D-B58E-71CB3AF5C8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438" y="1227909"/>
            <a:ext cx="7645123" cy="5373189"/>
          </a:xfrm>
          <a:prstGeom prst="roundRect">
            <a:avLst>
              <a:gd name="adj" fmla="val 405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509360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1C3DB-71EE-407D-9788-98D2DBA2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DATAPATH Do tipo i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3BFC6A42-6645-44C6-BE18-13AFC568B0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919" y="1183332"/>
            <a:ext cx="7714162" cy="5421711"/>
          </a:xfrm>
          <a:prstGeom prst="roundRect">
            <a:avLst>
              <a:gd name="adj" fmla="val 383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9577109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1C3DB-71EE-407D-9788-98D2DBA2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DATAPATH Do tipo j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04064F08-3A00-4CA7-ABF3-5BC2557401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567" y="1166559"/>
            <a:ext cx="7772865" cy="5462969"/>
          </a:xfrm>
          <a:prstGeom prst="roundRect">
            <a:avLst>
              <a:gd name="adj" fmla="val 423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0650692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8EFE4-1C8D-404F-AF61-2A353CBB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limitações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0C50AE-F14C-4F1C-B751-9BBC49410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10264140" cy="3619500"/>
          </a:xfrm>
        </p:spPr>
        <p:txBody>
          <a:bodyPr/>
          <a:lstStyle/>
          <a:p>
            <a:r>
              <a:rPr lang="pt-BR" dirty="0"/>
              <a:t>256 linhas de código em um programa;</a:t>
            </a:r>
          </a:p>
          <a:p>
            <a:r>
              <a:rPr lang="pt-BR" dirty="0"/>
              <a:t>8 bytes de espaço na memória RAM;</a:t>
            </a:r>
          </a:p>
          <a:p>
            <a:r>
              <a:rPr lang="pt-BR" dirty="0"/>
              <a:t>4 registradores disponíveis no banco de registradores;</a:t>
            </a:r>
          </a:p>
          <a:p>
            <a:r>
              <a:rPr lang="pt-BR" dirty="0"/>
              <a:t>Jumps apenas podem pular entre as 16 primeiras linhas de código.</a:t>
            </a:r>
          </a:p>
        </p:txBody>
      </p:sp>
    </p:spTree>
    <p:extLst>
      <p:ext uri="{BB962C8B-B14F-4D97-AF65-F5344CB8AC3E}">
        <p14:creationId xmlns:p14="http://schemas.microsoft.com/office/powerpoint/2010/main" val="4144277784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65</TotalTime>
  <Words>251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Impact</vt:lpstr>
      <vt:lpstr>Selo</vt:lpstr>
      <vt:lpstr>Processador ek</vt:lpstr>
      <vt:lpstr>Descrição do processador</vt:lpstr>
      <vt:lpstr>Formatos das instruções</vt:lpstr>
      <vt:lpstr>LISTA DE OPERAÇÕES SUPORTADAS</vt:lpstr>
      <vt:lpstr>DATAPATH DO PROCESSADOR</vt:lpstr>
      <vt:lpstr>DATAPATH Do tipo r</vt:lpstr>
      <vt:lpstr>DATAPATH Do tipo i</vt:lpstr>
      <vt:lpstr>DATAPATH Do tipo j</vt:lpstr>
      <vt:lpstr>limitações</vt:lpstr>
      <vt:lpstr>Teste do addi, sub e subi</vt:lpstr>
      <vt:lpstr>TESTE DO FIBONACCI PT.1</vt:lpstr>
      <vt:lpstr>TESTE DO FIBONACCI PT.2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Processador ek</dc:title>
  <dc:creator>Eduardo Machado</dc:creator>
  <cp:lastModifiedBy>Eduardo Machado</cp:lastModifiedBy>
  <cp:revision>4</cp:revision>
  <dcterms:created xsi:type="dcterms:W3CDTF">2022-03-08T19:12:59Z</dcterms:created>
  <dcterms:modified xsi:type="dcterms:W3CDTF">2022-03-09T19:33:09Z</dcterms:modified>
</cp:coreProperties>
</file>