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4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5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0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9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2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2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8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2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4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F94B-E911-AECE-DD5A-B0379C7F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  <a:br>
              <a:rPr lang="en-IN" dirty="0"/>
            </a:br>
            <a:r>
              <a:rPr lang="en-IN" dirty="0" err="1"/>
              <a:t>Adaboost</a:t>
            </a:r>
            <a:r>
              <a:rPr lang="en-IN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977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863B-140B-9921-35A5-6C8B63CE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What is a AdaBoost regressor?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EB04-B693-FC5C-B24E-B507F1D6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74747"/>
                </a:solidFill>
                <a:effectLst/>
                <a:latin typeface="Google Sans"/>
              </a:rPr>
              <a:t>AdaBoost regressor is a meta-estimator.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It begins by fitting a regressor on the original dataset.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It fits additional copies of the regressor on the same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4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90A4-A325-3B11-E33A-71C7406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chemeClr val="bg1"/>
                </a:solidFill>
                <a:effectLst/>
                <a:latin typeface="SFMono-Regular"/>
              </a:rPr>
              <a:t>sklearn.ensemble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SFMono-Regular"/>
              </a:rPr>
              <a:t>.</a:t>
            </a:r>
            <a:r>
              <a:rPr lang="en-IN" b="1" i="0" dirty="0" err="1">
                <a:solidFill>
                  <a:srgbClr val="912583"/>
                </a:solidFill>
                <a:effectLst/>
                <a:highlight>
                  <a:srgbClr val="FFFF00"/>
                </a:highlight>
                <a:latin typeface="SFMono-Regular"/>
              </a:rPr>
              <a:t>AdaBoostRegressor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176F-F12C-E7D9-D81F-E1786FF1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b="1" i="1" dirty="0">
                <a:solidFill>
                  <a:srgbClr val="222832"/>
                </a:solidFill>
                <a:effectLst/>
                <a:latin typeface="SFMono-Regular"/>
              </a:rPr>
              <a:t>class </a:t>
            </a:r>
            <a:r>
              <a:rPr lang="en-IN" sz="2400" b="1" i="0" dirty="0" err="1">
                <a:solidFill>
                  <a:srgbClr val="222832"/>
                </a:solidFill>
                <a:effectLst/>
                <a:latin typeface="SFMono-Regular"/>
              </a:rPr>
              <a:t>sklearn.ensemble.</a:t>
            </a:r>
            <a:r>
              <a:rPr lang="en-IN" sz="2400" b="1" i="0" dirty="0" err="1">
                <a:solidFill>
                  <a:srgbClr val="912583"/>
                </a:solidFill>
                <a:effectLst/>
                <a:latin typeface="SFMono-Regular"/>
              </a:rPr>
              <a:t>AdaBoostRegressor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(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SFMono-Regular"/>
              </a:rPr>
              <a:t>estimator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*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SFMono-Regular"/>
              </a:rPr>
              <a:t>n_estimators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=50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SFMono-Regular"/>
              </a:rPr>
              <a:t>learning_rate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=1.0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SFMono-Regular"/>
              </a:rPr>
              <a:t>loss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='linear'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SFMono-Regular"/>
              </a:rPr>
              <a:t>random_state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)</a:t>
            </a:r>
            <a:endParaRPr lang="en-IN" sz="2400" b="1" i="0" dirty="0">
              <a:solidFill>
                <a:srgbClr val="0A7D91"/>
              </a:solidFill>
              <a:effectLst/>
              <a:latin typeface="SFMono-Regular"/>
            </a:endParaRPr>
          </a:p>
          <a:p>
            <a:r>
              <a:rPr lang="en-US" sz="2400" b="1" dirty="0">
                <a:solidFill>
                  <a:srgbClr val="222832"/>
                </a:solidFill>
                <a:latin typeface="SFMono-Regular"/>
              </a:rPr>
              <a:t>This class implements the algorithm known as AdaBoost.</a:t>
            </a:r>
          </a:p>
          <a:p>
            <a:pPr marL="0" indent="0">
              <a:buNone/>
            </a:pPr>
            <a:endParaRPr lang="en-IN" sz="2400" b="1" i="0" dirty="0">
              <a:solidFill>
                <a:srgbClr val="22283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Parameters</a:t>
            </a:r>
            <a:r>
              <a:rPr lang="en-US" sz="2400" b="1" i="0" dirty="0">
                <a:solidFill>
                  <a:srgbClr val="222832"/>
                </a:solidFill>
                <a:effectLst/>
                <a:latin typeface="SFMono-Regular"/>
              </a:rPr>
              <a:t>:</a:t>
            </a:r>
          </a:p>
          <a:p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estimator: 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object, default=None</a:t>
            </a:r>
            <a:endParaRPr lang="en-US" sz="2400" b="1" dirty="0">
              <a:solidFill>
                <a:srgbClr val="222832"/>
              </a:solidFill>
              <a:latin typeface="SFMono-Regular"/>
            </a:endParaRPr>
          </a:p>
          <a:p>
            <a:r>
              <a:rPr lang="en-IN" sz="2400" b="1" i="0" dirty="0" err="1">
                <a:solidFill>
                  <a:srgbClr val="222832"/>
                </a:solidFill>
                <a:effectLst/>
                <a:latin typeface="-apple-system"/>
              </a:rPr>
              <a:t>n_estimators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-apple-system"/>
              </a:rPr>
              <a:t>int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: default=50</a:t>
            </a:r>
            <a:endParaRPr lang="en-US" sz="2400" b="1" i="1" dirty="0">
              <a:solidFill>
                <a:srgbClr val="222832"/>
              </a:solidFill>
              <a:effectLst/>
              <a:latin typeface="SFMono-Regular"/>
            </a:endParaRPr>
          </a:p>
          <a:p>
            <a:r>
              <a:rPr lang="en-IN" sz="2400" b="1" i="0" dirty="0" err="1">
                <a:solidFill>
                  <a:srgbClr val="222832"/>
                </a:solidFill>
                <a:effectLst/>
                <a:latin typeface="-apple-system"/>
              </a:rPr>
              <a:t>learning_rate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: 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float</a:t>
            </a:r>
            <a:r>
              <a:rPr lang="en-IN" sz="2400" b="1" i="1" dirty="0">
                <a:solidFill>
                  <a:srgbClr val="222832"/>
                </a:solidFill>
                <a:latin typeface="-apple-system"/>
              </a:rPr>
              <a:t>: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 default=1.0</a:t>
            </a:r>
            <a:endParaRPr lang="en-US" sz="2400" b="1" i="1" dirty="0">
              <a:solidFill>
                <a:srgbClr val="222832"/>
              </a:solidFill>
              <a:latin typeface="SFMono-Regular"/>
            </a:endParaRPr>
          </a:p>
          <a:p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loss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{‘linear’, ‘square’, ‘exponential’}, default=’linear’</a:t>
            </a:r>
            <a:endParaRPr lang="en-US" sz="2400" b="1" i="1" dirty="0">
              <a:solidFill>
                <a:srgbClr val="222832"/>
              </a:solidFill>
              <a:effectLst/>
              <a:latin typeface="SFMono-Regular"/>
            </a:endParaRPr>
          </a:p>
          <a:p>
            <a:r>
              <a:rPr lang="en-IN" sz="2400" b="1" i="0" dirty="0" err="1">
                <a:solidFill>
                  <a:srgbClr val="222832"/>
                </a:solidFill>
                <a:effectLst/>
                <a:latin typeface="-apple-system"/>
              </a:rPr>
              <a:t>random_state</a:t>
            </a:r>
            <a:r>
              <a:rPr lang="en-IN" sz="2400" b="1" i="0">
                <a:solidFill>
                  <a:srgbClr val="222832"/>
                </a:solidFill>
                <a:effectLst/>
                <a:latin typeface="-apple-system"/>
              </a:rPr>
              <a:t>: </a:t>
            </a:r>
            <a:r>
              <a:rPr lang="en-IN" sz="2400" b="1" i="1">
                <a:solidFill>
                  <a:srgbClr val="222832"/>
                </a:solidFill>
                <a:effectLst/>
                <a:latin typeface="-apple-system"/>
              </a:rPr>
              <a:t>int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, 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-apple-system"/>
              </a:rPr>
              <a:t>RandomState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 instance or None, default=None</a:t>
            </a:r>
            <a:endParaRPr lang="en-US" sz="2400" b="1" i="0" dirty="0">
              <a:solidFill>
                <a:srgbClr val="222832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814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ABBC-96C4-D66A-5CA7-D8E339A2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-apple-system"/>
              </a:rPr>
              <a:t>Attributes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3BE-B107-8764-EA43-9A3AF273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22832"/>
                </a:solidFill>
                <a:effectLst/>
                <a:latin typeface="-apple-system"/>
              </a:rPr>
              <a:t>estimator_</a:t>
            </a:r>
            <a:r>
              <a:rPr lang="en-IN" b="1" i="1" dirty="0" err="1">
                <a:solidFill>
                  <a:srgbClr val="222832"/>
                </a:solidFill>
                <a:effectLst/>
                <a:latin typeface="-apple-system"/>
              </a:rPr>
              <a:t>estimator</a:t>
            </a:r>
            <a:endParaRPr lang="en-IN" b="1" i="1" dirty="0">
              <a:solidFill>
                <a:srgbClr val="222832"/>
              </a:solidFill>
              <a:effectLst/>
              <a:latin typeface="-apple-system"/>
            </a:endParaRPr>
          </a:p>
          <a:p>
            <a:r>
              <a:rPr lang="en-IN" b="1" i="0" dirty="0" err="1">
                <a:solidFill>
                  <a:srgbClr val="222832"/>
                </a:solidFill>
                <a:effectLst/>
                <a:latin typeface="-apple-system"/>
              </a:rPr>
              <a:t>estimators_</a:t>
            </a:r>
            <a:r>
              <a:rPr lang="en-IN" b="1" i="1" dirty="0" err="1">
                <a:solidFill>
                  <a:srgbClr val="222832"/>
                </a:solidFill>
                <a:effectLst/>
                <a:latin typeface="-apple-system"/>
              </a:rPr>
              <a:t>list</a:t>
            </a:r>
            <a:r>
              <a:rPr lang="en-IN" b="1" i="1" dirty="0">
                <a:solidFill>
                  <a:srgbClr val="222832"/>
                </a:solidFill>
                <a:effectLst/>
                <a:latin typeface="-apple-system"/>
              </a:rPr>
              <a:t> of regressors</a:t>
            </a:r>
            <a:endParaRPr lang="en-IN" b="1" i="1" dirty="0">
              <a:solidFill>
                <a:srgbClr val="222832"/>
              </a:solidFill>
              <a:latin typeface="-apple-system"/>
            </a:endParaRPr>
          </a:p>
          <a:p>
            <a:r>
              <a:rPr lang="en-US" b="1" i="0" dirty="0" err="1">
                <a:solidFill>
                  <a:srgbClr val="222832"/>
                </a:solidFill>
                <a:effectLst/>
                <a:latin typeface="-apple-system"/>
              </a:rPr>
              <a:t>estimator_weights_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-apple-system"/>
              </a:rPr>
              <a:t>ndarray</a:t>
            </a:r>
            <a:r>
              <a:rPr lang="en-US" b="1" i="1" dirty="0">
                <a:solidFill>
                  <a:srgbClr val="222832"/>
                </a:solidFill>
                <a:effectLst/>
                <a:latin typeface="-apple-system"/>
              </a:rPr>
              <a:t> of floats</a:t>
            </a:r>
            <a:endParaRPr lang="en-IN" b="1" i="1" dirty="0">
              <a:solidFill>
                <a:srgbClr val="222832"/>
              </a:solidFill>
              <a:effectLst/>
              <a:latin typeface="-apple-system"/>
            </a:endParaRPr>
          </a:p>
          <a:p>
            <a:r>
              <a:rPr lang="en-US" b="1" i="0" dirty="0" err="1">
                <a:solidFill>
                  <a:srgbClr val="222832"/>
                </a:solidFill>
                <a:effectLst/>
                <a:latin typeface="-apple-system"/>
              </a:rPr>
              <a:t>estimator_errors_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-apple-system"/>
              </a:rPr>
              <a:t>ndarray</a:t>
            </a:r>
            <a:r>
              <a:rPr lang="en-US" b="1" i="1" dirty="0">
                <a:solidFill>
                  <a:srgbClr val="222832"/>
                </a:solidFill>
                <a:effectLst/>
                <a:latin typeface="-apple-system"/>
              </a:rPr>
              <a:t> of floats</a:t>
            </a:r>
            <a:endParaRPr lang="en-IN" b="1" i="1" dirty="0">
              <a:solidFill>
                <a:srgbClr val="222832"/>
              </a:solidFill>
              <a:latin typeface="-apple-system"/>
            </a:endParaRPr>
          </a:p>
          <a:p>
            <a:r>
              <a:rPr lang="en-IN" b="1" i="0" dirty="0" err="1">
                <a:solidFill>
                  <a:srgbClr val="222832"/>
                </a:solidFill>
                <a:effectLst/>
                <a:latin typeface="-apple-system"/>
              </a:rPr>
              <a:t>n_features_in_</a:t>
            </a:r>
            <a:r>
              <a:rPr lang="en-IN" b="1" i="1" dirty="0" err="1">
                <a:solidFill>
                  <a:srgbClr val="222832"/>
                </a:solidFill>
                <a:effectLst/>
                <a:latin typeface="-apple-system"/>
              </a:rPr>
              <a:t>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5AC9C-DD7C-3F4C-0A9C-6DF61259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523982"/>
            <a:ext cx="11332396" cy="58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9CFD-525C-0B22-F2AF-1F67F43DE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005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5638</TotalTime>
  <Words>174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Century Gothic</vt:lpstr>
      <vt:lpstr>Google Sans</vt:lpstr>
      <vt:lpstr>SFMono-Regular</vt:lpstr>
      <vt:lpstr>Wingdings 3</vt:lpstr>
      <vt:lpstr>Ion Boardroom</vt:lpstr>
      <vt:lpstr>Machine Learning Adaboost Regression</vt:lpstr>
      <vt:lpstr>What is a AdaBoost regressor?</vt:lpstr>
      <vt:lpstr>sklearn.ensemble.AdaBoostRegressor</vt:lpstr>
      <vt:lpstr>Attributes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Dillibabu Saarva</dc:creator>
  <cp:lastModifiedBy>Dillibabu Saarva</cp:lastModifiedBy>
  <cp:revision>7</cp:revision>
  <dcterms:created xsi:type="dcterms:W3CDTF">2025-04-20T17:06:25Z</dcterms:created>
  <dcterms:modified xsi:type="dcterms:W3CDTF">2025-04-24T15:23:37Z</dcterms:modified>
</cp:coreProperties>
</file>