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660" autoAdjust="0"/>
  </p:normalViewPr>
  <p:slideViewPr>
    <p:cSldViewPr snapToGrid="0">
      <p:cViewPr>
        <p:scale>
          <a:sx n="129" d="100"/>
          <a:sy n="129"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50" b="0" i="0" u="none" strike="noStrike" baseline="0">
                <a:solidFill>
                  <a:srgbClr val="595959"/>
                </a:solidFill>
                <a:latin typeface="Droid Sans"/>
                <a:ea typeface="Droid Sans"/>
                <a:cs typeface="Lucida Sans"/>
              </a:defRPr>
            </a:pPr>
            <a:r>
              <a:rPr lang="zh-CN"/>
              <a:t>图表标题</a:t>
            </a:r>
          </a:p>
        </c:rich>
      </c:tx>
      <c:layout/>
      <c:overlay val="0"/>
      <c:spPr>
        <a:noFill/>
        <a:ln>
          <a:noFill/>
        </a:ln>
      </c:spPr>
    </c:title>
    <c:autoTitleDeleted val="1"/>
    <c:plotArea>
      <c:layout/>
      <c:barChart>
        <c:barDir val="col"/>
        <c:grouping val="clustered"/>
        <c:varyColors val="0"/>
        <c:ser>
          <c:idx val="0"/>
          <c:order val="0"/>
          <c:tx>
            <c:v>Series 1</c:v>
          </c:tx>
          <c:spPr>
            <a:solidFill>
              <a:srgbClr val="E34B7A"/>
            </a:solidFill>
            <a:ln>
              <a:noFill/>
            </a:ln>
          </c:spPr>
          <c:invertIfNegative val="0"/>
          <c:dLbls>
            <c:showLegendKey val="0"/>
            <c:showVal val="0"/>
            <c:showCatName val="0"/>
            <c:showSerName val="0"/>
            <c:showPercent val="0"/>
            <c:showBubbleSize val="0"/>
            <c:showLeaderLines val="1"/>
          </c:dLbls>
          <c:cat>
            <c:strLit>
              <c:ptCount val="3"/>
              <c:pt idx="0">
                <c:v>Category 1</c:v>
              </c:pt>
              <c:pt idx="1">
                <c:v>Category 2</c:v>
              </c:pt>
              <c:pt idx="2">
                <c:v>Category 3</c:v>
              </c:pt>
            </c:strLit>
          </c:cat>
          <c:val>
            <c:numRef>
              <c:f/>
              <c:numCache>
                <c:formatCode>General</c:formatCode>
                <c:ptCount val="3"/>
                <c:pt idx="0">
                  <c:v>5.0</c:v>
                </c:pt>
                <c:pt idx="1">
                  <c:v>3.0</c:v>
                </c:pt>
                <c:pt idx="2">
                  <c:v>9.0</c:v>
                </c:pt>
              </c:numCache>
            </c:numRef>
          </c:val>
        </c:ser>
        <c:ser>
          <c:idx val="1"/>
          <c:order val="1"/>
          <c:tx>
            <c:v>Series 2</c:v>
          </c:tx>
          <c:spPr>
            <a:solidFill>
              <a:srgbClr val="AC339A"/>
            </a:solidFill>
            <a:ln>
              <a:noFill/>
            </a:ln>
          </c:spPr>
          <c:invertIfNegative val="0"/>
          <c:dLbls>
            <c:showLegendKey val="0"/>
            <c:showVal val="0"/>
            <c:showCatName val="0"/>
            <c:showSerName val="0"/>
            <c:showPercent val="0"/>
            <c:showBubbleSize val="0"/>
            <c:showLeaderLines val="1"/>
          </c:dLbls>
          <c:cat>
            <c:strLit>
              <c:ptCount val="3"/>
              <c:pt idx="0">
                <c:v>Category 1</c:v>
              </c:pt>
              <c:pt idx="1">
                <c:v>Category 2</c:v>
              </c:pt>
              <c:pt idx="2">
                <c:v>Category 3</c:v>
              </c:pt>
            </c:strLit>
          </c:cat>
          <c:val>
            <c:numRef>
              <c:f/>
              <c:numCache>
                <c:formatCode>General</c:formatCode>
                <c:ptCount val="3"/>
                <c:pt idx="0">
                  <c:v>3.0</c:v>
                </c:pt>
                <c:pt idx="1">
                  <c:v>0.0</c:v>
                </c:pt>
                <c:pt idx="2">
                  <c:v>8.0</c:v>
                </c:pt>
              </c:numCache>
            </c:numRef>
          </c:val>
        </c:ser>
        <c:ser>
          <c:idx val="2"/>
          <c:order val="2"/>
          <c:tx>
            <c:v>Series 3</c:v>
          </c:tx>
          <c:spPr>
            <a:solidFill>
              <a:srgbClr val="6953B7"/>
            </a:solidFill>
            <a:ln>
              <a:noFill/>
            </a:ln>
          </c:spPr>
          <c:invertIfNegative val="0"/>
          <c:dLbls>
            <c:showLegendKey val="0"/>
            <c:showVal val="0"/>
            <c:showCatName val="0"/>
            <c:showSerName val="0"/>
            <c:showPercent val="0"/>
            <c:showBubbleSize val="0"/>
            <c:showLeaderLines val="1"/>
          </c:dLbls>
          <c:cat>
            <c:strLit>
              <c:ptCount val="3"/>
              <c:pt idx="0">
                <c:v>Category 1</c:v>
              </c:pt>
              <c:pt idx="1">
                <c:v>Category 2</c:v>
              </c:pt>
              <c:pt idx="2">
                <c:v>Category 3</c:v>
              </c:pt>
            </c:strLit>
          </c:cat>
          <c:val>
            <c:numRef>
              <c:f/>
              <c:numCache>
                <c:formatCode>General</c:formatCode>
                <c:ptCount val="3"/>
                <c:pt idx="0">
                  <c:v>6.0</c:v>
                </c:pt>
                <c:pt idx="1">
                  <c:v>5.0</c:v>
                </c:pt>
                <c:pt idx="2">
                  <c:v>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12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100">
              <a:latin typeface="Calibri" pitchFamily="0" charset="0"/>
              <a:ea typeface="宋体" pitchFamily="0" charset="0"/>
              <a:cs typeface="Calibri" pitchFamily="0" charset="0"/>
            </a:endParaRPr>
          </a:p>
        </p:txBody>
      </p:sp>
      <p:sp>
        <p:nvSpPr>
          <p:cNvPr id="9"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Calibri" pitchFamily="0" charset="0"/>
              <a:ea typeface="宋体" pitchFamily="0" charset="0"/>
              <a:cs typeface="Calibri" pitchFamily="0" charset="0"/>
            </a:endParaRPr>
          </a:p>
        </p:txBody>
      </p:sp>
      <p:sp>
        <p:nvSpPr>
          <p:cNvPr id="10"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Calibri" pitchFamily="0" charset="0"/>
              <a:ea typeface="宋体" pitchFamily="0" charset="0"/>
              <a:cs typeface="Calibri" pitchFamily="0" charset="0"/>
            </a:endParaRPr>
          </a:p>
        </p:txBody>
      </p:sp>
      <p:sp>
        <p:nvSpPr>
          <p:cNvPr id="11"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2"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308961"/>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100">
              <a:latin typeface="Calibri" pitchFamily="0" charset="0"/>
              <a:ea typeface="宋体" pitchFamily="0" charset="0"/>
              <a:cs typeface="Calibri" pitchFamily="0" charset="0"/>
            </a:endParaRPr>
          </a:p>
        </p:txBody>
      </p:sp>
      <p:sp>
        <p:nvSpPr>
          <p:cNvPr id="23" name="对象"/>
          <p:cNvSpPr>
            <a:spLocks noGrp="1"/>
          </p:cNvSpPr>
          <p:nvPr>
            <p:ph type="sldImg"/>
          </p:nvPr>
        </p:nvSpPr>
        <p:spPr>
          <a:xfrm rot="0">
            <a:off x="990600" y="766763"/>
            <a:ext cx="5118100" cy="3838575"/>
          </a:xfrm>
          <a:prstGeom prst="rect"/>
          <a:noFill/>
          <a:ln w="12700" cmpd="sng" cap="flat">
            <a:noFill/>
            <a:prstDash val="solid"/>
            <a:miter/>
          </a:ln>
        </p:spPr>
      </p:sp>
      <p:sp>
        <p:nvSpPr>
          <p:cNvPr id="24"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28987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100">
              <a:latin typeface="Calibri" pitchFamily="0" charset="0"/>
              <a:ea typeface="宋体" pitchFamily="0" charset="0"/>
              <a:cs typeface="Calibri" pitchFamily="0" charset="0"/>
            </a:endParaRPr>
          </a:p>
        </p:txBody>
      </p:sp>
      <p:sp>
        <p:nvSpPr>
          <p:cNvPr id="70" name="对象"/>
          <p:cNvSpPr>
            <a:spLocks noGrp="1"/>
          </p:cNvSpPr>
          <p:nvPr>
            <p:ph type="sldImg"/>
          </p:nvPr>
        </p:nvSpPr>
        <p:spPr>
          <a:xfrm rot="0">
            <a:off x="990600" y="766763"/>
            <a:ext cx="5118100" cy="3838575"/>
          </a:xfrm>
          <a:prstGeom prst="rect"/>
          <a:noFill/>
          <a:ln w="12700" cmpd="sng" cap="flat">
            <a:noFill/>
            <a:prstDash val="solid"/>
            <a:miter/>
          </a:ln>
        </p:spPr>
      </p:sp>
      <p:sp>
        <p:nvSpPr>
          <p:cNvPr id="71"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16932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100">
              <a:latin typeface="Calibri" pitchFamily="0" charset="0"/>
              <a:ea typeface="宋体" pitchFamily="0" charset="0"/>
              <a:cs typeface="Calibri" pitchFamily="0" charset="0"/>
            </a:endParaRPr>
          </a:p>
        </p:txBody>
      </p:sp>
      <p:sp>
        <p:nvSpPr>
          <p:cNvPr id="76" name="对象"/>
          <p:cNvSpPr>
            <a:spLocks noGrp="1"/>
          </p:cNvSpPr>
          <p:nvPr>
            <p:ph type="sldImg"/>
          </p:nvPr>
        </p:nvSpPr>
        <p:spPr>
          <a:xfrm rot="0">
            <a:off x="990600" y="766763"/>
            <a:ext cx="5118100" cy="3838575"/>
          </a:xfrm>
          <a:prstGeom prst="rect"/>
          <a:noFill/>
          <a:ln w="12700" cmpd="sng" cap="flat">
            <a:noFill/>
            <a:prstDash val="solid"/>
            <a:miter/>
          </a:ln>
        </p:spPr>
      </p:sp>
      <p:sp>
        <p:nvSpPr>
          <p:cNvPr id="77"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227524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100">
              <a:latin typeface="Calibri" pitchFamily="0" charset="0"/>
              <a:ea typeface="宋体" pitchFamily="0" charset="0"/>
              <a:cs typeface="Calibri" pitchFamily="0" charset="0"/>
            </a:endParaRPr>
          </a:p>
        </p:txBody>
      </p:sp>
      <p:sp>
        <p:nvSpPr>
          <p:cNvPr id="80" name="对象"/>
          <p:cNvSpPr>
            <a:spLocks noGrp="1"/>
          </p:cNvSpPr>
          <p:nvPr>
            <p:ph type="sldImg"/>
          </p:nvPr>
        </p:nvSpPr>
        <p:spPr>
          <a:xfrm rot="0">
            <a:off x="990600" y="766763"/>
            <a:ext cx="5118100" cy="3838575"/>
          </a:xfrm>
          <a:prstGeom prst="rect"/>
          <a:noFill/>
          <a:ln w="12700" cmpd="sng" cap="flat">
            <a:noFill/>
            <a:prstDash val="solid"/>
            <a:miter/>
          </a:ln>
        </p:spPr>
      </p:sp>
      <p:sp>
        <p:nvSpPr>
          <p:cNvPr id="81"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602464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100">
              <a:latin typeface="Calibri" pitchFamily="0" charset="0"/>
              <a:ea typeface="宋体" pitchFamily="0" charset="0"/>
              <a:cs typeface="Calibri" pitchFamily="0" charset="0"/>
            </a:endParaRPr>
          </a:p>
        </p:txBody>
      </p:sp>
      <p:sp>
        <p:nvSpPr>
          <p:cNvPr id="90" name="对象"/>
          <p:cNvSpPr>
            <a:spLocks noGrp="1"/>
          </p:cNvSpPr>
          <p:nvPr>
            <p:ph type="sldImg"/>
          </p:nvPr>
        </p:nvSpPr>
        <p:spPr>
          <a:xfrm rot="0">
            <a:off x="990600" y="766763"/>
            <a:ext cx="5118100" cy="3838575"/>
          </a:xfrm>
          <a:prstGeom prst="rect"/>
          <a:noFill/>
          <a:ln w="12700" cmpd="sng" cap="flat">
            <a:noFill/>
            <a:prstDash val="solid"/>
            <a:miter/>
          </a:ln>
        </p:spPr>
      </p:sp>
      <p:sp>
        <p:nvSpPr>
          <p:cNvPr id="91"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945859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100">
              <a:latin typeface="Calibri" pitchFamily="0" charset="0"/>
              <a:ea typeface="宋体" pitchFamily="0" charset="0"/>
              <a:cs typeface="Calibri" pitchFamily="0" charset="0"/>
            </a:endParaRPr>
          </a:p>
        </p:txBody>
      </p:sp>
      <p:sp>
        <p:nvSpPr>
          <p:cNvPr id="27" name="对象"/>
          <p:cNvSpPr>
            <a:spLocks noGrp="1"/>
          </p:cNvSpPr>
          <p:nvPr>
            <p:ph type="sldImg"/>
          </p:nvPr>
        </p:nvSpPr>
        <p:spPr>
          <a:xfrm rot="0">
            <a:off x="990600" y="766763"/>
            <a:ext cx="5118100" cy="3838575"/>
          </a:xfrm>
          <a:prstGeom prst="rect"/>
          <a:noFill/>
          <a:ln w="12700" cmpd="sng" cap="flat">
            <a:noFill/>
            <a:prstDash val="solid"/>
            <a:miter/>
          </a:ln>
        </p:spPr>
      </p:sp>
      <p:sp>
        <p:nvSpPr>
          <p:cNvPr id="28"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637236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100">
              <a:latin typeface="Calibri" pitchFamily="0" charset="0"/>
              <a:ea typeface="宋体" pitchFamily="0" charset="0"/>
              <a:cs typeface="Calibri" pitchFamily="0" charset="0"/>
            </a:endParaRPr>
          </a:p>
        </p:txBody>
      </p:sp>
      <p:sp>
        <p:nvSpPr>
          <p:cNvPr id="38" name="对象"/>
          <p:cNvSpPr>
            <a:spLocks noGrp="1"/>
          </p:cNvSpPr>
          <p:nvPr>
            <p:ph type="sldImg"/>
          </p:nvPr>
        </p:nvSpPr>
        <p:spPr>
          <a:xfrm rot="0">
            <a:off x="990600" y="766763"/>
            <a:ext cx="5118100" cy="3838575"/>
          </a:xfrm>
          <a:prstGeom prst="rect"/>
          <a:noFill/>
          <a:ln w="12700" cmpd="sng" cap="flat">
            <a:noFill/>
            <a:prstDash val="solid"/>
            <a:miter/>
          </a:ln>
        </p:spPr>
      </p:sp>
      <p:sp>
        <p:nvSpPr>
          <p:cNvPr id="39"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018399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100">
              <a:latin typeface="Calibri" pitchFamily="0" charset="0"/>
              <a:ea typeface="宋体" pitchFamily="0" charset="0"/>
              <a:cs typeface="Calibri" pitchFamily="0" charset="0"/>
            </a:endParaRPr>
          </a:p>
        </p:txBody>
      </p:sp>
      <p:sp>
        <p:nvSpPr>
          <p:cNvPr id="44" name="对象"/>
          <p:cNvSpPr>
            <a:spLocks noGrp="1"/>
          </p:cNvSpPr>
          <p:nvPr>
            <p:ph type="sldImg"/>
          </p:nvPr>
        </p:nvSpPr>
        <p:spPr>
          <a:xfrm rot="0">
            <a:off x="990600" y="766763"/>
            <a:ext cx="5118100" cy="3838575"/>
          </a:xfrm>
          <a:prstGeom prst="rect"/>
          <a:noFill/>
          <a:ln w="12700" cmpd="sng" cap="flat">
            <a:noFill/>
            <a:prstDash val="solid"/>
            <a:miter/>
          </a:ln>
        </p:spPr>
      </p:sp>
      <p:sp>
        <p:nvSpPr>
          <p:cNvPr id="45"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349872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100">
              <a:latin typeface="Calibri" pitchFamily="0" charset="0"/>
              <a:ea typeface="宋体" pitchFamily="0" charset="0"/>
              <a:cs typeface="Calibri" pitchFamily="0" charset="0"/>
            </a:endParaRPr>
          </a:p>
        </p:txBody>
      </p:sp>
      <p:sp>
        <p:nvSpPr>
          <p:cNvPr id="48" name="对象"/>
          <p:cNvSpPr>
            <a:spLocks noGrp="1"/>
          </p:cNvSpPr>
          <p:nvPr>
            <p:ph type="sldImg"/>
          </p:nvPr>
        </p:nvSpPr>
        <p:spPr>
          <a:xfrm rot="0">
            <a:off x="990600" y="766763"/>
            <a:ext cx="5118100" cy="3838575"/>
          </a:xfrm>
          <a:prstGeom prst="rect"/>
          <a:noFill/>
          <a:ln w="12700" cmpd="sng" cap="flat">
            <a:noFill/>
            <a:prstDash val="solid"/>
            <a:miter/>
          </a:ln>
        </p:spPr>
      </p:sp>
      <p:sp>
        <p:nvSpPr>
          <p:cNvPr id="49"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83440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100">
              <a:latin typeface="Calibri" pitchFamily="0" charset="0"/>
              <a:ea typeface="宋体" pitchFamily="0" charset="0"/>
              <a:cs typeface="Calibri" pitchFamily="0" charset="0"/>
            </a:endParaRPr>
          </a:p>
        </p:txBody>
      </p:sp>
      <p:sp>
        <p:nvSpPr>
          <p:cNvPr id="52" name="对象"/>
          <p:cNvSpPr>
            <a:spLocks noGrp="1"/>
          </p:cNvSpPr>
          <p:nvPr>
            <p:ph type="sldImg"/>
          </p:nvPr>
        </p:nvSpPr>
        <p:spPr>
          <a:xfrm rot="0">
            <a:off x="990600" y="766763"/>
            <a:ext cx="5118100" cy="3838575"/>
          </a:xfrm>
          <a:prstGeom prst="rect"/>
          <a:noFill/>
          <a:ln w="12700" cmpd="sng" cap="flat">
            <a:noFill/>
            <a:prstDash val="solid"/>
            <a:miter/>
          </a:ln>
        </p:spPr>
      </p:sp>
      <p:sp>
        <p:nvSpPr>
          <p:cNvPr id="53"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406793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100">
              <a:latin typeface="Calibri" pitchFamily="0" charset="0"/>
              <a:ea typeface="宋体" pitchFamily="0" charset="0"/>
              <a:cs typeface="Calibri" pitchFamily="0" charset="0"/>
            </a:endParaRPr>
          </a:p>
        </p:txBody>
      </p:sp>
      <p:sp>
        <p:nvSpPr>
          <p:cNvPr id="57" name="对象"/>
          <p:cNvSpPr>
            <a:spLocks noGrp="1"/>
          </p:cNvSpPr>
          <p:nvPr>
            <p:ph type="sldImg"/>
          </p:nvPr>
        </p:nvSpPr>
        <p:spPr>
          <a:xfrm rot="0">
            <a:off x="990600" y="766763"/>
            <a:ext cx="5118100" cy="3838575"/>
          </a:xfrm>
          <a:prstGeom prst="rect"/>
          <a:noFill/>
          <a:ln w="12700" cmpd="sng" cap="flat">
            <a:noFill/>
            <a:prstDash val="solid"/>
            <a:miter/>
          </a:ln>
        </p:spPr>
      </p:sp>
      <p:sp>
        <p:nvSpPr>
          <p:cNvPr id="58"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7214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100">
              <a:latin typeface="Calibri" pitchFamily="0" charset="0"/>
              <a:ea typeface="宋体" pitchFamily="0" charset="0"/>
              <a:cs typeface="Calibri" pitchFamily="0" charset="0"/>
            </a:endParaRPr>
          </a:p>
        </p:txBody>
      </p:sp>
      <p:sp>
        <p:nvSpPr>
          <p:cNvPr id="62" name="对象"/>
          <p:cNvSpPr>
            <a:spLocks noGrp="1"/>
          </p:cNvSpPr>
          <p:nvPr>
            <p:ph type="sldImg"/>
          </p:nvPr>
        </p:nvSpPr>
        <p:spPr>
          <a:xfrm rot="0">
            <a:off x="990600" y="766763"/>
            <a:ext cx="5118100" cy="3838575"/>
          </a:xfrm>
          <a:prstGeom prst="rect"/>
          <a:noFill/>
          <a:ln w="12700" cmpd="sng" cap="flat">
            <a:noFill/>
            <a:prstDash val="solid"/>
            <a:miter/>
          </a:ln>
        </p:spPr>
      </p:sp>
      <p:sp>
        <p:nvSpPr>
          <p:cNvPr id="63"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531196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100">
              <a:latin typeface="Calibri" pitchFamily="0" charset="0"/>
              <a:ea typeface="宋体" pitchFamily="0" charset="0"/>
              <a:cs typeface="Calibri" pitchFamily="0" charset="0"/>
            </a:endParaRPr>
          </a:p>
        </p:txBody>
      </p:sp>
      <p:sp>
        <p:nvSpPr>
          <p:cNvPr id="66" name="对象"/>
          <p:cNvSpPr>
            <a:spLocks noGrp="1"/>
          </p:cNvSpPr>
          <p:nvPr>
            <p:ph type="sldImg"/>
          </p:nvPr>
        </p:nvSpPr>
        <p:spPr>
          <a:xfrm rot="0">
            <a:off x="990600" y="766763"/>
            <a:ext cx="5118100" cy="3838575"/>
          </a:xfrm>
          <a:prstGeom prst="rect"/>
          <a:noFill/>
          <a:ln w="12700" cmpd="sng" cap="flat">
            <a:noFill/>
            <a:prstDash val="solid"/>
            <a:miter/>
          </a:ln>
        </p:spPr>
      </p:sp>
      <p:sp>
        <p:nvSpPr>
          <p:cNvPr id="67" name="文本框"/>
          <p:cNvSpPr>
            <a:spLocks noGrp="1"/>
          </p:cNvSpPr>
          <p:nvPr>
            <p:ph type="body" idx="1"/>
          </p:nvPr>
        </p:nvSpPr>
        <p:spPr>
          <a:xfrm rot="0">
            <a:off x="709614" y="4862514"/>
            <a:ext cx="5680075" cy="4605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517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pic>
        <p:nvPicPr>
          <p:cNvPr id="14" name="图片" descr="\\DROBO-FS\QuickDrops\JB\PPTX NG\Droplets\LightingOverlay.png"/>
          <p:cNvPicPr>
            <a:picLocks noChangeAspect="1"/>
          </p:cNvPicPr>
          <p:nvPr/>
        </p:nvPicPr>
        <p:blipFill>
          <a:blip r:embed="rId2" cstate="print"/>
          <a:stretch>
            <a:fillRect/>
          </a:stretch>
        </p:blipFill>
        <p:spPr>
          <a:xfrm rot="0">
            <a:off x="0" y="0"/>
            <a:ext cx="12192004" cy="6858001"/>
          </a:xfrm>
          <a:prstGeom prst="rect"/>
          <a:noFill/>
          <a:ln w="12700" cmpd="sng" cap="flat">
            <a:noFill/>
            <a:prstDash val="solid"/>
            <a:miter/>
          </a:ln>
        </p:spPr>
      </p:pic>
      <p:pic>
        <p:nvPicPr>
          <p:cNvPr id="15" name="图片" descr="Droplets-HD-Title-R1d.png"/>
          <p:cNvPicPr>
            <a:picLocks noChangeAspect="1"/>
          </p:cNvPicPr>
          <p:nvPr/>
        </p:nvPicPr>
        <p:blipFill>
          <a:blip r:embed="rId3" cstate="print"/>
          <a:stretch>
            <a:fillRect/>
          </a:stretch>
        </p:blipFill>
        <p:spPr>
          <a:xfrm rot="0">
            <a:off x="0" y="0"/>
            <a:ext cx="12192000" cy="6858000"/>
          </a:xfrm>
          <a:prstGeom prst="rect"/>
          <a:noFill/>
          <a:ln w="12700" cmpd="sng" cap="flat">
            <a:noFill/>
            <a:prstDash val="solid"/>
            <a:miter/>
          </a:ln>
        </p:spPr>
      </p:pic>
      <p:sp>
        <p:nvSpPr>
          <p:cNvPr id="16" name="文本框"/>
          <p:cNvSpPr>
            <a:spLocks noGrp="1"/>
          </p:cNvSpPr>
          <p:nvPr>
            <p:ph type="ctrTitle"/>
          </p:nvPr>
        </p:nvSpPr>
        <p:spPr>
          <a:xfrm rot="0">
            <a:off x="1751012" y="1300785"/>
            <a:ext cx="8689977" cy="250921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800" b="0" i="0" u="none" strike="noStrike" kern="1200" cap="all" spc="0" baseline="0">
                <a:solidFill>
                  <a:schemeClr val="tx1"/>
                </a:solidFill>
                <a:latin typeface="Tw Cen MT" pitchFamily="0" charset="0"/>
                <a:ea typeface="宋体" pitchFamily="0" charset="0"/>
                <a:cs typeface="Lucida Sans" pitchFamily="0" charset="0"/>
              </a:rPr>
              <a:t>Click to edit Master title style</a:t>
            </a:r>
            <a:endParaRPr lang="zh-CN" altLang="en-US" sz="4800" b="0" i="0" u="none" strike="noStrike" kern="1200" cap="all" spc="0" baseline="0">
              <a:solidFill>
                <a:schemeClr val="tx1"/>
              </a:solidFill>
              <a:latin typeface="Tw Cen MT" pitchFamily="0" charset="0"/>
              <a:ea typeface="宋体" pitchFamily="0" charset="0"/>
              <a:cs typeface="Lucida Sans" pitchFamily="0" charset="0"/>
            </a:endParaRPr>
          </a:p>
        </p:txBody>
      </p:sp>
      <p:sp>
        <p:nvSpPr>
          <p:cNvPr id="17" name="文本框"/>
          <p:cNvSpPr>
            <a:spLocks noGrp="1"/>
          </p:cNvSpPr>
          <p:nvPr>
            <p:ph type="subTitle" idx="1"/>
          </p:nvPr>
        </p:nvSpPr>
        <p:spPr>
          <a:xfrm rot="0">
            <a:off x="1751012" y="3886200"/>
            <a:ext cx="8689977" cy="1371597"/>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2200" b="0" i="0" u="none" strike="noStrike" kern="1200" cap="all" spc="0" baseline="0">
                <a:solidFill>
                  <a:srgbClr val="7F7F7F"/>
                </a:solidFill>
                <a:latin typeface="Tw Cen MT" pitchFamily="0" charset="0"/>
                <a:ea typeface="宋体" pitchFamily="0" charset="0"/>
                <a:cs typeface="Lucida Sans" pitchFamily="0" charset="0"/>
              </a:rPr>
              <a:t>Click to edit Master subtitle style</a:t>
            </a:r>
            <a:endParaRPr lang="zh-CN" altLang="en-US" sz="2200" b="0" i="0" u="none" strike="noStrike" kern="1200" cap="all" spc="0" baseline="0">
              <a:solidFill>
                <a:srgbClr val="7F7F7F"/>
              </a:solidFill>
              <a:latin typeface="Tw Cen MT" pitchFamily="0" charset="0"/>
              <a:ea typeface="宋体" pitchFamily="0" charset="0"/>
              <a:cs typeface="Lucida Sans" pitchFamily="0" charset="0"/>
            </a:endParaRPr>
          </a:p>
        </p:txBody>
      </p:sp>
      <p:sp>
        <p:nvSpPr>
          <p:cNvPr id="18" name="文本框"/>
          <p:cNvSpPr>
            <a:spLocks noGrp="1"/>
          </p:cNvSpPr>
          <p:nvPr>
            <p:ph type="dt" idx="10"/>
          </p:nvPr>
        </p:nvSpPr>
        <p:spPr>
          <a:xfrm rot="0">
            <a:off x="7678737" y="5883275"/>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
        <p:nvSpPr>
          <p:cNvPr id="19" name="文本框"/>
          <p:cNvSpPr>
            <a:spLocks noGrp="1"/>
          </p:cNvSpPr>
          <p:nvPr>
            <p:ph type="ftr"/>
          </p:nvPr>
        </p:nvSpPr>
        <p:spPr>
          <a:xfrm rot="0">
            <a:off x="913774" y="5883275"/>
            <a:ext cx="6672887"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
        <p:nvSpPr>
          <p:cNvPr id="20" name="文本框"/>
          <p:cNvSpPr>
            <a:spLocks noGrp="1"/>
          </p:cNvSpPr>
          <p:nvPr>
            <p:ph type="sldNum"/>
          </p:nvPr>
        </p:nvSpPr>
        <p:spPr>
          <a:xfrm rot="0">
            <a:off x="10514011" y="5883275"/>
            <a:ext cx="764215"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b="0" i="0" u="none" strike="noStrike" kern="1200" cap="none" spc="0" baseline="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7259241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764479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70274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EBC7EF"/>
            </a:gs>
            <a:gs pos="100000">
              <a:srgbClr val="8AACDA"/>
            </a:gs>
          </a:gsLst>
          <a:lin ang="5400000" scaled="1"/>
        </a:gradFill>
      </p:bgPr>
    </p:bg>
    <p:spTree>
      <p:nvGrpSpPr>
        <p:cNvPr id="1" name=""/>
        <p:cNvGrpSpPr/>
        <p:nvPr/>
      </p:nvGrpSpPr>
      <p:grpSpPr>
        <a:xfrm xmlns:a="http://schemas.openxmlformats.org/drawingml/2006/main">
          <a:off x="0" y="0"/>
          <a:ext cx="0" cy="0"/>
          <a:chOff x="0" y="0"/>
          <a:chExt cx="0" cy="0"/>
        </a:xfrm>
      </p:grpSpPr>
      <p:pic>
        <p:nvPicPr>
          <p:cNvPr id="29" name="图片" descr="\\DROBO-FS\QuickDrops\JB\PPTX NG\Droplets\LightingOverlay.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4" cy="6858001"/>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0" name="图片" descr="Droplets-HD-Content-R1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1" name="文本框"/>
          <p:cNvSpPr>
            <a:spLocks xmlns:a="http://schemas.openxmlformats.org/drawingml/2006/main" noGrp="1"/>
          </p:cNvSpPr>
          <p:nvPr>
            <p:ph type="title"/>
          </p:nvPr>
        </p:nvSpPr>
        <p:spPr>
          <a:xfrm xmlns:a="http://schemas.openxmlformats.org/drawingml/2006/main" rot="0">
            <a:off x="913775" y="618517"/>
            <a:ext cx="10364450" cy="15961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2" name="文本框"/>
          <p:cNvSpPr>
            <a:spLocks xmlns:a="http://schemas.openxmlformats.org/drawingml/2006/main" noGrp="1"/>
          </p:cNvSpPr>
          <p:nvPr>
            <p:ph type="body"/>
          </p:nvPr>
        </p:nvSpPr>
        <p:spPr>
          <a:xfrm xmlns:a="http://schemas.openxmlformats.org/drawingml/2006/main" rot="0">
            <a:off x="913774" y="2367092"/>
            <a:ext cx="10363826" cy="342410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7678737" y="5883275"/>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chemeClr val="tx1"/>
              </a:solidFill>
              <a:latin typeface="Tw Cen MT" pitchFamily="0" charset="0"/>
              <a:ea typeface="宋体" pitchFamily="0" charset="0"/>
              <a:cs typeface="Tw Cen MT"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913774" y="5883275"/>
            <a:ext cx="667288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chemeClr val="tx1"/>
              </a:solidFill>
              <a:latin typeface="Tw Cen MT" pitchFamily="0" charset="0"/>
              <a:ea typeface="宋体" pitchFamily="0" charset="0"/>
              <a:cs typeface="Tw Cen MT"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10514011" y="5883275"/>
            <a:ext cx="764215"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04413912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EBC7EF"/>
            </a:gs>
            <a:gs pos="100000">
              <a:srgbClr val="8AACDA"/>
            </a:gs>
          </a:gsLst>
          <a:lin ang="5400000" scaled="1"/>
        </a:gradFill>
      </p:bgPr>
    </p:bg>
    <p:spTree>
      <p:nvGrpSpPr>
        <p:cNvPr id="1" name=""/>
        <p:cNvGrpSpPr/>
        <p:nvPr/>
      </p:nvGrpSpPr>
      <p:grpSpPr>
        <a:xfrm xmlns:a="http://schemas.openxmlformats.org/drawingml/2006/main">
          <a:off x="0" y="0"/>
          <a:ext cx="0" cy="0"/>
          <a:chOff x="0" y="0"/>
          <a:chExt cx="0" cy="0"/>
        </a:xfrm>
      </p:grpSpPr>
      <p:pic>
        <p:nvPicPr>
          <p:cNvPr id="82" name="图片" descr="\\DROBO-FS\QuickDrops\JB\PPTX NG\Droplets\LightingOverlay.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4" cy="6858001"/>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83" name="图片" descr="Droplets-HD-Content-R1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92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4" name="文本框"/>
          <p:cNvSpPr>
            <a:spLocks xmlns:a="http://schemas.openxmlformats.org/drawingml/2006/main" noGrp="1"/>
          </p:cNvSpPr>
          <p:nvPr>
            <p:ph type="title"/>
          </p:nvPr>
        </p:nvSpPr>
        <p:spPr>
          <a:xfrm xmlns:a="http://schemas.openxmlformats.org/drawingml/2006/main" rot="0">
            <a:off x="913793" y="4289374"/>
            <a:ext cx="10364432" cy="81161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3200"/>
              <a:t>Click to edit Master title style</a:t>
            </a:r>
            <a:endParaRPr lang="zh-CN" altLang="en-US" sz="3200"/>
          </a:p>
        </p:txBody>
      </p:sp>
      <p:sp>
        <p:nvSpPr>
          <p:cNvPr id="85" name="文本框"/>
          <p:cNvSpPr>
            <a:spLocks xmlns:a="http://schemas.openxmlformats.org/drawingml/2006/main" noGrp="1"/>
          </p:cNvSpPr>
          <p:nvPr>
            <p:ph type="body" idx="2"/>
          </p:nvPr>
        </p:nvSpPr>
        <p:spPr>
          <a:xfrm xmlns:a="http://schemas.openxmlformats.org/drawingml/2006/main" rot="0">
            <a:off x="913774" y="5108728"/>
            <a:ext cx="10364453" cy="68247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buNone/>
            </a:pPr>
            <a:r>
              <a:rPr lang="en-US" altLang="zh-CN" sz="1600"/>
              <a:t>Click to edit Master text styles</a:t>
            </a:r>
            <a:endParaRPr lang="zh-CN" altLang="en-US" sz="1600"/>
          </a:p>
        </p:txBody>
      </p:sp>
      <p:sp>
        <p:nvSpPr>
          <p:cNvPr id="86" name="文本框"/>
          <p:cNvSpPr>
            <a:spLocks xmlns:a="http://schemas.openxmlformats.org/drawingml/2006/main" noGrp="1"/>
          </p:cNvSpPr>
          <p:nvPr>
            <p:ph type="dt" idx="10"/>
          </p:nvPr>
        </p:nvSpPr>
        <p:spPr>
          <a:xfrm xmlns:a="http://schemas.openxmlformats.org/drawingml/2006/main" rot="0">
            <a:off x="7678737" y="5883275"/>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chemeClr val="tx1"/>
              </a:solidFill>
              <a:latin typeface="Tw Cen MT" pitchFamily="0" charset="0"/>
              <a:ea typeface="宋体" pitchFamily="0" charset="0"/>
              <a:cs typeface="Tw Cen MT" pitchFamily="0" charset="0"/>
            </a:endParaRPr>
          </a:p>
        </p:txBody>
      </p:sp>
      <p:sp>
        <p:nvSpPr>
          <p:cNvPr id="87" name="文本框"/>
          <p:cNvSpPr>
            <a:spLocks xmlns:a="http://schemas.openxmlformats.org/drawingml/2006/main" noGrp="1"/>
          </p:cNvSpPr>
          <p:nvPr>
            <p:ph type="ftr"/>
          </p:nvPr>
        </p:nvSpPr>
        <p:spPr>
          <a:xfrm xmlns:a="http://schemas.openxmlformats.org/drawingml/2006/main" rot="0">
            <a:off x="913774" y="5883275"/>
            <a:ext cx="667288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chemeClr val="tx1"/>
              </a:solidFill>
              <a:latin typeface="Tw Cen MT" pitchFamily="0" charset="0"/>
              <a:ea typeface="宋体" pitchFamily="0" charset="0"/>
              <a:cs typeface="Tw Cen MT" pitchFamily="0" charset="0"/>
            </a:endParaRPr>
          </a:p>
        </p:txBody>
      </p:sp>
      <p:sp>
        <p:nvSpPr>
          <p:cNvPr id="88" name="文本框"/>
          <p:cNvSpPr>
            <a:spLocks xmlns:a="http://schemas.openxmlformats.org/drawingml/2006/main" noGrp="1"/>
          </p:cNvSpPr>
          <p:nvPr>
            <p:ph type="sldNum"/>
          </p:nvPr>
        </p:nvSpPr>
        <p:spPr>
          <a:xfrm xmlns:a="http://schemas.openxmlformats.org/drawingml/2006/main" rot="0">
            <a:off x="10514011" y="5883275"/>
            <a:ext cx="764215"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61837542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2188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621977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02669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39840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32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33486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920709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80730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pic>
        <p:nvPicPr>
          <p:cNvPr id="2" name="图片" descr="\\DROBO-FS\QuickDrops\JB\PPTX NG\Droplets\LightingOverlay.png"/>
          <p:cNvPicPr>
            <a:picLocks noChangeAspect="1"/>
          </p:cNvPicPr>
          <p:nvPr/>
        </p:nvPicPr>
        <p:blipFill>
          <a:blip r:embed="rId1" cstate="print"/>
          <a:stretch>
            <a:fillRect/>
          </a:stretch>
        </p:blipFill>
        <p:spPr>
          <a:xfrm rot="0">
            <a:off x="0" y="0"/>
            <a:ext cx="12192004" cy="6858001"/>
          </a:xfrm>
          <a:prstGeom prst="rect"/>
          <a:noFill/>
          <a:ln w="12700" cmpd="sng" cap="flat">
            <a:noFill/>
            <a:prstDash val="solid"/>
            <a:miter/>
          </a:ln>
        </p:spPr>
      </p:pic>
      <p:sp>
        <p:nvSpPr>
          <p:cNvPr id="3"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913775" y="2367093"/>
            <a:ext cx="10364453" cy="342410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7678737" y="5883275"/>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a:solidFill>
                  <a:schemeClr val="tx1"/>
                </a:solidFill>
                <a:latin typeface="Tw Cen MT" pitchFamily="0" charset="0"/>
                <a:ea typeface="宋体" pitchFamily="0" charset="0"/>
                <a:cs typeface="Tw Cen MT" pitchFamily="0" charset="0"/>
              </a:rPr>
              <a:t>9/16/2024</a:t>
            </a:fld>
            <a:endParaRPr lang="zh-CN" altLang="en-US" sz="1000">
              <a:solidFill>
                <a:schemeClr val="tx1"/>
              </a:solidFill>
              <a:latin typeface="Tw Cen MT" pitchFamily="0" charset="0"/>
              <a:ea typeface="宋体" pitchFamily="0" charset="0"/>
              <a:cs typeface="Tw Cen MT" pitchFamily="0" charset="0"/>
            </a:endParaRPr>
          </a:p>
        </p:txBody>
      </p:sp>
      <p:sp>
        <p:nvSpPr>
          <p:cNvPr id="6" name="文本框"/>
          <p:cNvSpPr>
            <a:spLocks noGrp="1"/>
          </p:cNvSpPr>
          <p:nvPr>
            <p:ph type="ftr" idx="3"/>
          </p:nvPr>
        </p:nvSpPr>
        <p:spPr>
          <a:xfrm rot="0">
            <a:off x="913774" y="5883275"/>
            <a:ext cx="6672887"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a:solidFill>
                <a:schemeClr val="tx1"/>
              </a:solidFill>
              <a:latin typeface="Tw Cen MT" pitchFamily="0" charset="0"/>
              <a:ea typeface="宋体" pitchFamily="0" charset="0"/>
              <a:cs typeface="Tw Cen MT" pitchFamily="0" charset="0"/>
            </a:endParaRPr>
          </a:p>
        </p:txBody>
      </p:sp>
      <p:sp>
        <p:nvSpPr>
          <p:cNvPr id="7" name="文本框"/>
          <p:cNvSpPr>
            <a:spLocks noGrp="1"/>
          </p:cNvSpPr>
          <p:nvPr>
            <p:ph type="sldNum" idx="4"/>
          </p:nvPr>
        </p:nvSpPr>
        <p:spPr>
          <a:xfrm rot="0">
            <a:off x="10514011" y="5883275"/>
            <a:ext cx="764215"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00" b="0" i="0" u="none" strike="noStrike" kern="1200" cap="none" spc="0" baseline="0">
                <a:solidFill>
                  <a:schemeClr val="tx1"/>
                </a:solidFill>
                <a:latin typeface="Tw Cen MT" pitchFamily="0" charset="0"/>
                <a:ea typeface="宋体" pitchFamily="0" charset="0"/>
                <a:cs typeface="Tw Cen MT" pitchFamily="0" charset="0"/>
              </a:rPr>
              <a:t>&lt;#&gt;</a:t>
            </a:fld>
            <a:endParaRPr lang="zh-CN" altLang="en-US" sz="1000">
              <a:solidFill>
                <a:schemeClr val="tx1"/>
              </a:solidFill>
              <a:latin typeface="Tw Cen MT" pitchFamily="0" charset="0"/>
              <a:ea typeface="宋体" pitchFamily="0" charset="0"/>
              <a:cs typeface="Tw Cen MT" pitchFamily="0" charset="0"/>
            </a:endParaRPr>
          </a:p>
        </p:txBody>
      </p:sp>
    </p:spTree>
    <p:extLst>
      <p:ext uri="{BB962C8B-B14F-4D97-AF65-F5344CB8AC3E}">
        <p14:creationId xmlns:p14="http://schemas.microsoft.com/office/powerpoint/2010/main" val="184109609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ctr" defTabSz="914400" eaLnBrk="1" fontAlgn="auto" latinLnBrk="0" hangingPunct="1">
        <a:lnSpc>
          <a:spcPct val="90000"/>
        </a:lnSpc>
        <a:spcBef>
          <a:spcPts val="0"/>
        </a:spcBef>
        <a:buNone/>
        <a:defRPr sz="3600" kern="1200" cap="all" baseline="0">
          <a:solidFill>
            <a:schemeClr val="tx1"/>
          </a:solidFill>
          <a:latin typeface="Tw Cen MT" pitchFamily="0" charset="0"/>
          <a:ea typeface="宋体" pitchFamily="0" charset="0"/>
          <a:cs typeface="Tw Cen MT" pitchFamily="0" charset="0"/>
        </a:defRPr>
      </a:lvl1pPr>
    </p:titleStyle>
    <p:bodyStyle>
      <a:lvl1pPr marL="228600" indent="-228600" algn="l" defTabSz="914400" eaLnBrk="1" fontAlgn="auto" latinLnBrk="0" hangingPunct="1">
        <a:lnSpc>
          <a:spcPct val="120000"/>
        </a:lnSpc>
        <a:spcBef>
          <a:spcPts val="1000"/>
        </a:spcBef>
        <a:buClr>
          <a:schemeClr val="tx1"/>
        </a:buClr>
        <a:buFont typeface="Arial" pitchFamily="34" charset="0"/>
        <a:buChar char="•"/>
        <a:defRPr sz="2000" kern="1200" cap="all" baseline="0">
          <a:solidFill>
            <a:schemeClr val="tx1"/>
          </a:solidFill>
          <a:latin typeface="Tw Cen MT" pitchFamily="0" charset="0"/>
          <a:ea typeface="宋体" pitchFamily="0" charset="0"/>
          <a:cs typeface="Tw Cen MT" pitchFamily="0" charset="0"/>
        </a:defRPr>
      </a:lvl1pPr>
      <a:lvl2pPr marL="685800" indent="-228600" algn="l" defTabSz="914400" eaLnBrk="1" fontAlgn="auto" latinLnBrk="0" hangingPunct="1">
        <a:lnSpc>
          <a:spcPct val="120000"/>
        </a:lnSpc>
        <a:spcBef>
          <a:spcPts val="500"/>
        </a:spcBef>
        <a:buClr>
          <a:schemeClr val="tx1"/>
        </a:buClr>
        <a:buFont typeface="Arial" pitchFamily="34" charset="0"/>
        <a:buChar char="•"/>
        <a:defRPr sz="1800" kern="1200" cap="all" baseline="0">
          <a:solidFill>
            <a:schemeClr val="tx1"/>
          </a:solidFill>
          <a:latin typeface="Tw Cen MT" pitchFamily="0" charset="0"/>
          <a:ea typeface="宋体" pitchFamily="0" charset="0"/>
          <a:cs typeface="Tw Cen MT" pitchFamily="0" charset="0"/>
        </a:defRPr>
      </a:lvl2pPr>
      <a:lvl3pPr marL="1143000" indent="-228600" algn="l" defTabSz="914400" eaLnBrk="1" fontAlgn="auto" latinLnBrk="0" hangingPunct="1">
        <a:lnSpc>
          <a:spcPct val="120000"/>
        </a:lnSpc>
        <a:spcBef>
          <a:spcPts val="500"/>
        </a:spcBef>
        <a:buClr>
          <a:schemeClr val="tx1"/>
        </a:buClr>
        <a:buFont typeface="Arial" pitchFamily="34" charset="0"/>
        <a:buChar char="•"/>
        <a:defRPr sz="1600" kern="1200" cap="all" baseline="0">
          <a:solidFill>
            <a:schemeClr val="tx1"/>
          </a:solidFill>
          <a:latin typeface="Tw Cen MT" pitchFamily="0" charset="0"/>
          <a:ea typeface="宋体" pitchFamily="0" charset="0"/>
          <a:cs typeface="Tw Cen MT" pitchFamily="0" charset="0"/>
        </a:defRPr>
      </a:lvl3pPr>
      <a:lvl4pPr marL="16002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4pPr>
      <a:lvl5pPr marL="20574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5pPr>
      <a:lvl6pPr marL="25146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6pPr>
      <a:lvl7pPr marL="29718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7pPr>
      <a:lvl8pPr marL="34290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8pPr>
      <a:lvl9pPr marL="3429000" indent="-228600" algn="l" defTabSz="914400" eaLnBrk="1" fontAlgn="auto" latinLnBrk="0" hangingPunct="1">
        <a:lnSpc>
          <a:spcPct val="120000"/>
        </a:lnSpc>
        <a:spcBef>
          <a:spcPts val="500"/>
        </a:spcBef>
        <a:buClr>
          <a:schemeClr val="tx1"/>
        </a:buClr>
        <a:buFont typeface="Arial" pitchFamily="34" charset="0"/>
        <a:buChar char="•"/>
        <a:defRPr sz="1400" kern="1200" cap="all" baseline="0">
          <a:solidFill>
            <a:schemeClr val="tx1"/>
          </a:solidFill>
          <a:latin typeface="Tw Cen MT" pitchFamily="0" charset="0"/>
          <a:ea typeface="宋体" pitchFamily="0" charset="0"/>
          <a:cs typeface="Tw Cen M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5.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21" name="文本框"/>
          <p:cNvSpPr>
            <a:spLocks noGrp="1"/>
          </p:cNvSpPr>
          <p:nvPr>
            <p:ph type="ctrTitle"/>
          </p:nvPr>
        </p:nvSpPr>
        <p:spPr>
          <a:xfrm rot="0">
            <a:off x="1042219" y="1300785"/>
            <a:ext cx="10510683" cy="1137615"/>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600" b="1" i="0" u="none" strike="noStrike" kern="1200" cap="all" spc="0" baseline="0">
                <a:solidFill>
                  <a:schemeClr val="tx1"/>
                </a:solidFill>
                <a:latin typeface="Times New Roman" pitchFamily="18" charset="0"/>
                <a:ea typeface="宋体" pitchFamily="0" charset="0"/>
                <a:cs typeface="Times New Roman" pitchFamily="18" charset="0"/>
              </a:rPr>
              <a:t>EMPLOYEE DATA ANALYSIS USING EXCEL</a:t>
            </a:r>
            <a:endParaRPr lang="zh-CN" altLang="en-US" sz="3600" b="1" i="0"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22" name="文本框"/>
          <p:cNvSpPr>
            <a:spLocks noGrp="1"/>
          </p:cNvSpPr>
          <p:nvPr>
            <p:ph type="subTitle" idx="1"/>
          </p:nvPr>
        </p:nvSpPr>
        <p:spPr>
          <a:xfrm rot="0">
            <a:off x="1751012" y="2723536"/>
            <a:ext cx="8689977" cy="2534264"/>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20000"/>
              </a:lnSpc>
              <a:spcBef>
                <a:spcPts val="1000"/>
              </a:spcBef>
              <a:spcAft>
                <a:spcPts val="0"/>
              </a:spcAft>
              <a:buNone/>
            </a:pP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STuDENT</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 NAME: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DILLI BABU R</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register no : </a:t>
            </a:r>
            <a:r>
              <a:rPr lang="en-US" altLang="zh-CN" sz="2200" b="1" i="0" u="none" strike="noStrike" kern="1200" cap="none" spc="0" baseline="0">
                <a:solidFill>
                  <a:schemeClr val="tx1"/>
                </a:solidFill>
                <a:latin typeface="Times New Roman" pitchFamily="18" charset="0"/>
                <a:ea typeface="宋体" pitchFamily="0" charset="0"/>
                <a:cs typeface="Times New Roman" pitchFamily="18" charset="0"/>
              </a:rPr>
              <a:t>asunm110312</a:t>
            </a:r>
            <a:r>
              <a:rPr lang="en-US" altLang="zh-CN" sz="2200" b="1" i="0" u="none" strike="noStrike" kern="1200" cap="none" spc="0" baseline="0">
                <a:solidFill>
                  <a:schemeClr val="tx1"/>
                </a:solidFill>
                <a:latin typeface="Times New Roman" pitchFamily="18" charset="0"/>
                <a:ea typeface="宋体" pitchFamily="0" charset="0"/>
                <a:cs typeface="Times New Roman" pitchFamily="18" charset="0"/>
              </a:rPr>
              <a:t>2011</a:t>
            </a:r>
            <a:r>
              <a:rPr lang="en-US" altLang="zh-CN" sz="2200" b="1" i="0" u="none" strike="noStrike" kern="1200" cap="none" spc="0" baseline="0">
                <a:solidFill>
                  <a:schemeClr val="tx1"/>
                </a:solidFill>
                <a:latin typeface="Times New Roman" pitchFamily="18" charset="0"/>
                <a:ea typeface="宋体" pitchFamily="0" charset="0"/>
                <a:cs typeface="Times New Roman" pitchFamily="18" charset="0"/>
              </a:rPr>
              <a:t>57</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Department : department of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BANK MANAGEMENT</a:t>
            </a:r>
            <a:br>
              <a:rPr lang="zh-CN" altLang="en-US" sz="2200" b="1" i="0" u="none" strike="noStrike" kern="1200" cap="all" spc="0" baseline="0">
                <a:solidFill>
                  <a:schemeClr val="tx1"/>
                </a:solidFill>
                <a:latin typeface="Times New Roman" pitchFamily="18" charset="0"/>
                <a:ea typeface="宋体" pitchFamily="0" charset="0"/>
                <a:cs typeface="Times New Roman" pitchFamily="18" charset="0"/>
              </a:rPr>
            </a:b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college : </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d.r.b.c.c.c.hindu</a:t>
            </a:r>
            <a:r>
              <a:rPr lang="en-US" altLang="zh-CN" sz="2200" b="1" i="0" u="none" strike="noStrike" kern="1200" cap="all" spc="0" baseline="0">
                <a:solidFill>
                  <a:schemeClr val="tx1"/>
                </a:solidFill>
                <a:latin typeface="Times New Roman" pitchFamily="18" charset="0"/>
                <a:ea typeface="宋体" pitchFamily="0" charset="0"/>
                <a:cs typeface="Times New Roman" pitchFamily="18" charset="0"/>
              </a:rPr>
              <a:t> college</a:t>
            </a:r>
            <a:endParaRPr lang="zh-CN" altLang="en-US" sz="2200" b="1"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75499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pitchFamily="0" charset="0"/>
              </a:rPr>
              <a:t>Modelling approach</a:t>
            </a:r>
            <a:br>
              <a:rPr lang="zh-CN" altLang="en-US" sz="3600" b="0" i="0" u="sng" strike="noStrike" kern="1200" cap="all" spc="0" baseline="0">
                <a:solidFill>
                  <a:schemeClr val="tx1"/>
                </a:solidFill>
                <a:latin typeface="Tw Cen MT" pitchFamily="0" charset="0"/>
                <a:ea typeface="宋体" pitchFamily="0" charset="0"/>
                <a:cs typeface="Lucida Sans" pitchFamily="0" charset="0"/>
              </a:rPr>
            </a:br>
            <a:endParaRPr lang="zh-CN" altLang="en-US" sz="3600" b="0" i="0" u="sng" strike="noStrike" kern="1200" cap="all" spc="0" baseline="0">
              <a:solidFill>
                <a:schemeClr val="tx1"/>
              </a:solidFill>
              <a:latin typeface="Tw Cen MT" pitchFamily="0" charset="0"/>
              <a:ea typeface="宋体" pitchFamily="0" charset="0"/>
              <a:cs typeface="Lucida Sans" pitchFamily="0" charset="0"/>
            </a:endParaRPr>
          </a:p>
        </p:txBody>
      </p:sp>
      <p:sp>
        <p:nvSpPr>
          <p:cNvPr id="69" name="文本框"/>
          <p:cNvSpPr>
            <a:spLocks noGrp="1"/>
          </p:cNvSpPr>
          <p:nvPr>
            <p:ph type="body" idx="4294967295"/>
          </p:nvPr>
        </p:nvSpPr>
        <p:spPr>
          <a:xfrm rot="0">
            <a:off x="913774" y="1638090"/>
            <a:ext cx="10363826" cy="415310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I get data from dashboard employee data analysis. And brief about the problem statement and project overview  what to do and accurate information about the projectoverwview.And end users are where it was started and where it was ended ..our solution and prospostion are solution the project . It is the profit motivate and satisfied the employee wants and needs .</a:t>
            </a: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20000"/>
              </a:lnSpc>
              <a:spcBef>
                <a:spcPts val="1000"/>
              </a:spcBef>
              <a:spcAft>
                <a:spcPts val="0"/>
              </a:spcAft>
              <a:buNone/>
            </a:pP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8909106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pitchFamily="0" charset="0"/>
              </a:rPr>
              <a:t>R</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e</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s</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u</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l</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t</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s</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and</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discuss</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i</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o</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n</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endParaRPr lang="zh-CN" altLang="en-US" sz="3600" b="0" i="0" u="sng" strike="noStrike" kern="1200" cap="all" spc="0" baseline="0">
              <a:solidFill>
                <a:schemeClr val="tx1"/>
              </a:solidFill>
              <a:latin typeface="Tw Cen MT" pitchFamily="0" charset="0"/>
              <a:ea typeface="宋体" pitchFamily="0" charset="0"/>
              <a:cs typeface="Lucida Sans" pitchFamily="0" charset="0"/>
            </a:endParaRPr>
          </a:p>
        </p:txBody>
      </p:sp>
      <p:sp>
        <p:nvSpPr>
          <p:cNvPr id="73" name="文本框"/>
          <p:cNvSpPr>
            <a:spLocks noGrp="1"/>
          </p:cNvSpPr>
          <p:nvPr>
            <p:ph type="body" idx="4294967295"/>
          </p:nvPr>
        </p:nvSpPr>
        <p:spPr>
          <a:xfrm rot="0">
            <a:off x="913774" y="2367092"/>
            <a:ext cx="10363826" cy="342410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1" i="0" u="none" strike="noStrike" kern="1200" cap="all" spc="0" baseline="0">
                <a:solidFill>
                  <a:schemeClr val="tx1"/>
                </a:solidFill>
                <a:latin typeface="Tw Cen MT" pitchFamily="0" charset="0"/>
                <a:ea typeface="宋体" pitchFamily="0" charset="0"/>
                <a:cs typeface="Lucida Sans" pitchFamily="0" charset="0"/>
              </a:rPr>
              <a:t>R</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e</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s</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u</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l</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t</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 </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i</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n</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 </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e</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x</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c</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el</a:t>
            </a:r>
            <a:r>
              <a:rPr lang="en-US" altLang="zh-CN" sz="2000" b="1" i="0" u="none" strike="noStrike" kern="1200" cap="all" spc="0" baseline="0">
                <a:solidFill>
                  <a:schemeClr val="tx1"/>
                </a:solidFill>
                <a:latin typeface="Tw Cen MT" pitchFamily="0" charset="0"/>
                <a:ea typeface="宋体" pitchFamily="0" charset="0"/>
                <a:cs typeface="Lucida Sans" pitchFamily="0" charset="0"/>
              </a:rPr>
              <a:t> </a:t>
            </a:r>
            <a:endParaRPr lang="zh-CN" altLang="en-US" sz="2000" b="1" i="0" u="none" strike="noStrike" kern="1200" cap="all" spc="0" baseline="0">
              <a:solidFill>
                <a:schemeClr val="tx1"/>
              </a:solidFill>
              <a:latin typeface="Tw Cen MT" pitchFamily="0" charset="0"/>
              <a:ea typeface="宋体" pitchFamily="0" charset="0"/>
              <a:cs typeface="Lucida Sans" pitchFamily="0" charset="0"/>
            </a:endParaRPr>
          </a:p>
        </p:txBody>
      </p:sp>
      <p:graphicFrame>
        <p:nvGraphicFramePr>
          <p:cNvPr id="74" name="Table"/>
          <p:cNvGraphicFramePr>
            <a:graphicFrameLocks noGrp="1"/>
          </p:cNvGraphicFramePr>
          <p:nvPr>
            <p:ph type="tbl"/>
            <p:extLst>
              <p:ext uri="{D42A27DB-BD31-4B8C-83A1-F6EECF244321}"/>
            </p:extLst>
          </p:nvPr>
        </p:nvGraphicFramePr>
        <p:xfrm>
          <a:off x="913775" y="2938814"/>
          <a:ext cx="4483100" cy="1955800"/>
        </p:xfrm>
        <a:graphic>
          <a:graphicData uri="http://schemas.openxmlformats.org/drawingml/2006/table">
            <a:tbl>
              <a:tblPr bandRow="1">
                <a:noFill/>
              </a:tblPr>
              <a:tblGrid>
                <a:gridCol w="774685"/>
                <a:gridCol w="1142982"/>
                <a:gridCol w="1422384"/>
                <a:gridCol w="1142982"/>
              </a:tblGrid>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EMP 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NAME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JOB TYPE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Salary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Dare Tully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Accountant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15000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PR00211</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Bari Toffano</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32000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PR00212</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Richy Gray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PR00213</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Michale Rolf</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Service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PR00214</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Katya Hundy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PR00215</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Alicea Pudsall</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PR00216</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Marline </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Sales</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PR00217</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David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Marketing</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50000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bl>
          </a:graphicData>
        </a:graphic>
      </p:graphicFrame>
      <p:graphicFrame>
        <p:nvGraphicFramePr>
          <p:cNvPr id="75" name="图表"/>
          <p:cNvGraphicFramePr/>
          <p:nvPr/>
        </p:nvGraphicFramePr>
        <p:xfrm>
          <a:off x="5479129" y="2526525"/>
          <a:ext cx="5799096" cy="346363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60671982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78"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w Cen MT" pitchFamily="0" charset="0"/>
                <a:ea typeface="宋体" pitchFamily="0" charset="0"/>
                <a:cs typeface="Lucida Sans" pitchFamily="0" charset="0"/>
              </a:rPr>
              <a:t>C</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o</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n</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c</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l</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usion</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endParaRPr lang="zh-CN" altLang="en-US" sz="3600" b="1" i="0" u="sng" strike="noStrike" kern="1200" cap="all" spc="0" baseline="0">
              <a:solidFill>
                <a:schemeClr val="tx1"/>
              </a:solidFill>
              <a:latin typeface="Tw Cen MT" pitchFamily="0" charset="0"/>
              <a:ea typeface="宋体" pitchFamily="0" charset="0"/>
              <a:cs typeface="Lucida Sans" pitchFamily="0" charset="0"/>
            </a:endParaRPr>
          </a:p>
        </p:txBody>
      </p:sp>
      <p:sp>
        <p:nvSpPr>
          <p:cNvPr id="79" name="文本框"/>
          <p:cNvSpPr>
            <a:spLocks noGrp="1"/>
          </p:cNvSpPr>
          <p:nvPr>
            <p:ph type="body" idx="4294967295"/>
          </p:nvPr>
        </p:nvSpPr>
        <p:spPr>
          <a:xfrm rot="0">
            <a:off x="913774" y="1709974"/>
            <a:ext cx="10363826" cy="40812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Now I conclude the presentation Improve hiring and talent acquisition: Data analytics can help recruiters find professionals with the right skills and qualifications. </a:t>
            </a: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Employee strengths are important because they can affect performance, motivation, and retention. According to the strengths-based approach, focusing on and developing the strengths of your employees can lead to greater productivity and quality, higher engagement and satisfaction, and lower turnover and absenteeism</a:t>
            </a: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20000"/>
              </a:lnSpc>
              <a:spcBef>
                <a:spcPts val="1000"/>
              </a:spcBef>
              <a:spcAft>
                <a:spcPts val="0"/>
              </a:spcAft>
              <a:buNone/>
            </a:pP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102752334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89" name="文本框"/>
          <p:cNvSpPr>
            <a:spLocks noGrp="1"/>
          </p:cNvSpPr>
          <p:nvPr>
            <p:ph type="body" idx="2"/>
          </p:nvPr>
        </p:nvSpPr>
        <p:spPr>
          <a:xfrm rot="0">
            <a:off x="913774" y="2931995"/>
            <a:ext cx="10364453" cy="198133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3600" b="1" i="0" u="none" strike="noStrike" kern="1200" cap="all" spc="0" baseline="0">
                <a:solidFill>
                  <a:schemeClr val="tx1"/>
                </a:solidFill>
                <a:latin typeface="Tw Cen MT" pitchFamily="0" charset="0"/>
                <a:ea typeface="宋体" pitchFamily="0" charset="0"/>
                <a:cs typeface="Lucida Sans" pitchFamily="0" charset="0"/>
              </a:rPr>
              <a:t>T</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h</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ank</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 </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you</a:t>
            </a:r>
            <a:r>
              <a:rPr lang="en-US" altLang="zh-CN" sz="3600" b="1" i="0" u="none" strike="noStrike" kern="1200" cap="all" spc="0" baseline="0">
                <a:solidFill>
                  <a:schemeClr val="tx1"/>
                </a:solidFill>
                <a:latin typeface="Tw Cen MT" pitchFamily="0" charset="0"/>
                <a:ea typeface="宋体" pitchFamily="0" charset="0"/>
                <a:cs typeface="Lucida Sans" pitchFamily="0" charset="0"/>
              </a:rPr>
              <a:t> </a:t>
            </a:r>
            <a:endParaRPr lang="zh-CN" altLang="en-US" sz="1600" b="1"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2780704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25" name="文本框"/>
          <p:cNvSpPr>
            <a:spLocks noGrp="1"/>
          </p:cNvSpPr>
          <p:nvPr>
            <p:ph type="ctrTitle"/>
          </p:nvPr>
        </p:nvSpPr>
        <p:spPr>
          <a:xfrm rot="0">
            <a:off x="1751012" y="2802193"/>
            <a:ext cx="8689977" cy="100780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3200" b="1" i="0" u="sng" strike="noStrike" kern="1200" cap="all" spc="0" baseline="0">
                <a:solidFill>
                  <a:schemeClr val="tx1"/>
                </a:solidFill>
                <a:latin typeface="Times New Roman" pitchFamily="18" charset="0"/>
                <a:ea typeface="宋体" pitchFamily="0" charset="0"/>
                <a:cs typeface="Times New Roman" pitchFamily="18" charset="0"/>
              </a:rPr>
              <a:t>Project title</a:t>
            </a:r>
            <a:endParaRPr lang="zh-CN" altLang="en-US" sz="3200" b="1" i="0" u="sng"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26" name="文本框"/>
          <p:cNvSpPr>
            <a:spLocks noGrp="1"/>
          </p:cNvSpPr>
          <p:nvPr>
            <p:ph type="subTitle" idx="1"/>
          </p:nvPr>
        </p:nvSpPr>
        <p:spPr>
          <a:xfrm rot="0">
            <a:off x="1751012" y="3886200"/>
            <a:ext cx="8689977" cy="1371597"/>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20000"/>
              </a:lnSpc>
              <a:spcBef>
                <a:spcPts val="1000"/>
              </a:spcBef>
              <a:spcAft>
                <a:spcPts val="0"/>
              </a:spcAft>
              <a:buNone/>
            </a:pPr>
            <a:r>
              <a:rPr lang="en-US" altLang="zh-CN" sz="3200" b="1" i="0" u="none" strike="noStrike" kern="1200" cap="all" spc="0" baseline="0">
                <a:solidFill>
                  <a:schemeClr val="tx1"/>
                </a:solidFill>
                <a:latin typeface="Times New Roman" pitchFamily="18" charset="0"/>
                <a:ea typeface="宋体" pitchFamily="0" charset="0"/>
                <a:cs typeface="Times New Roman" pitchFamily="18" charset="0"/>
              </a:rPr>
              <a:t>EMPLOYEE DATA ANALYSIS USING EXCEL</a:t>
            </a:r>
            <a:endParaRPr lang="zh-CN" altLang="en-US" sz="3200" b="1"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205688306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913775" y="618517"/>
            <a:ext cx="10364450" cy="98414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2800" b="1" i="0" u="sng" strike="noStrike" kern="1200" cap="all" spc="0" baseline="0">
                <a:solidFill>
                  <a:schemeClr val="tx1"/>
                </a:solidFill>
                <a:latin typeface="Times New Roman" pitchFamily="18" charset="0"/>
                <a:ea typeface="宋体" pitchFamily="0" charset="0"/>
                <a:cs typeface="Times New Roman" pitchFamily="18" charset="0"/>
              </a:rPr>
              <a:t>Agenda</a:t>
            </a:r>
            <a:r>
              <a:rPr lang="en-US" altLang="zh-CN" sz="2800" b="1" i="0" u="none" strike="noStrike" kern="1200" cap="all" spc="0" baseline="0">
                <a:solidFill>
                  <a:schemeClr val="tx1"/>
                </a:solidFill>
                <a:latin typeface="Times New Roman" pitchFamily="18" charset="0"/>
                <a:ea typeface="宋体" pitchFamily="0" charset="0"/>
                <a:cs typeface="Times New Roman" pitchFamily="18" charset="0"/>
              </a:rPr>
              <a:t>:</a:t>
            </a:r>
            <a:endParaRPr lang="zh-CN" altLang="en-US" sz="2800" b="1" i="0"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37" name="文本框"/>
          <p:cNvSpPr>
            <a:spLocks noGrp="1"/>
          </p:cNvSpPr>
          <p:nvPr>
            <p:ph type="body" idx="4294967295"/>
          </p:nvPr>
        </p:nvSpPr>
        <p:spPr>
          <a:xfrm rot="0">
            <a:off x="913774" y="1681316"/>
            <a:ext cx="10363826" cy="4109883"/>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Problem</a:t>
            </a:r>
            <a:r>
              <a:rPr lang="en-US" altLang="zh-CN" sz="2900" b="0" i="0" u="none" strike="noStrike" kern="1200" cap="all" spc="0" baseline="0">
                <a:solidFill>
                  <a:schemeClr val="tx1"/>
                </a:solidFill>
                <a:latin typeface="Tw Cen MT" pitchFamily="0" charset="0"/>
                <a:ea typeface="宋体" pitchFamily="0" charset="0"/>
                <a:cs typeface="Lucida Sans" pitchFamily="0" charset="0"/>
              </a:rPr>
              <a:t> </a:t>
            </a: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Statement</a:t>
            </a:r>
            <a:r>
              <a:rPr lang="en-US" altLang="zh-CN" sz="2900" b="0" i="0" u="none" strike="noStrike" kern="1200" cap="all" spc="0" baseline="0">
                <a:solidFill>
                  <a:schemeClr val="tx1"/>
                </a:solidFill>
                <a:latin typeface="Tw Cen MT" pitchFamily="0" charset="0"/>
                <a:ea typeface="宋体" pitchFamily="0" charset="0"/>
                <a:cs typeface="Lucida Sans" pitchFamily="0" charset="0"/>
              </a:rPr>
              <a:t> </a:t>
            </a:r>
            <a:endParaRPr lang="en-US" altLang="zh-CN" sz="2900" b="0" i="0" u="none" strike="noStrike" kern="1200" cap="all" spc="0" baseline="0">
              <a:solidFill>
                <a:schemeClr val="tx1"/>
              </a:solidFill>
              <a:latin typeface="Tw Cen MT" pitchFamily="0" charset="0"/>
              <a:ea typeface="宋体" pitchFamily="0" charset="0"/>
              <a:cs typeface="Lucida Sans" pitchFamily="0"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Project Overview</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End Users</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Our solution and Proposition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Dataset Description</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Modelling Approach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Result and Discussion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00000"/>
              </a:lnSpc>
              <a:spcBef>
                <a:spcPts val="1000"/>
              </a:spcBef>
              <a:spcAft>
                <a:spcPts val="0"/>
              </a:spcAft>
              <a:buClr>
                <a:schemeClr val="tx1"/>
              </a:buClr>
              <a:buFont typeface="Arial" pitchFamily="34" charset="0"/>
              <a:buChar char="•"/>
            </a:pPr>
            <a:r>
              <a:rPr lang="en-US" altLang="zh-CN" sz="2900" b="0" i="0" u="none" strike="noStrike" kern="1200" cap="none" spc="0" baseline="0">
                <a:solidFill>
                  <a:schemeClr val="tx1"/>
                </a:solidFill>
                <a:latin typeface="Times New Roman" pitchFamily="18" charset="0"/>
                <a:ea typeface="宋体" pitchFamily="0" charset="0"/>
                <a:cs typeface="Times New Roman" pitchFamily="18" charset="0"/>
              </a:rPr>
              <a:t>Conclusion </a:t>
            </a:r>
            <a:endParaRPr lang="en-US" altLang="zh-CN" sz="29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1000"/>
              </a:spcBef>
              <a:spcAft>
                <a:spcPts val="0"/>
              </a:spcAft>
              <a:buNone/>
            </a:pPr>
            <a:br>
              <a:rPr lang="zh-CN" altLang="en-US" sz="700" b="0" i="0" u="none" strike="noStrike" kern="1200" cap="all" spc="0" baseline="0">
                <a:solidFill>
                  <a:schemeClr val="tx1"/>
                </a:solidFill>
                <a:latin typeface="Tw Cen MT" pitchFamily="0" charset="0"/>
                <a:ea typeface="宋体" pitchFamily="0" charset="0"/>
                <a:cs typeface="Lucida Sans" pitchFamily="0" charset="0"/>
              </a:rPr>
            </a:br>
            <a:endParaRPr lang="en-US" altLang="zh-CN" sz="7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00000"/>
              </a:lnSpc>
              <a:spcBef>
                <a:spcPts val="1000"/>
              </a:spcBef>
              <a:spcAft>
                <a:spcPts val="0"/>
              </a:spcAft>
              <a:buNone/>
            </a:pPr>
            <a:endParaRPr lang="zh-CN" altLang="en-US" sz="600" b="0" i="0" u="none" strike="noStrike" kern="1200" cap="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6159928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10652" y="1121288"/>
            <a:ext cx="10364450" cy="59196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Problem statement</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41" name="文本框"/>
          <p:cNvSpPr>
            <a:spLocks noGrp="1"/>
          </p:cNvSpPr>
          <p:nvPr>
            <p:ph type="body" idx="4294967295"/>
          </p:nvPr>
        </p:nvSpPr>
        <p:spPr>
          <a:xfrm rot="0">
            <a:off x="913774" y="2017089"/>
            <a:ext cx="10363826" cy="339777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228600" indent="-228600" algn="l">
              <a:lnSpc>
                <a:spcPct val="120000"/>
              </a:lnSpc>
              <a:spcBef>
                <a:spcPts val="1000"/>
              </a:spcBef>
              <a:spcAft>
                <a:spcPts val="0"/>
              </a:spcAft>
              <a:buClr>
                <a:schemeClr val="tx1"/>
              </a:buClr>
              <a:buFont typeface="Arial" pitchFamily="34" charset="0"/>
              <a:buChar char="•"/>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The problem statement should address not only what the problem is, but why it's a problem and why it's important to solve it. This will wrap the other 'W' questions in organically, in most cases.</a:t>
            </a: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pic>
        <p:nvPicPr>
          <p:cNvPr id="42" name="图片"/>
          <p:cNvPicPr>
            <a:picLocks/>
          </p:cNvPicPr>
          <p:nvPr/>
        </p:nvPicPr>
        <p:blipFill>
          <a:blip r:embed="rId1" cstate="print"/>
          <a:stretch>
            <a:fillRect/>
          </a:stretch>
        </p:blipFill>
        <p:spPr>
          <a:xfrm rot="0">
            <a:off x="3133768" y="3715974"/>
            <a:ext cx="6756492" cy="2958408"/>
          </a:xfrm>
          <a:prstGeom prst="rect"/>
          <a:noFill/>
          <a:ln w="12700" cmpd="sng" cap="flat">
            <a:noFill/>
            <a:prstDash val="solid"/>
            <a:miter/>
          </a:ln>
        </p:spPr>
      </p:pic>
      <p:pic>
        <p:nvPicPr>
          <p:cNvPr id="43" name="图片"/>
          <p:cNvPicPr>
            <a:picLocks/>
          </p:cNvPicPr>
          <p:nvPr/>
        </p:nvPicPr>
        <p:blipFill>
          <a:blip r:embed="rId2" cstate="print"/>
          <a:stretch>
            <a:fillRect/>
          </a:stretch>
        </p:blipFill>
        <p:spPr>
          <a:xfrm rot="0">
            <a:off x="7338288" y="565356"/>
            <a:ext cx="4223088" cy="1930192"/>
          </a:xfrm>
          <a:prstGeom prst="rect"/>
          <a:noFill/>
          <a:ln w="12700" cmpd="sng" cap="flat">
            <a:noFill/>
            <a:prstDash val="solid"/>
            <a:miter/>
          </a:ln>
        </p:spPr>
      </p:pic>
    </p:spTree>
    <p:extLst>
      <p:ext uri="{BB962C8B-B14F-4D97-AF65-F5344CB8AC3E}">
        <p14:creationId xmlns:p14="http://schemas.microsoft.com/office/powerpoint/2010/main" val="196095837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913775" y="618518"/>
            <a:ext cx="10364450" cy="103330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Project overview</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pic>
        <p:nvPicPr>
          <p:cNvPr id="47" name="图片"/>
          <p:cNvPicPr>
            <a:picLocks noChangeAspect="1"/>
          </p:cNvPicPr>
          <p:nvPr/>
        </p:nvPicPr>
        <p:blipFill>
          <a:blip r:embed="rId1" cstate="print"/>
          <a:stretch>
            <a:fillRect/>
          </a:stretch>
        </p:blipFill>
        <p:spPr>
          <a:xfrm rot="0">
            <a:off x="1396181" y="1972282"/>
            <a:ext cx="8209936" cy="4267200"/>
          </a:xfrm>
          <a:prstGeom prst="rect"/>
          <a:noFill/>
          <a:ln w="12700" cmpd="sng" cap="flat">
            <a:noFill/>
            <a:prstDash val="solid"/>
            <a:miter/>
          </a:ln>
        </p:spPr>
      </p:pic>
    </p:spTree>
    <p:extLst>
      <p:ext uri="{BB962C8B-B14F-4D97-AF65-F5344CB8AC3E}">
        <p14:creationId xmlns:p14="http://schemas.microsoft.com/office/powerpoint/2010/main" val="105948634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481156" y="471948"/>
            <a:ext cx="10364450" cy="105448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imes New Roman" pitchFamily="18" charset="0"/>
                <a:ea typeface="宋体" pitchFamily="0" charset="0"/>
                <a:cs typeface="Times New Roman" pitchFamily="18" charset="0"/>
              </a:rPr>
              <a:t>End users</a:t>
            </a:r>
            <a:endParaRPr lang="zh-CN" altLang="en-US" sz="3600" b="1" i="0" u="sng" strike="noStrike" kern="1200" cap="all" spc="0" baseline="0">
              <a:solidFill>
                <a:schemeClr val="tx1"/>
              </a:solidFill>
              <a:latin typeface="Times New Roman" pitchFamily="18" charset="0"/>
              <a:ea typeface="宋体" pitchFamily="0" charset="0"/>
              <a:cs typeface="Times New Roman" pitchFamily="18" charset="0"/>
            </a:endParaRPr>
          </a:p>
        </p:txBody>
      </p:sp>
      <p:pic>
        <p:nvPicPr>
          <p:cNvPr id="51" name="图片"/>
          <p:cNvPicPr>
            <a:picLocks noChangeAspect="1"/>
          </p:cNvPicPr>
          <p:nvPr/>
        </p:nvPicPr>
        <p:blipFill>
          <a:blip r:embed="rId1" cstate="print"/>
          <a:stretch>
            <a:fillRect/>
          </a:stretch>
        </p:blipFill>
        <p:spPr>
          <a:xfrm rot="0">
            <a:off x="2064774" y="1526436"/>
            <a:ext cx="7914968" cy="5238157"/>
          </a:xfrm>
          <a:prstGeom prst="rect"/>
          <a:noFill/>
          <a:ln w="12700" cmpd="sng" cap="flat">
            <a:noFill/>
            <a:prstDash val="solid"/>
            <a:miter/>
          </a:ln>
        </p:spPr>
      </p:pic>
    </p:spTree>
    <p:extLst>
      <p:ext uri="{BB962C8B-B14F-4D97-AF65-F5344CB8AC3E}">
        <p14:creationId xmlns:p14="http://schemas.microsoft.com/office/powerpoint/2010/main" val="13739154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1" i="0" u="sng" strike="noStrike" kern="1200" cap="all" spc="0" baseline="0">
                <a:solidFill>
                  <a:schemeClr val="tx1"/>
                </a:solidFill>
                <a:latin typeface="Tw Cen MT" pitchFamily="0" charset="0"/>
                <a:ea typeface="宋体" pitchFamily="0" charset="0"/>
                <a:cs typeface="Lucida Sans" pitchFamily="0" charset="0"/>
              </a:rPr>
              <a:t>Our</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s</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o</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l</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utions</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and</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propositions</a:t>
            </a:r>
            <a:r>
              <a:rPr lang="en-US" altLang="zh-CN" sz="3600" b="1" i="0" u="sng" strike="noStrike" kern="1200" cap="all" spc="0" baseline="0">
                <a:solidFill>
                  <a:schemeClr val="tx1"/>
                </a:solidFill>
                <a:latin typeface="Tw Cen MT" pitchFamily="0" charset="0"/>
                <a:ea typeface="宋体" pitchFamily="0" charset="0"/>
                <a:cs typeface="Lucida Sans" pitchFamily="0" charset="0"/>
              </a:rPr>
              <a:t> </a:t>
            </a:r>
            <a:endParaRPr lang="zh-CN" altLang="en-US" sz="3600" b="1" i="0" u="sng" strike="noStrike" kern="1200" cap="all" spc="0" baseline="0">
              <a:solidFill>
                <a:schemeClr val="tx1"/>
              </a:solidFill>
              <a:latin typeface="Tw Cen MT" pitchFamily="0" charset="0"/>
              <a:ea typeface="宋体" pitchFamily="0" charset="0"/>
              <a:cs typeface="Lucida Sans" pitchFamily="0" charset="0"/>
            </a:endParaRPr>
          </a:p>
        </p:txBody>
      </p:sp>
      <p:sp>
        <p:nvSpPr>
          <p:cNvPr id="55" name="文本框"/>
          <p:cNvSpPr>
            <a:spLocks noGrp="1"/>
          </p:cNvSpPr>
          <p:nvPr>
            <p:ph type="body" idx="4294967295"/>
          </p:nvPr>
        </p:nvSpPr>
        <p:spPr>
          <a:xfrm rot="0">
            <a:off x="913774" y="2367092"/>
            <a:ext cx="10363826" cy="3424107"/>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Clr>
                <a:schemeClr val="tx1"/>
              </a:buClr>
              <a:buFont typeface="Arial" pitchFamily="34" charset="0"/>
              <a:buChar char="•"/>
            </a:pP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pic>
        <p:nvPicPr>
          <p:cNvPr id="56" name="图片"/>
          <p:cNvPicPr>
            <a:picLocks/>
          </p:cNvPicPr>
          <p:nvPr/>
        </p:nvPicPr>
        <p:blipFill>
          <a:blip r:embed="rId1" cstate="print"/>
          <a:stretch>
            <a:fillRect/>
          </a:stretch>
        </p:blipFill>
        <p:spPr>
          <a:xfrm rot="0">
            <a:off x="913775" y="2173727"/>
            <a:ext cx="10546035" cy="4375498"/>
          </a:xfrm>
          <a:prstGeom prst="rect"/>
          <a:noFill/>
          <a:ln w="12700" cmpd="sng" cap="flat">
            <a:noFill/>
            <a:prstDash val="solid"/>
            <a:miter/>
          </a:ln>
        </p:spPr>
      </p:pic>
    </p:spTree>
    <p:extLst>
      <p:ext uri="{BB962C8B-B14F-4D97-AF65-F5344CB8AC3E}">
        <p14:creationId xmlns:p14="http://schemas.microsoft.com/office/powerpoint/2010/main" val="127345550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pitchFamily="0" charset="0"/>
              </a:rPr>
              <a:t>D</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a</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t</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a</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d</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e</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s</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c</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r</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iption</a:t>
            </a:r>
            <a:r>
              <a:rPr lang="en-US" altLang="zh-CN" sz="3600" b="0" i="0" u="sng" strike="noStrike" kern="1200" cap="all" spc="0" baseline="0">
                <a:solidFill>
                  <a:schemeClr val="tx1"/>
                </a:solidFill>
                <a:latin typeface="Tw Cen MT" pitchFamily="0" charset="0"/>
                <a:ea typeface="宋体" pitchFamily="0" charset="0"/>
                <a:cs typeface="Lucida Sans" pitchFamily="0" charset="0"/>
              </a:rPr>
              <a:t> </a:t>
            </a:r>
            <a:endParaRPr lang="zh-CN" altLang="en-US" sz="3600" b="0" i="0" u="sng" strike="noStrike" kern="1200" cap="all" spc="0" baseline="0">
              <a:solidFill>
                <a:schemeClr val="tx1"/>
              </a:solidFill>
              <a:latin typeface="Tw Cen MT" pitchFamily="0" charset="0"/>
              <a:ea typeface="宋体" pitchFamily="0" charset="0"/>
              <a:cs typeface="Lucida Sans" pitchFamily="0" charset="0"/>
            </a:endParaRPr>
          </a:p>
        </p:txBody>
      </p:sp>
      <p:sp>
        <p:nvSpPr>
          <p:cNvPr id="60" name="文本框"/>
          <p:cNvSpPr>
            <a:spLocks noGrp="1"/>
          </p:cNvSpPr>
          <p:nvPr>
            <p:ph type="body" idx="4294967295"/>
          </p:nvPr>
        </p:nvSpPr>
        <p:spPr>
          <a:xfrm rot="0">
            <a:off x="913774" y="1833176"/>
            <a:ext cx="10363826" cy="4851304"/>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120000"/>
              </a:lnSpc>
              <a:spcBef>
                <a:spcPts val="1000"/>
              </a:spcBef>
              <a:spcAft>
                <a:spcPts val="0"/>
              </a:spcAft>
              <a:buClr>
                <a:schemeClr val="tx1"/>
              </a:buClr>
              <a:buFont typeface="Arial" pitchFamily="34" charset="0"/>
              <a:buChar char="•"/>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E</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m</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p</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loyee</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 </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data</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 </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d</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e</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s</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c</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ription</a:t>
            </a:r>
            <a:r>
              <a:rPr lang="en-US" altLang="zh-CN" sz="2000" b="0" i="0" u="none" strike="noStrike" kern="1200" cap="all" spc="0" baseline="0">
                <a:solidFill>
                  <a:schemeClr val="tx1"/>
                </a:solidFill>
                <a:latin typeface="Tw Cen MT" pitchFamily="0" charset="0"/>
                <a:ea typeface="宋体" pitchFamily="0" charset="0"/>
                <a:cs typeface="Lucida Sans" pitchFamily="0" charset="0"/>
              </a:rPr>
              <a:t>:</a:t>
            </a: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graphicFrame>
        <p:nvGraphicFramePr>
          <p:cNvPr id="61" name="Table"/>
          <p:cNvGraphicFramePr>
            <a:graphicFrameLocks noGrp="1"/>
          </p:cNvGraphicFramePr>
          <p:nvPr>
            <p:ph type="tbl"/>
            <p:extLst>
              <p:ext uri="{D42A27DB-BD31-4B8C-83A1-F6EECF244321}"/>
            </p:extLst>
          </p:nvPr>
        </p:nvGraphicFramePr>
        <p:xfrm>
          <a:off x="2156148" y="2708417"/>
          <a:ext cx="4483100" cy="1955800"/>
        </p:xfrm>
        <a:graphic>
          <a:graphicData uri="http://schemas.openxmlformats.org/drawingml/2006/table">
            <a:tbl>
              <a:tblPr bandRow="1">
                <a:noFill/>
              </a:tblPr>
              <a:tblGrid>
                <a:gridCol w="774665"/>
                <a:gridCol w="1142973"/>
                <a:gridCol w="1422365"/>
                <a:gridCol w="1142973"/>
              </a:tblGrid>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EMP 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NAME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JOB TYPE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Salary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Dare Tully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Accountant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15000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PR00211</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Bari Toffano</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32000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PR00212</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Richy Gray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PR00213</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Michale Rolf</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Service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PR00214</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Katya Hundy</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PR00215</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Alicea Pudsall</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PR00216</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Marline </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Sales</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PR00217</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David</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Marketing</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50000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PR00218</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Danica Nayshe</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Business Development</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45500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r h="177781">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PR00219</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Natalee Craaiker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l"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Product Manager</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c>
                  <a:txBody>
                    <a:bodyPr/>
                    <a:lstStyle/>
                    <a:p>
                      <a:pPr marL="0" indent="0" algn="r" eaLnBrk="1" fontAlgn="b"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Times New Roman" pitchFamily="18" charset="0"/>
                          <a:ea typeface="宋体" pitchFamily="0" charset="0"/>
                          <a:cs typeface="Tw Cen MT" pitchFamily="0" charset="0"/>
                        </a:rPr>
                        <a:t>25500</a:t>
                      </a:r>
                      <a:endParaRPr lang="zh-CN" altLang="en-US" sz="1100" b="0" i="0" u="none" strike="noStrike" kern="1200" cap="none" spc="0" baseline="0">
                        <a:solidFill>
                          <a:srgbClr val="000000"/>
                        </a:solidFill>
                        <a:latin typeface="Times New Roman" pitchFamily="18" charset="0"/>
                        <a:ea typeface="宋体" pitchFamily="0" charset="0"/>
                        <a:cs typeface="Tw Cen MT" pitchFamily="0" charset="0"/>
                      </a:endParaRPr>
                    </a:p>
                  </a:txBody>
                  <a:tcPr marL="0" marT="0" marR="0" marB="0" vert="horz" anchor="b">
                    <a:lnL>
                      <a:noFill/>
                    </a:lnL>
                    <a:lnR>
                      <a:noFill/>
                    </a:lnR>
                    <a:lnT>
                      <a:noFill/>
                    </a:lnT>
                    <a:lnB>
                      <a:noFill/>
                    </a:lnB>
                  </a:tcPr>
                </a:tc>
              </a:tr>
            </a:tbl>
          </a:graphicData>
        </a:graphic>
      </p:graphicFrame>
    </p:spTree>
    <p:extLst>
      <p:ext uri="{BB962C8B-B14F-4D97-AF65-F5344CB8AC3E}">
        <p14:creationId xmlns:p14="http://schemas.microsoft.com/office/powerpoint/2010/main" val="21471548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EBC7EF"/>
            </a:gs>
            <a:gs pos="100000">
              <a:srgbClr val="8AACDA"/>
            </a:gs>
          </a:gsLst>
          <a:lin ang="5400000" scaled="1"/>
        </a:gra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913775" y="618517"/>
            <a:ext cx="10364450" cy="159617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600" b="0" i="0" u="sng" strike="noStrike" kern="1200" cap="all" spc="0" baseline="0">
                <a:solidFill>
                  <a:schemeClr val="tx1"/>
                </a:solidFill>
                <a:latin typeface="Tw Cen MT" pitchFamily="0" charset="0"/>
                <a:ea typeface="宋体" pitchFamily="0" charset="0"/>
                <a:cs typeface="Lucida Sans" pitchFamily="0" charset="0"/>
              </a:rPr>
              <a:t>Data set description </a:t>
            </a:r>
            <a:br>
              <a:rPr lang="zh-CN" altLang="en-US" sz="3600" b="0" i="0" u="sng" strike="noStrike" kern="1200" cap="all" spc="0" baseline="0">
                <a:solidFill>
                  <a:schemeClr val="tx1"/>
                </a:solidFill>
                <a:latin typeface="Tw Cen MT" pitchFamily="0" charset="0"/>
                <a:ea typeface="宋体" pitchFamily="0" charset="0"/>
                <a:cs typeface="Lucida Sans" pitchFamily="0" charset="0"/>
              </a:rPr>
            </a:br>
            <a:endParaRPr lang="zh-CN" altLang="en-US" sz="3600" b="0" i="0" u="sng" strike="noStrike" kern="1200" cap="all" spc="0" baseline="0">
              <a:solidFill>
                <a:schemeClr val="tx1"/>
              </a:solidFill>
              <a:latin typeface="Tw Cen MT" pitchFamily="0" charset="0"/>
              <a:ea typeface="宋体" pitchFamily="0" charset="0"/>
              <a:cs typeface="Lucida Sans" pitchFamily="0" charset="0"/>
            </a:endParaRPr>
          </a:p>
        </p:txBody>
      </p:sp>
      <p:sp>
        <p:nvSpPr>
          <p:cNvPr id="65" name="文本框"/>
          <p:cNvSpPr>
            <a:spLocks noGrp="1"/>
          </p:cNvSpPr>
          <p:nvPr>
            <p:ph type="body" idx="4294967295"/>
          </p:nvPr>
        </p:nvSpPr>
        <p:spPr>
          <a:xfrm rot="0">
            <a:off x="1056148" y="1833176"/>
            <a:ext cx="10221452" cy="3958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altLang="zh-CN" sz="2000" b="0" i="0" u="none" strike="noStrike" kern="1200" cap="all" spc="0" baseline="0">
              <a:solidFill>
                <a:schemeClr val="tx1"/>
              </a:solidFill>
              <a:latin typeface="Tw Cen MT" pitchFamily="0" charset="0"/>
              <a:ea typeface="宋体" pitchFamily="0" charset="0"/>
              <a:cs typeface="Lucida Sans" pitchFamily="0" charset="0"/>
            </a:endParaRPr>
          </a:p>
          <a:p>
            <a:pPr marL="0" indent="0" algn="l">
              <a:lnSpc>
                <a:spcPct val="120000"/>
              </a:lnSpc>
              <a:spcBef>
                <a:spcPts val="1000"/>
              </a:spcBef>
              <a:spcAft>
                <a:spcPts val="0"/>
              </a:spcAft>
              <a:buNone/>
            </a:pPr>
            <a:r>
              <a:rPr lang="en-US" altLang="zh-CN" sz="2000" b="0" i="0" u="none" strike="noStrike" kern="1200" cap="all" spc="0" baseline="0">
                <a:solidFill>
                  <a:schemeClr val="tx1"/>
                </a:solidFill>
                <a:latin typeface="Tw Cen MT" pitchFamily="0" charset="0"/>
                <a:ea typeface="宋体" pitchFamily="0" charset="0"/>
                <a:cs typeface="Lucida Sans" pitchFamily="0" charset="0"/>
              </a:rPr>
              <a:t> the highest level, there are two kinds of data: quantitative and qualitative. These two types of data break down further into four classifications. The two subcategories of qualitative data are nominal data and ordinal data.</a:t>
            </a:r>
            <a:endParaRPr lang="zh-CN" altLang="en-US" sz="2000" b="0" i="0" u="none" strike="noStrike" kern="1200" cap="all" spc="0" baseline="0">
              <a:solidFill>
                <a:schemeClr val="tx1"/>
              </a:solidFill>
              <a:latin typeface="Tw Cen MT" pitchFamily="0" charset="0"/>
              <a:ea typeface="宋体" pitchFamily="0" charset="0"/>
              <a:cs typeface="Lucida Sans" pitchFamily="0" charset="0"/>
            </a:endParaRPr>
          </a:p>
        </p:txBody>
      </p:sp>
    </p:spTree>
    <p:extLst>
      <p:ext uri="{BB962C8B-B14F-4D97-AF65-F5344CB8AC3E}">
        <p14:creationId xmlns:p14="http://schemas.microsoft.com/office/powerpoint/2010/main" val="1451192651"/>
      </p:ext>
    </p:extLst>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
        <a:ea typeface=""/>
        <a:cs typeface=""/>
      </a:majorFont>
      <a:minorFont>
        <a:latin typeface=""/>
        <a:ea typeface=""/>
        <a:cs typeface=""/>
      </a:minorFont>
    </a:fontScheme>
    <a:fmtScheme name="Dropl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Mythily Sundaram</dc:creator>
  <cp:lastModifiedBy>root</cp:lastModifiedBy>
  <cp:revision>0</cp:revision>
  <dcterms:created xsi:type="dcterms:W3CDTF">2024-09-04T20:32:17Z</dcterms:created>
  <dcterms:modified xsi:type="dcterms:W3CDTF">2024-09-16T07:51:30Z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140c4e58a03742d988de4cd372337b8c</vt:lpwstr>
  </property>
</Properties>
</file>