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5"/>
  </p:notesMasterIdLst>
  <p:sldIdLst>
    <p:sldId id="256" r:id="rId2"/>
    <p:sldId id="258" r:id="rId3"/>
    <p:sldId id="259" r:id="rId4"/>
    <p:sldId id="260" r:id="rId5"/>
    <p:sldId id="261" r:id="rId6"/>
    <p:sldId id="262" r:id="rId7"/>
    <p:sldId id="293" r:id="rId8"/>
    <p:sldId id="299" r:id="rId9"/>
    <p:sldId id="296" r:id="rId10"/>
    <p:sldId id="298" r:id="rId11"/>
    <p:sldId id="295" r:id="rId12"/>
    <p:sldId id="300" r:id="rId13"/>
    <p:sldId id="275" r:id="rId14"/>
    <p:sldId id="286" r:id="rId15"/>
    <p:sldId id="294" r:id="rId16"/>
    <p:sldId id="297" r:id="rId17"/>
    <p:sldId id="301" r:id="rId18"/>
    <p:sldId id="302" r:id="rId19"/>
    <p:sldId id="303" r:id="rId20"/>
    <p:sldId id="304" r:id="rId21"/>
    <p:sldId id="292" r:id="rId22"/>
    <p:sldId id="289" r:id="rId23"/>
    <p:sldId id="290" r:id="rId24"/>
  </p:sldIdLst>
  <p:sldSz cx="9144000" cy="5143500" type="screen16x9"/>
  <p:notesSz cx="6858000" cy="9144000"/>
  <p:embeddedFontLst>
    <p:embeddedFont>
      <p:font typeface="Anaheim" panose="020B0604020202020204" charset="0"/>
      <p:regular r:id="rId26"/>
    </p:embeddedFont>
    <p:embeddedFont>
      <p:font typeface="Bebas Neue" panose="020B0606020202050201" pitchFamily="34" charset="0"/>
      <p:regular r:id="rId27"/>
    </p:embeddedFont>
    <p:embeddedFont>
      <p:font typeface="Hanken Grotesk" panose="020B0604020202020204" charset="0"/>
      <p:regular r:id="rId28"/>
      <p:bold r:id="rId29"/>
      <p:italic r:id="rId30"/>
      <p:boldItalic r:id="rId31"/>
    </p:embeddedFont>
    <p:embeddedFont>
      <p:font typeface="Hanken Grotesk ExtraBold" panose="020B0604020202020204" charset="0"/>
      <p:bold r:id="rId32"/>
      <p:boldItalic r:id="rId33"/>
    </p:embeddedFont>
    <p:embeddedFont>
      <p:font typeface="Kantumruy Pro" panose="020B0604020202020204" charset="0"/>
      <p:regular r:id="rId34"/>
      <p:bold r:id="rId35"/>
      <p:italic r:id="rId36"/>
      <p:boldItalic r:id="rId37"/>
    </p:embeddedFont>
    <p:embeddedFont>
      <p:font typeface="Nunito Light" pitchFamily="2" charset="0"/>
      <p:regular r:id="rId38"/>
      <p:italic r:id="rId39"/>
    </p:embeddedFont>
    <p:embeddedFont>
      <p:font typeface="Rage Italic" panose="03070502040507070304" pitchFamily="66"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E3AFC1-BCEE-49B2-8131-6483817EA69A}">
  <a:tblStyle styleId="{B9E3AFC1-BCEE-49B2-8131-6483817EA69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AA790FC-BA5C-41DB-89CB-92A1C4030D3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01" d="100"/>
          <a:sy n="101" d="100"/>
        </p:scale>
        <p:origin x="2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a:extLst>
            <a:ext uri="{FF2B5EF4-FFF2-40B4-BE49-F238E27FC236}">
              <a16:creationId xmlns:a16="http://schemas.microsoft.com/office/drawing/2014/main" id="{5B371F5E-2CB1-2327-3590-DAC30CDA5E22}"/>
            </a:ext>
          </a:extLst>
        </p:cNvPr>
        <p:cNvGrpSpPr/>
        <p:nvPr/>
      </p:nvGrpSpPr>
      <p:grpSpPr>
        <a:xfrm>
          <a:off x="0" y="0"/>
          <a:ext cx="0" cy="0"/>
          <a:chOff x="0" y="0"/>
          <a:chExt cx="0" cy="0"/>
        </a:xfrm>
      </p:grpSpPr>
      <p:sp>
        <p:nvSpPr>
          <p:cNvPr id="577" name="Google Shape;577;g54dda1946d_6_308:notes">
            <a:extLst>
              <a:ext uri="{FF2B5EF4-FFF2-40B4-BE49-F238E27FC236}">
                <a16:creationId xmlns:a16="http://schemas.microsoft.com/office/drawing/2014/main" id="{895D8841-1644-17A1-34DA-86B6D1588E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54dda1946d_6_308:notes">
            <a:extLst>
              <a:ext uri="{FF2B5EF4-FFF2-40B4-BE49-F238E27FC236}">
                <a16:creationId xmlns:a16="http://schemas.microsoft.com/office/drawing/2014/main" id="{66824E94-432E-301A-A918-164BBC77E0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0002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a:extLst>
            <a:ext uri="{FF2B5EF4-FFF2-40B4-BE49-F238E27FC236}">
              <a16:creationId xmlns:a16="http://schemas.microsoft.com/office/drawing/2014/main" id="{F68BCF55-F390-A752-D983-16A569251C3E}"/>
            </a:ext>
          </a:extLst>
        </p:cNvPr>
        <p:cNvGrpSpPr/>
        <p:nvPr/>
      </p:nvGrpSpPr>
      <p:grpSpPr>
        <a:xfrm>
          <a:off x="0" y="0"/>
          <a:ext cx="0" cy="0"/>
          <a:chOff x="0" y="0"/>
          <a:chExt cx="0" cy="0"/>
        </a:xfrm>
      </p:grpSpPr>
      <p:sp>
        <p:nvSpPr>
          <p:cNvPr id="577" name="Google Shape;577;g54dda1946d_6_308:notes">
            <a:extLst>
              <a:ext uri="{FF2B5EF4-FFF2-40B4-BE49-F238E27FC236}">
                <a16:creationId xmlns:a16="http://schemas.microsoft.com/office/drawing/2014/main" id="{AE8F82F8-BBB0-51DC-EC87-4542B1886B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54dda1946d_6_308:notes">
            <a:extLst>
              <a:ext uri="{FF2B5EF4-FFF2-40B4-BE49-F238E27FC236}">
                <a16:creationId xmlns:a16="http://schemas.microsoft.com/office/drawing/2014/main" id="{8E71ED7B-3D3D-81B7-B9B8-F0910B136C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9841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a:extLst>
            <a:ext uri="{FF2B5EF4-FFF2-40B4-BE49-F238E27FC236}">
              <a16:creationId xmlns:a16="http://schemas.microsoft.com/office/drawing/2014/main" id="{124F1768-823E-BA85-C8F4-77E07E08C6B7}"/>
            </a:ext>
          </a:extLst>
        </p:cNvPr>
        <p:cNvGrpSpPr/>
        <p:nvPr/>
      </p:nvGrpSpPr>
      <p:grpSpPr>
        <a:xfrm>
          <a:off x="0" y="0"/>
          <a:ext cx="0" cy="0"/>
          <a:chOff x="0" y="0"/>
          <a:chExt cx="0" cy="0"/>
        </a:xfrm>
      </p:grpSpPr>
      <p:sp>
        <p:nvSpPr>
          <p:cNvPr id="577" name="Google Shape;577;g54dda1946d_6_308:notes">
            <a:extLst>
              <a:ext uri="{FF2B5EF4-FFF2-40B4-BE49-F238E27FC236}">
                <a16:creationId xmlns:a16="http://schemas.microsoft.com/office/drawing/2014/main" id="{43764BF2-FE3D-57FD-7323-4F48BA762D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54dda1946d_6_308:notes">
            <a:extLst>
              <a:ext uri="{FF2B5EF4-FFF2-40B4-BE49-F238E27FC236}">
                <a16:creationId xmlns:a16="http://schemas.microsoft.com/office/drawing/2014/main" id="{0261DC3F-BC85-6CC1-4466-C1EC136476A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0094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1"/>
        <p:cNvGrpSpPr/>
        <p:nvPr/>
      </p:nvGrpSpPr>
      <p:grpSpPr>
        <a:xfrm>
          <a:off x="0" y="0"/>
          <a:ext cx="0" cy="0"/>
          <a:chOff x="0" y="0"/>
          <a:chExt cx="0" cy="0"/>
        </a:xfrm>
      </p:grpSpPr>
      <p:sp>
        <p:nvSpPr>
          <p:cNvPr id="2032" name="Google Shape;2032;g226cae130de_0_418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3" name="Google Shape;2033;g226cae130de_0_418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a:extLst>
            <a:ext uri="{FF2B5EF4-FFF2-40B4-BE49-F238E27FC236}">
              <a16:creationId xmlns:a16="http://schemas.microsoft.com/office/drawing/2014/main" id="{A8D0C0DB-4B90-5D40-0FF8-46843BBDBAC9}"/>
            </a:ext>
          </a:extLst>
        </p:cNvPr>
        <p:cNvGrpSpPr/>
        <p:nvPr/>
      </p:nvGrpSpPr>
      <p:grpSpPr>
        <a:xfrm>
          <a:off x="0" y="0"/>
          <a:ext cx="0" cy="0"/>
          <a:chOff x="0" y="0"/>
          <a:chExt cx="0" cy="0"/>
        </a:xfrm>
      </p:grpSpPr>
      <p:sp>
        <p:nvSpPr>
          <p:cNvPr id="577" name="Google Shape;577;g54dda1946d_6_308:notes">
            <a:extLst>
              <a:ext uri="{FF2B5EF4-FFF2-40B4-BE49-F238E27FC236}">
                <a16:creationId xmlns:a16="http://schemas.microsoft.com/office/drawing/2014/main" id="{29817A47-62A2-32E3-A41D-8D9034D9CC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54dda1946d_6_308:notes">
            <a:extLst>
              <a:ext uri="{FF2B5EF4-FFF2-40B4-BE49-F238E27FC236}">
                <a16:creationId xmlns:a16="http://schemas.microsoft.com/office/drawing/2014/main" id="{00FE42E1-A11A-3193-983F-B10758D463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8401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a:extLst>
            <a:ext uri="{FF2B5EF4-FFF2-40B4-BE49-F238E27FC236}">
              <a16:creationId xmlns:a16="http://schemas.microsoft.com/office/drawing/2014/main" id="{026DE32A-D5C7-B46E-C134-0A34A79BBE46}"/>
            </a:ext>
          </a:extLst>
        </p:cNvPr>
        <p:cNvGrpSpPr/>
        <p:nvPr/>
      </p:nvGrpSpPr>
      <p:grpSpPr>
        <a:xfrm>
          <a:off x="0" y="0"/>
          <a:ext cx="0" cy="0"/>
          <a:chOff x="0" y="0"/>
          <a:chExt cx="0" cy="0"/>
        </a:xfrm>
      </p:grpSpPr>
      <p:sp>
        <p:nvSpPr>
          <p:cNvPr id="577" name="Google Shape;577;g54dda1946d_6_308:notes">
            <a:extLst>
              <a:ext uri="{FF2B5EF4-FFF2-40B4-BE49-F238E27FC236}">
                <a16:creationId xmlns:a16="http://schemas.microsoft.com/office/drawing/2014/main" id="{9B3AAC84-4D24-191A-49A0-8BF0FE9F2A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54dda1946d_6_308:notes">
            <a:extLst>
              <a:ext uri="{FF2B5EF4-FFF2-40B4-BE49-F238E27FC236}">
                <a16:creationId xmlns:a16="http://schemas.microsoft.com/office/drawing/2014/main" id="{AC048936-8F43-BD48-1F5A-B40E853ADC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516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a:extLst>
            <a:ext uri="{FF2B5EF4-FFF2-40B4-BE49-F238E27FC236}">
              <a16:creationId xmlns:a16="http://schemas.microsoft.com/office/drawing/2014/main" id="{23399FFC-71AB-B5D8-101A-66567FFCC156}"/>
            </a:ext>
          </a:extLst>
        </p:cNvPr>
        <p:cNvGrpSpPr/>
        <p:nvPr/>
      </p:nvGrpSpPr>
      <p:grpSpPr>
        <a:xfrm>
          <a:off x="0" y="0"/>
          <a:ext cx="0" cy="0"/>
          <a:chOff x="0" y="0"/>
          <a:chExt cx="0" cy="0"/>
        </a:xfrm>
      </p:grpSpPr>
      <p:sp>
        <p:nvSpPr>
          <p:cNvPr id="577" name="Google Shape;577;g54dda1946d_6_308:notes">
            <a:extLst>
              <a:ext uri="{FF2B5EF4-FFF2-40B4-BE49-F238E27FC236}">
                <a16:creationId xmlns:a16="http://schemas.microsoft.com/office/drawing/2014/main" id="{4CF651BB-F7E9-985C-4FDA-AD463CD7A6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54dda1946d_6_308:notes">
            <a:extLst>
              <a:ext uri="{FF2B5EF4-FFF2-40B4-BE49-F238E27FC236}">
                <a16:creationId xmlns:a16="http://schemas.microsoft.com/office/drawing/2014/main" id="{ED2B3486-5131-F19A-2F71-3603E3B8DD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5760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a:extLst>
            <a:ext uri="{FF2B5EF4-FFF2-40B4-BE49-F238E27FC236}">
              <a16:creationId xmlns:a16="http://schemas.microsoft.com/office/drawing/2014/main" id="{7CBCB277-5006-8857-1352-D43A645A8BCD}"/>
            </a:ext>
          </a:extLst>
        </p:cNvPr>
        <p:cNvGrpSpPr/>
        <p:nvPr/>
      </p:nvGrpSpPr>
      <p:grpSpPr>
        <a:xfrm>
          <a:off x="0" y="0"/>
          <a:ext cx="0" cy="0"/>
          <a:chOff x="0" y="0"/>
          <a:chExt cx="0" cy="0"/>
        </a:xfrm>
      </p:grpSpPr>
      <p:sp>
        <p:nvSpPr>
          <p:cNvPr id="577" name="Google Shape;577;g54dda1946d_6_308:notes">
            <a:extLst>
              <a:ext uri="{FF2B5EF4-FFF2-40B4-BE49-F238E27FC236}">
                <a16:creationId xmlns:a16="http://schemas.microsoft.com/office/drawing/2014/main" id="{1B698CA7-E308-F3A5-0674-8324A8EE76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54dda1946d_6_308:notes">
            <a:extLst>
              <a:ext uri="{FF2B5EF4-FFF2-40B4-BE49-F238E27FC236}">
                <a16:creationId xmlns:a16="http://schemas.microsoft.com/office/drawing/2014/main" id="{D9035F2A-6754-D10C-FE01-8D733916A2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484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a:extLst>
            <a:ext uri="{FF2B5EF4-FFF2-40B4-BE49-F238E27FC236}">
              <a16:creationId xmlns:a16="http://schemas.microsoft.com/office/drawing/2014/main" id="{3BF23E8F-A94F-8B9E-87AF-FC03366F9896}"/>
            </a:ext>
          </a:extLst>
        </p:cNvPr>
        <p:cNvGrpSpPr/>
        <p:nvPr/>
      </p:nvGrpSpPr>
      <p:grpSpPr>
        <a:xfrm>
          <a:off x="0" y="0"/>
          <a:ext cx="0" cy="0"/>
          <a:chOff x="0" y="0"/>
          <a:chExt cx="0" cy="0"/>
        </a:xfrm>
      </p:grpSpPr>
      <p:sp>
        <p:nvSpPr>
          <p:cNvPr id="577" name="Google Shape;577;g54dda1946d_6_308:notes">
            <a:extLst>
              <a:ext uri="{FF2B5EF4-FFF2-40B4-BE49-F238E27FC236}">
                <a16:creationId xmlns:a16="http://schemas.microsoft.com/office/drawing/2014/main" id="{8AEAB107-B663-D51B-BFB8-BE12C2AD19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54dda1946d_6_308:notes">
            <a:extLst>
              <a:ext uri="{FF2B5EF4-FFF2-40B4-BE49-F238E27FC236}">
                <a16:creationId xmlns:a16="http://schemas.microsoft.com/office/drawing/2014/main" id="{8F9369E6-1DBB-31D1-2FC0-2071EF34A9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780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a:extLst>
            <a:ext uri="{FF2B5EF4-FFF2-40B4-BE49-F238E27FC236}">
              <a16:creationId xmlns:a16="http://schemas.microsoft.com/office/drawing/2014/main" id="{86505175-C186-C4B6-33E7-ADDFD524961D}"/>
            </a:ext>
          </a:extLst>
        </p:cNvPr>
        <p:cNvGrpSpPr/>
        <p:nvPr/>
      </p:nvGrpSpPr>
      <p:grpSpPr>
        <a:xfrm>
          <a:off x="0" y="0"/>
          <a:ext cx="0" cy="0"/>
          <a:chOff x="0" y="0"/>
          <a:chExt cx="0" cy="0"/>
        </a:xfrm>
      </p:grpSpPr>
      <p:sp>
        <p:nvSpPr>
          <p:cNvPr id="577" name="Google Shape;577;g54dda1946d_6_308:notes">
            <a:extLst>
              <a:ext uri="{FF2B5EF4-FFF2-40B4-BE49-F238E27FC236}">
                <a16:creationId xmlns:a16="http://schemas.microsoft.com/office/drawing/2014/main" id="{A8CCD0D0-2C82-45B0-299E-863AFAC27F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54dda1946d_6_308:notes">
            <a:extLst>
              <a:ext uri="{FF2B5EF4-FFF2-40B4-BE49-F238E27FC236}">
                <a16:creationId xmlns:a16="http://schemas.microsoft.com/office/drawing/2014/main" id="{10C4F02C-BA14-66B8-A5E3-366E32C24F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1748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0"/>
        <p:cNvGrpSpPr/>
        <p:nvPr/>
      </p:nvGrpSpPr>
      <p:grpSpPr>
        <a:xfrm>
          <a:off x="0" y="0"/>
          <a:ext cx="0" cy="0"/>
          <a:chOff x="0" y="0"/>
          <a:chExt cx="0" cy="0"/>
        </a:xfrm>
      </p:grpSpPr>
      <p:sp>
        <p:nvSpPr>
          <p:cNvPr id="3341" name="Google Shape;3341;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2" name="Google Shape;3342;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8"/>
        <p:cNvGrpSpPr/>
        <p:nvPr/>
      </p:nvGrpSpPr>
      <p:grpSpPr>
        <a:xfrm>
          <a:off x="0" y="0"/>
          <a:ext cx="0" cy="0"/>
          <a:chOff x="0" y="0"/>
          <a:chExt cx="0" cy="0"/>
        </a:xfrm>
      </p:grpSpPr>
      <p:sp>
        <p:nvSpPr>
          <p:cNvPr id="2289" name="Google Shape;2289;gd5260bdd85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0" name="Google Shape;2290;gd5260bdd8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2"/>
        <p:cNvGrpSpPr/>
        <p:nvPr/>
      </p:nvGrpSpPr>
      <p:grpSpPr>
        <a:xfrm>
          <a:off x="0" y="0"/>
          <a:ext cx="0" cy="0"/>
          <a:chOff x="0" y="0"/>
          <a:chExt cx="0" cy="0"/>
        </a:xfrm>
      </p:grpSpPr>
      <p:sp>
        <p:nvSpPr>
          <p:cNvPr id="2343" name="Google Shape;2343;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4" name="Google Shape;2344;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a:extLst>
            <a:ext uri="{FF2B5EF4-FFF2-40B4-BE49-F238E27FC236}">
              <a16:creationId xmlns:a16="http://schemas.microsoft.com/office/drawing/2014/main" id="{D0980FAF-2527-B7B8-38D0-95396C73736A}"/>
            </a:ext>
          </a:extLst>
        </p:cNvPr>
        <p:cNvGrpSpPr/>
        <p:nvPr/>
      </p:nvGrpSpPr>
      <p:grpSpPr>
        <a:xfrm>
          <a:off x="0" y="0"/>
          <a:ext cx="0" cy="0"/>
          <a:chOff x="0" y="0"/>
          <a:chExt cx="0" cy="0"/>
        </a:xfrm>
      </p:grpSpPr>
      <p:sp>
        <p:nvSpPr>
          <p:cNvPr id="577" name="Google Shape;577;g54dda1946d_6_308:notes">
            <a:extLst>
              <a:ext uri="{FF2B5EF4-FFF2-40B4-BE49-F238E27FC236}">
                <a16:creationId xmlns:a16="http://schemas.microsoft.com/office/drawing/2014/main" id="{3AD5F088-D058-5E5B-5E34-FAD5E76365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54dda1946d_6_308:notes">
            <a:extLst>
              <a:ext uri="{FF2B5EF4-FFF2-40B4-BE49-F238E27FC236}">
                <a16:creationId xmlns:a16="http://schemas.microsoft.com/office/drawing/2014/main" id="{A1FC9063-33B8-3794-DB6E-918DF69615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3E3E3"/>
                </a:solidFill>
                <a:effectLst/>
                <a:latin typeface="Google Sans"/>
              </a:rPr>
              <a:t>A life-or-death gap exists in organ donation, fueled by a system hampered by manual processes, limited awareness, and outdated algorithms. Thousands perish while waiting for transplants, their hope fading amidst paperwork nightmares, undiscovered donors, and imperfect matches. Fragmented communication breeds confusion and distrust, while vulnerable data lacks security. This project proposes a revolutionary Organ Donation Management System (DBMS) to bridge this gap. By creating a user-friendly platform for registration and data management, the system empowers potential donors and streamlines information flow. Advanced matching algorithms prioritize compatibility and urgency for optimal organ allocation. Integrated communication tools facilitate real-time collaboration, and transparent reports and data visualizations build trust and guide informed decisions. Robust security measures protect sensitive data. This DBMS has the potential to dramatically improve the system, boosting donor registration, optimizing matching, fostering trust, and ultimately, saving lives.</a:t>
            </a:r>
            <a:endParaRPr dirty="0"/>
          </a:p>
        </p:txBody>
      </p:sp>
    </p:spTree>
    <p:extLst>
      <p:ext uri="{BB962C8B-B14F-4D97-AF65-F5344CB8AC3E}">
        <p14:creationId xmlns:p14="http://schemas.microsoft.com/office/powerpoint/2010/main" val="3243485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a:extLst>
            <a:ext uri="{FF2B5EF4-FFF2-40B4-BE49-F238E27FC236}">
              <a16:creationId xmlns:a16="http://schemas.microsoft.com/office/drawing/2014/main" id="{9BFF1314-582F-CAA5-603D-B0155F49E7CA}"/>
            </a:ext>
          </a:extLst>
        </p:cNvPr>
        <p:cNvGrpSpPr/>
        <p:nvPr/>
      </p:nvGrpSpPr>
      <p:grpSpPr>
        <a:xfrm>
          <a:off x="0" y="0"/>
          <a:ext cx="0" cy="0"/>
          <a:chOff x="0" y="0"/>
          <a:chExt cx="0" cy="0"/>
        </a:xfrm>
      </p:grpSpPr>
      <p:sp>
        <p:nvSpPr>
          <p:cNvPr id="577" name="Google Shape;577;g54dda1946d_6_308:notes">
            <a:extLst>
              <a:ext uri="{FF2B5EF4-FFF2-40B4-BE49-F238E27FC236}">
                <a16:creationId xmlns:a16="http://schemas.microsoft.com/office/drawing/2014/main" id="{FD495128-B1AA-7F99-E007-3364F1A1F4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54dda1946d_6_308:notes">
            <a:extLst>
              <a:ext uri="{FF2B5EF4-FFF2-40B4-BE49-F238E27FC236}">
                <a16:creationId xmlns:a16="http://schemas.microsoft.com/office/drawing/2014/main" id="{9455E587-31A8-D4CB-BEA6-94BF1BCA8C5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7990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a:extLst>
            <a:ext uri="{FF2B5EF4-FFF2-40B4-BE49-F238E27FC236}">
              <a16:creationId xmlns:a16="http://schemas.microsoft.com/office/drawing/2014/main" id="{C203EA65-6FFA-2E8A-8A52-BDB5ACECE597}"/>
            </a:ext>
          </a:extLst>
        </p:cNvPr>
        <p:cNvGrpSpPr/>
        <p:nvPr/>
      </p:nvGrpSpPr>
      <p:grpSpPr>
        <a:xfrm>
          <a:off x="0" y="0"/>
          <a:ext cx="0" cy="0"/>
          <a:chOff x="0" y="0"/>
          <a:chExt cx="0" cy="0"/>
        </a:xfrm>
      </p:grpSpPr>
      <p:sp>
        <p:nvSpPr>
          <p:cNvPr id="577" name="Google Shape;577;g54dda1946d_6_308:notes">
            <a:extLst>
              <a:ext uri="{FF2B5EF4-FFF2-40B4-BE49-F238E27FC236}">
                <a16:creationId xmlns:a16="http://schemas.microsoft.com/office/drawing/2014/main" id="{5AFC599E-3DE0-ED47-43D4-E88892E491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54dda1946d_6_308:notes">
            <a:extLst>
              <a:ext uri="{FF2B5EF4-FFF2-40B4-BE49-F238E27FC236}">
                <a16:creationId xmlns:a16="http://schemas.microsoft.com/office/drawing/2014/main" id="{B1E6B7BD-B8B6-BDF8-58F9-F55A6A9F20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9702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330949">
            <a:off x="128789" y="-485734"/>
            <a:ext cx="8458784" cy="5877990"/>
          </a:xfrm>
          <a:custGeom>
            <a:avLst/>
            <a:gdLst/>
            <a:ahLst/>
            <a:cxnLst/>
            <a:rect l="l" t="t" r="r" b="b"/>
            <a:pathLst>
              <a:path w="129160" h="89753" extrusionOk="0">
                <a:moveTo>
                  <a:pt x="80270" y="1"/>
                </a:moveTo>
                <a:cubicBezTo>
                  <a:pt x="64740" y="1"/>
                  <a:pt x="56121" y="10653"/>
                  <a:pt x="42441" y="16462"/>
                </a:cubicBezTo>
                <a:cubicBezTo>
                  <a:pt x="32908" y="20511"/>
                  <a:pt x="17525" y="14446"/>
                  <a:pt x="9335" y="31843"/>
                </a:cubicBezTo>
                <a:cubicBezTo>
                  <a:pt x="0" y="51657"/>
                  <a:pt x="18016" y="68002"/>
                  <a:pt x="29111" y="74666"/>
                </a:cubicBezTo>
                <a:cubicBezTo>
                  <a:pt x="42207" y="82553"/>
                  <a:pt x="63439" y="89753"/>
                  <a:pt x="82781" y="89753"/>
                </a:cubicBezTo>
                <a:cubicBezTo>
                  <a:pt x="87178" y="89753"/>
                  <a:pt x="91478" y="89380"/>
                  <a:pt x="95562" y="88560"/>
                </a:cubicBezTo>
                <a:cubicBezTo>
                  <a:pt x="115919" y="84455"/>
                  <a:pt x="129159" y="51839"/>
                  <a:pt x="122421" y="29265"/>
                </a:cubicBezTo>
                <a:cubicBezTo>
                  <a:pt x="117645" y="13230"/>
                  <a:pt x="102589" y="3077"/>
                  <a:pt x="86136" y="481"/>
                </a:cubicBezTo>
                <a:cubicBezTo>
                  <a:pt x="84069" y="152"/>
                  <a:pt x="82120" y="1"/>
                  <a:pt x="802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25" y="1498675"/>
            <a:ext cx="7717500" cy="18330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2307675" y="3331638"/>
            <a:ext cx="4528800" cy="475800"/>
          </a:xfrm>
          <a:prstGeom prst="rect">
            <a:avLst/>
          </a:prstGeom>
          <a:solidFill>
            <a:schemeClr val="lt2"/>
          </a:solidFill>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rot="6304318" flipH="1">
            <a:off x="30120" y="-1287806"/>
            <a:ext cx="2440155" cy="1932354"/>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74637">
            <a:off x="7564010" y="3694760"/>
            <a:ext cx="2440185" cy="1932378"/>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430725" y="1498675"/>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6088" y="301095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141"/>
        <p:cNvGrpSpPr/>
        <p:nvPr/>
      </p:nvGrpSpPr>
      <p:grpSpPr>
        <a:xfrm>
          <a:off x="0" y="0"/>
          <a:ext cx="0" cy="0"/>
          <a:chOff x="0" y="0"/>
          <a:chExt cx="0" cy="0"/>
        </a:xfrm>
      </p:grpSpPr>
      <p:sp>
        <p:nvSpPr>
          <p:cNvPr id="142" name="Google Shape;142;p20"/>
          <p:cNvSpPr txBox="1">
            <a:spLocks noGrp="1"/>
          </p:cNvSpPr>
          <p:nvPr>
            <p:ph type="body" idx="1"/>
          </p:nvPr>
        </p:nvSpPr>
        <p:spPr>
          <a:xfrm>
            <a:off x="720000" y="1046225"/>
            <a:ext cx="7704000" cy="1588500"/>
          </a:xfrm>
          <a:prstGeom prst="rect">
            <a:avLst/>
          </a:prstGeom>
          <a:noFill/>
        </p:spPr>
        <p:txBody>
          <a:bodyPr spcFirstLastPara="1" wrap="square" lIns="91425" tIns="91425" rIns="91425" bIns="91425" anchor="t" anchorCtr="0">
            <a:noAutofit/>
          </a:bodyPr>
          <a:lstStyle>
            <a:lvl1pPr marL="457200" lvl="0" indent="-317500" rtl="0">
              <a:spcBef>
                <a:spcPts val="0"/>
              </a:spcBef>
              <a:spcAft>
                <a:spcPts val="0"/>
              </a:spcAft>
              <a:buClr>
                <a:schemeClr val="accent4"/>
              </a:buClr>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
        <p:nvSpPr>
          <p:cNvPr id="143" name="Google Shape;143;p20"/>
          <p:cNvSpPr txBox="1">
            <a:spLocks noGrp="1"/>
          </p:cNvSpPr>
          <p:nvPr>
            <p:ph type="title"/>
          </p:nvPr>
        </p:nvSpPr>
        <p:spPr>
          <a:xfrm>
            <a:off x="720000" y="445025"/>
            <a:ext cx="7704000" cy="572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4" name="Google Shape;144;p20"/>
          <p:cNvSpPr/>
          <p:nvPr/>
        </p:nvSpPr>
        <p:spPr>
          <a:xfrm rot="1331407" flipH="1">
            <a:off x="-1349066" y="1650956"/>
            <a:ext cx="2325450" cy="1841520"/>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rot="9300114">
            <a:off x="8193319" y="617790"/>
            <a:ext cx="2325498" cy="1841557"/>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flipH="1">
            <a:off x="233288" y="2966138"/>
            <a:ext cx="443700" cy="443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flipH="1">
            <a:off x="7428275" y="124325"/>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flipH="1">
            <a:off x="8548888" y="2733738"/>
            <a:ext cx="443700" cy="443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flipH="1">
            <a:off x="3361350" y="460400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72"/>
        <p:cNvGrpSpPr/>
        <p:nvPr/>
      </p:nvGrpSpPr>
      <p:grpSpPr>
        <a:xfrm>
          <a:off x="0" y="0"/>
          <a:ext cx="0" cy="0"/>
          <a:chOff x="0" y="0"/>
          <a:chExt cx="0" cy="0"/>
        </a:xfrm>
      </p:grpSpPr>
      <p:sp>
        <p:nvSpPr>
          <p:cNvPr id="173" name="Google Shape;173;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74" name="Google Shape;174;p22"/>
          <p:cNvSpPr txBox="1">
            <a:spLocks noGrp="1"/>
          </p:cNvSpPr>
          <p:nvPr>
            <p:ph type="subTitle" idx="1"/>
          </p:nvPr>
        </p:nvSpPr>
        <p:spPr>
          <a:xfrm>
            <a:off x="4759089" y="1499775"/>
            <a:ext cx="3378600" cy="276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22"/>
          <p:cNvSpPr txBox="1">
            <a:spLocks noGrp="1"/>
          </p:cNvSpPr>
          <p:nvPr>
            <p:ph type="subTitle" idx="2"/>
          </p:nvPr>
        </p:nvSpPr>
        <p:spPr>
          <a:xfrm>
            <a:off x="1006311" y="1499775"/>
            <a:ext cx="3378600" cy="276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22"/>
          <p:cNvSpPr/>
          <p:nvPr/>
        </p:nvSpPr>
        <p:spPr>
          <a:xfrm rot="762204">
            <a:off x="2804646" y="4268550"/>
            <a:ext cx="2325573" cy="1841617"/>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rot="3549795">
            <a:off x="7148629" y="-1060954"/>
            <a:ext cx="2325503" cy="1841561"/>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rot="3549795">
            <a:off x="-1571521" y="1089071"/>
            <a:ext cx="2325503" cy="1841561"/>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191500" y="21880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7369150" y="460400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250825" y="3224100"/>
            <a:ext cx="443700" cy="443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8430775" y="1181325"/>
            <a:ext cx="443700" cy="443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22"/>
          <p:cNvGrpSpPr/>
          <p:nvPr/>
        </p:nvGrpSpPr>
        <p:grpSpPr>
          <a:xfrm rot="-1932269">
            <a:off x="8541211" y="1856528"/>
            <a:ext cx="308055" cy="503344"/>
            <a:chOff x="3978300" y="589575"/>
            <a:chExt cx="499925" cy="816850"/>
          </a:xfrm>
        </p:grpSpPr>
        <p:sp>
          <p:nvSpPr>
            <p:cNvPr id="184" name="Google Shape;184;p22"/>
            <p:cNvSpPr/>
            <p:nvPr/>
          </p:nvSpPr>
          <p:spPr>
            <a:xfrm>
              <a:off x="4040050" y="647900"/>
              <a:ext cx="438175" cy="758525"/>
            </a:xfrm>
            <a:custGeom>
              <a:avLst/>
              <a:gdLst/>
              <a:ahLst/>
              <a:cxnLst/>
              <a:rect l="l" t="t" r="r" b="b"/>
              <a:pathLst>
                <a:path w="17527" h="30341" extrusionOk="0">
                  <a:moveTo>
                    <a:pt x="7465" y="0"/>
                  </a:moveTo>
                  <a:lnTo>
                    <a:pt x="0" y="2797"/>
                  </a:lnTo>
                  <a:lnTo>
                    <a:pt x="9190" y="27314"/>
                  </a:lnTo>
                  <a:cubicBezTo>
                    <a:pt x="9873" y="29158"/>
                    <a:pt x="11544" y="30340"/>
                    <a:pt x="13235" y="30340"/>
                  </a:cubicBezTo>
                  <a:cubicBezTo>
                    <a:pt x="13658" y="30340"/>
                    <a:pt x="14082" y="30266"/>
                    <a:pt x="14493" y="30110"/>
                  </a:cubicBezTo>
                  <a:cubicBezTo>
                    <a:pt x="16563" y="29348"/>
                    <a:pt x="17526" y="26822"/>
                    <a:pt x="16654" y="24498"/>
                  </a:cubicBezTo>
                  <a:lnTo>
                    <a:pt x="74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4127700" y="830850"/>
              <a:ext cx="292400" cy="469175"/>
            </a:xfrm>
            <a:custGeom>
              <a:avLst/>
              <a:gdLst/>
              <a:ahLst/>
              <a:cxnLst/>
              <a:rect l="l" t="t" r="r" b="b"/>
              <a:pathLst>
                <a:path w="11696" h="18767" extrusionOk="0">
                  <a:moveTo>
                    <a:pt x="5647" y="0"/>
                  </a:moveTo>
                  <a:lnTo>
                    <a:pt x="0" y="2126"/>
                  </a:lnTo>
                  <a:lnTo>
                    <a:pt x="5393" y="16472"/>
                  </a:lnTo>
                  <a:cubicBezTo>
                    <a:pt x="5917" y="17871"/>
                    <a:pt x="7189" y="18766"/>
                    <a:pt x="8469" y="18766"/>
                  </a:cubicBezTo>
                  <a:cubicBezTo>
                    <a:pt x="8785" y="18766"/>
                    <a:pt x="9102" y="18712"/>
                    <a:pt x="9407" y="18596"/>
                  </a:cubicBezTo>
                  <a:cubicBezTo>
                    <a:pt x="10969" y="18015"/>
                    <a:pt x="11696" y="16090"/>
                    <a:pt x="11042" y="14347"/>
                  </a:cubicBezTo>
                  <a:lnTo>
                    <a:pt x="56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3978300" y="589575"/>
              <a:ext cx="303775" cy="168875"/>
            </a:xfrm>
            <a:custGeom>
              <a:avLst/>
              <a:gdLst/>
              <a:ahLst/>
              <a:cxnLst/>
              <a:rect l="l" t="t" r="r" b="b"/>
              <a:pathLst>
                <a:path w="12151" h="6755" extrusionOk="0">
                  <a:moveTo>
                    <a:pt x="10219" y="1"/>
                  </a:moveTo>
                  <a:cubicBezTo>
                    <a:pt x="10068" y="1"/>
                    <a:pt x="9917" y="27"/>
                    <a:pt x="9771" y="81"/>
                  </a:cubicBezTo>
                  <a:lnTo>
                    <a:pt x="1109" y="3331"/>
                  </a:lnTo>
                  <a:cubicBezTo>
                    <a:pt x="346" y="3622"/>
                    <a:pt x="1" y="4621"/>
                    <a:pt x="346" y="5529"/>
                  </a:cubicBezTo>
                  <a:cubicBezTo>
                    <a:pt x="611" y="6278"/>
                    <a:pt x="1268" y="6754"/>
                    <a:pt x="1913" y="6754"/>
                  </a:cubicBezTo>
                  <a:cubicBezTo>
                    <a:pt x="2065" y="6754"/>
                    <a:pt x="2216" y="6728"/>
                    <a:pt x="2361" y="6673"/>
                  </a:cubicBezTo>
                  <a:lnTo>
                    <a:pt x="11025" y="3440"/>
                  </a:lnTo>
                  <a:cubicBezTo>
                    <a:pt x="11805" y="3150"/>
                    <a:pt x="12151" y="2151"/>
                    <a:pt x="11805" y="1225"/>
                  </a:cubicBezTo>
                  <a:cubicBezTo>
                    <a:pt x="11525" y="487"/>
                    <a:pt x="10873" y="1"/>
                    <a:pt x="10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4105475" y="748725"/>
              <a:ext cx="226200" cy="507525"/>
            </a:xfrm>
            <a:custGeom>
              <a:avLst/>
              <a:gdLst/>
              <a:ahLst/>
              <a:cxnLst/>
              <a:rect l="l" t="t" r="r" b="b"/>
              <a:pathLst>
                <a:path w="9048" h="20301" extrusionOk="0">
                  <a:moveTo>
                    <a:pt x="1077" y="0"/>
                  </a:moveTo>
                  <a:cubicBezTo>
                    <a:pt x="559" y="0"/>
                    <a:pt x="1" y="530"/>
                    <a:pt x="253" y="1178"/>
                  </a:cubicBezTo>
                  <a:cubicBezTo>
                    <a:pt x="2614" y="7389"/>
                    <a:pt x="4975" y="13619"/>
                    <a:pt x="7335" y="19830"/>
                  </a:cubicBezTo>
                  <a:cubicBezTo>
                    <a:pt x="7458" y="20162"/>
                    <a:pt x="7708" y="20300"/>
                    <a:pt x="7970" y="20300"/>
                  </a:cubicBezTo>
                  <a:cubicBezTo>
                    <a:pt x="8484" y="20300"/>
                    <a:pt x="9048" y="19770"/>
                    <a:pt x="8807" y="19121"/>
                  </a:cubicBezTo>
                  <a:cubicBezTo>
                    <a:pt x="6446" y="12910"/>
                    <a:pt x="4085" y="6682"/>
                    <a:pt x="1725" y="471"/>
                  </a:cubicBezTo>
                  <a:cubicBezTo>
                    <a:pt x="1595" y="139"/>
                    <a:pt x="134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22"/>
          <p:cNvGrpSpPr/>
          <p:nvPr/>
        </p:nvGrpSpPr>
        <p:grpSpPr>
          <a:xfrm rot="2830302">
            <a:off x="4181517" y="4136918"/>
            <a:ext cx="319971" cy="522815"/>
            <a:chOff x="3978300" y="589575"/>
            <a:chExt cx="499925" cy="816850"/>
          </a:xfrm>
        </p:grpSpPr>
        <p:sp>
          <p:nvSpPr>
            <p:cNvPr id="189" name="Google Shape;189;p22"/>
            <p:cNvSpPr/>
            <p:nvPr/>
          </p:nvSpPr>
          <p:spPr>
            <a:xfrm>
              <a:off x="4040050" y="647900"/>
              <a:ext cx="438175" cy="758525"/>
            </a:xfrm>
            <a:custGeom>
              <a:avLst/>
              <a:gdLst/>
              <a:ahLst/>
              <a:cxnLst/>
              <a:rect l="l" t="t" r="r" b="b"/>
              <a:pathLst>
                <a:path w="17527" h="30341" extrusionOk="0">
                  <a:moveTo>
                    <a:pt x="7465" y="0"/>
                  </a:moveTo>
                  <a:lnTo>
                    <a:pt x="0" y="2797"/>
                  </a:lnTo>
                  <a:lnTo>
                    <a:pt x="9190" y="27314"/>
                  </a:lnTo>
                  <a:cubicBezTo>
                    <a:pt x="9873" y="29158"/>
                    <a:pt x="11544" y="30340"/>
                    <a:pt x="13235" y="30340"/>
                  </a:cubicBezTo>
                  <a:cubicBezTo>
                    <a:pt x="13658" y="30340"/>
                    <a:pt x="14082" y="30266"/>
                    <a:pt x="14493" y="30110"/>
                  </a:cubicBezTo>
                  <a:cubicBezTo>
                    <a:pt x="16563" y="29348"/>
                    <a:pt x="17526" y="26822"/>
                    <a:pt x="16654" y="24498"/>
                  </a:cubicBezTo>
                  <a:lnTo>
                    <a:pt x="74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4127700" y="830850"/>
              <a:ext cx="292400" cy="469175"/>
            </a:xfrm>
            <a:custGeom>
              <a:avLst/>
              <a:gdLst/>
              <a:ahLst/>
              <a:cxnLst/>
              <a:rect l="l" t="t" r="r" b="b"/>
              <a:pathLst>
                <a:path w="11696" h="18767" extrusionOk="0">
                  <a:moveTo>
                    <a:pt x="5647" y="0"/>
                  </a:moveTo>
                  <a:lnTo>
                    <a:pt x="0" y="2126"/>
                  </a:lnTo>
                  <a:lnTo>
                    <a:pt x="5393" y="16472"/>
                  </a:lnTo>
                  <a:cubicBezTo>
                    <a:pt x="5917" y="17871"/>
                    <a:pt x="7189" y="18766"/>
                    <a:pt x="8469" y="18766"/>
                  </a:cubicBezTo>
                  <a:cubicBezTo>
                    <a:pt x="8785" y="18766"/>
                    <a:pt x="9102" y="18712"/>
                    <a:pt x="9407" y="18596"/>
                  </a:cubicBezTo>
                  <a:cubicBezTo>
                    <a:pt x="10969" y="18015"/>
                    <a:pt x="11696" y="16090"/>
                    <a:pt x="11042" y="14347"/>
                  </a:cubicBezTo>
                  <a:lnTo>
                    <a:pt x="56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3978300" y="589575"/>
              <a:ext cx="303775" cy="168875"/>
            </a:xfrm>
            <a:custGeom>
              <a:avLst/>
              <a:gdLst/>
              <a:ahLst/>
              <a:cxnLst/>
              <a:rect l="l" t="t" r="r" b="b"/>
              <a:pathLst>
                <a:path w="12151" h="6755" extrusionOk="0">
                  <a:moveTo>
                    <a:pt x="10219" y="1"/>
                  </a:moveTo>
                  <a:cubicBezTo>
                    <a:pt x="10068" y="1"/>
                    <a:pt x="9917" y="27"/>
                    <a:pt x="9771" y="81"/>
                  </a:cubicBezTo>
                  <a:lnTo>
                    <a:pt x="1109" y="3331"/>
                  </a:lnTo>
                  <a:cubicBezTo>
                    <a:pt x="346" y="3622"/>
                    <a:pt x="1" y="4621"/>
                    <a:pt x="346" y="5529"/>
                  </a:cubicBezTo>
                  <a:cubicBezTo>
                    <a:pt x="611" y="6278"/>
                    <a:pt x="1268" y="6754"/>
                    <a:pt x="1913" y="6754"/>
                  </a:cubicBezTo>
                  <a:cubicBezTo>
                    <a:pt x="2065" y="6754"/>
                    <a:pt x="2216" y="6728"/>
                    <a:pt x="2361" y="6673"/>
                  </a:cubicBezTo>
                  <a:lnTo>
                    <a:pt x="11025" y="3440"/>
                  </a:lnTo>
                  <a:cubicBezTo>
                    <a:pt x="11805" y="3150"/>
                    <a:pt x="12151" y="2151"/>
                    <a:pt x="11805" y="1225"/>
                  </a:cubicBezTo>
                  <a:cubicBezTo>
                    <a:pt x="11525" y="487"/>
                    <a:pt x="10873" y="1"/>
                    <a:pt x="10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4105475" y="748725"/>
              <a:ext cx="226200" cy="507525"/>
            </a:xfrm>
            <a:custGeom>
              <a:avLst/>
              <a:gdLst/>
              <a:ahLst/>
              <a:cxnLst/>
              <a:rect l="l" t="t" r="r" b="b"/>
              <a:pathLst>
                <a:path w="9048" h="20301" extrusionOk="0">
                  <a:moveTo>
                    <a:pt x="1077" y="0"/>
                  </a:moveTo>
                  <a:cubicBezTo>
                    <a:pt x="559" y="0"/>
                    <a:pt x="1" y="530"/>
                    <a:pt x="253" y="1178"/>
                  </a:cubicBezTo>
                  <a:cubicBezTo>
                    <a:pt x="2614" y="7389"/>
                    <a:pt x="4975" y="13619"/>
                    <a:pt x="7335" y="19830"/>
                  </a:cubicBezTo>
                  <a:cubicBezTo>
                    <a:pt x="7458" y="20162"/>
                    <a:pt x="7708" y="20300"/>
                    <a:pt x="7970" y="20300"/>
                  </a:cubicBezTo>
                  <a:cubicBezTo>
                    <a:pt x="8484" y="20300"/>
                    <a:pt x="9048" y="19770"/>
                    <a:pt x="8807" y="19121"/>
                  </a:cubicBezTo>
                  <a:cubicBezTo>
                    <a:pt x="6446" y="12910"/>
                    <a:pt x="4085" y="6682"/>
                    <a:pt x="1725" y="471"/>
                  </a:cubicBezTo>
                  <a:cubicBezTo>
                    <a:pt x="1595" y="139"/>
                    <a:pt x="134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18"/>
        <p:cNvGrpSpPr/>
        <p:nvPr/>
      </p:nvGrpSpPr>
      <p:grpSpPr>
        <a:xfrm>
          <a:off x="0" y="0"/>
          <a:ext cx="0" cy="0"/>
          <a:chOff x="0" y="0"/>
          <a:chExt cx="0" cy="0"/>
        </a:xfrm>
      </p:grpSpPr>
      <p:sp>
        <p:nvSpPr>
          <p:cNvPr id="319" name="Google Shape;319;p31"/>
          <p:cNvSpPr txBox="1">
            <a:spLocks noGrp="1"/>
          </p:cNvSpPr>
          <p:nvPr>
            <p:ph type="title"/>
          </p:nvPr>
        </p:nvSpPr>
        <p:spPr>
          <a:xfrm>
            <a:off x="1995750" y="540000"/>
            <a:ext cx="5152500" cy="139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85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20" name="Google Shape;320;p31"/>
          <p:cNvSpPr txBox="1">
            <a:spLocks noGrp="1"/>
          </p:cNvSpPr>
          <p:nvPr>
            <p:ph type="subTitle" idx="1"/>
          </p:nvPr>
        </p:nvSpPr>
        <p:spPr>
          <a:xfrm>
            <a:off x="1995700" y="1938000"/>
            <a:ext cx="5152500" cy="105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1" name="Google Shape;321;p31"/>
          <p:cNvSpPr txBox="1"/>
          <p:nvPr/>
        </p:nvSpPr>
        <p:spPr>
          <a:xfrm>
            <a:off x="1995700" y="3611950"/>
            <a:ext cx="5152500" cy="6174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1"/>
                </a:solidFill>
                <a:latin typeface="Kantumruy Pro"/>
                <a:ea typeface="Kantumruy Pro"/>
                <a:cs typeface="Kantumruy Pro"/>
                <a:sym typeface="Kantumruy Pro"/>
              </a:rPr>
              <a:t>Credits:</a:t>
            </a:r>
            <a:r>
              <a:rPr lang="en" sz="1200">
                <a:solidFill>
                  <a:schemeClr val="dk1"/>
                </a:solidFill>
                <a:latin typeface="Kantumruy Pro"/>
                <a:ea typeface="Kantumruy Pro"/>
                <a:cs typeface="Kantumruy Pro"/>
                <a:sym typeface="Kantumruy Pro"/>
              </a:rPr>
              <a:t> This presentation template was created by </a:t>
            </a:r>
            <a:r>
              <a:rPr lang="en" sz="1200" b="1" u="sng">
                <a:solidFill>
                  <a:schemeClr val="dk1"/>
                </a:solidFill>
                <a:latin typeface="Kantumruy Pro"/>
                <a:ea typeface="Kantumruy Pro"/>
                <a:cs typeface="Kantumruy Pro"/>
                <a:sym typeface="Kantumruy Pro"/>
                <a:hlinkClick r:id="rId2">
                  <a:extLst>
                    <a:ext uri="{A12FA001-AC4F-418D-AE19-62706E023703}">
                      <ahyp:hlinkClr xmlns:ahyp="http://schemas.microsoft.com/office/drawing/2018/hyperlinkcolor" val="tx"/>
                    </a:ext>
                  </a:extLst>
                </a:hlinkClick>
              </a:rPr>
              <a:t>Slidesgo</a:t>
            </a:r>
            <a:r>
              <a:rPr lang="en" sz="1200">
                <a:solidFill>
                  <a:schemeClr val="dk1"/>
                </a:solidFill>
                <a:latin typeface="Kantumruy Pro"/>
                <a:ea typeface="Kantumruy Pro"/>
                <a:cs typeface="Kantumruy Pro"/>
                <a:sym typeface="Kantumruy Pro"/>
              </a:rPr>
              <a:t>, and includes icons by </a:t>
            </a:r>
            <a:r>
              <a:rPr lang="en" sz="1200" b="1" u="sng">
                <a:solidFill>
                  <a:schemeClr val="dk1"/>
                </a:solidFill>
                <a:latin typeface="Kantumruy Pro"/>
                <a:ea typeface="Kantumruy Pro"/>
                <a:cs typeface="Kantumruy Pro"/>
                <a:sym typeface="Kantumruy Pro"/>
                <a:hlinkClick r:id="rId3">
                  <a:extLst>
                    <a:ext uri="{A12FA001-AC4F-418D-AE19-62706E023703}">
                      <ahyp:hlinkClr xmlns:ahyp="http://schemas.microsoft.com/office/drawing/2018/hyperlinkcolor" val="tx"/>
                    </a:ext>
                  </a:extLst>
                </a:hlinkClick>
              </a:rPr>
              <a:t>Flaticon</a:t>
            </a:r>
            <a:r>
              <a:rPr lang="en" sz="1200">
                <a:solidFill>
                  <a:schemeClr val="dk1"/>
                </a:solidFill>
                <a:latin typeface="Kantumruy Pro"/>
                <a:ea typeface="Kantumruy Pro"/>
                <a:cs typeface="Kantumruy Pro"/>
                <a:sym typeface="Kantumruy Pro"/>
              </a:rPr>
              <a:t>, and infographics &amp; images by </a:t>
            </a:r>
            <a:r>
              <a:rPr lang="en" sz="1200" b="1" u="sng">
                <a:solidFill>
                  <a:schemeClr val="dk1"/>
                </a:solidFill>
                <a:latin typeface="Kantumruy Pro"/>
                <a:ea typeface="Kantumruy Pro"/>
                <a:cs typeface="Kantumruy Pro"/>
                <a:sym typeface="Kantumruy Pro"/>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Kantumruy Pro"/>
                <a:ea typeface="Kantumruy Pro"/>
                <a:cs typeface="Kantumruy Pro"/>
                <a:sym typeface="Kantumruy Pro"/>
              </a:rPr>
              <a:t> </a:t>
            </a:r>
            <a:endParaRPr sz="1200" b="1" u="sng">
              <a:solidFill>
                <a:schemeClr val="dk1"/>
              </a:solidFill>
              <a:latin typeface="Kantumruy Pro"/>
              <a:ea typeface="Kantumruy Pro"/>
              <a:cs typeface="Kantumruy Pro"/>
              <a:sym typeface="Kantumruy Pr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22"/>
        <p:cNvGrpSpPr/>
        <p:nvPr/>
      </p:nvGrpSpPr>
      <p:grpSpPr>
        <a:xfrm>
          <a:off x="0" y="0"/>
          <a:ext cx="0" cy="0"/>
          <a:chOff x="0" y="0"/>
          <a:chExt cx="0" cy="0"/>
        </a:xfrm>
      </p:grpSpPr>
      <p:sp>
        <p:nvSpPr>
          <p:cNvPr id="323" name="Google Shape;323;p32"/>
          <p:cNvSpPr/>
          <p:nvPr/>
        </p:nvSpPr>
        <p:spPr>
          <a:xfrm rot="-8527755" flipH="1">
            <a:off x="7409485" y="830171"/>
            <a:ext cx="2765923" cy="2190329"/>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2"/>
          <p:cNvSpPr/>
          <p:nvPr/>
        </p:nvSpPr>
        <p:spPr>
          <a:xfrm rot="-1143644" flipH="1">
            <a:off x="238331" y="3767440"/>
            <a:ext cx="2765894" cy="2190306"/>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2"/>
          <p:cNvSpPr/>
          <p:nvPr/>
        </p:nvSpPr>
        <p:spPr>
          <a:xfrm flipH="1">
            <a:off x="5923175" y="48150"/>
            <a:ext cx="443700" cy="443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2"/>
          <p:cNvSpPr/>
          <p:nvPr/>
        </p:nvSpPr>
        <p:spPr>
          <a:xfrm flipH="1">
            <a:off x="188300" y="2924475"/>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flipH="1">
            <a:off x="2077800" y="4604000"/>
            <a:ext cx="443700" cy="443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flipH="1">
            <a:off x="8430775" y="1619775"/>
            <a:ext cx="320700" cy="320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9"/>
        <p:cNvGrpSpPr/>
        <p:nvPr/>
      </p:nvGrpSpPr>
      <p:grpSpPr>
        <a:xfrm>
          <a:off x="0" y="0"/>
          <a:ext cx="0" cy="0"/>
          <a:chOff x="0" y="0"/>
          <a:chExt cx="0" cy="0"/>
        </a:xfrm>
      </p:grpSpPr>
      <p:sp>
        <p:nvSpPr>
          <p:cNvPr id="330" name="Google Shape;330;p33"/>
          <p:cNvSpPr/>
          <p:nvPr/>
        </p:nvSpPr>
        <p:spPr>
          <a:xfrm rot="7364727" flipH="1">
            <a:off x="5554199" y="2126865"/>
            <a:ext cx="4717370" cy="3735677"/>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rot="5736431" flipH="1">
            <a:off x="-1019506" y="-613587"/>
            <a:ext cx="3465462" cy="2744293"/>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7419925" y="2724713"/>
            <a:ext cx="320700" cy="320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7358425" y="95788"/>
            <a:ext cx="443700" cy="443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926763" y="962463"/>
            <a:ext cx="443700" cy="443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1419775" y="4719338"/>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720000" y="2333000"/>
            <a:ext cx="3427500" cy="1597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720000" y="1149100"/>
            <a:ext cx="1413000" cy="9951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 name="Google Shape;19;p3"/>
          <p:cNvSpPr txBox="1">
            <a:spLocks noGrp="1"/>
          </p:cNvSpPr>
          <p:nvPr>
            <p:ph type="subTitle" idx="1"/>
          </p:nvPr>
        </p:nvSpPr>
        <p:spPr>
          <a:xfrm>
            <a:off x="720000" y="3930200"/>
            <a:ext cx="2568300" cy="67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 name="Google Shape;20;p3"/>
          <p:cNvSpPr/>
          <p:nvPr/>
        </p:nvSpPr>
        <p:spPr>
          <a:xfrm>
            <a:off x="153800" y="1767525"/>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2" name="Google Shape;32;p5"/>
          <p:cNvSpPr txBox="1">
            <a:spLocks noGrp="1"/>
          </p:cNvSpPr>
          <p:nvPr>
            <p:ph type="subTitle" idx="1"/>
          </p:nvPr>
        </p:nvSpPr>
        <p:spPr>
          <a:xfrm>
            <a:off x="4940946"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3" name="Google Shape;33;p5"/>
          <p:cNvSpPr txBox="1">
            <a:spLocks noGrp="1"/>
          </p:cNvSpPr>
          <p:nvPr>
            <p:ph type="subTitle" idx="2"/>
          </p:nvPr>
        </p:nvSpPr>
        <p:spPr>
          <a:xfrm>
            <a:off x="1697454"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4" name="Google Shape;34;p5"/>
          <p:cNvSpPr txBox="1">
            <a:spLocks noGrp="1"/>
          </p:cNvSpPr>
          <p:nvPr>
            <p:ph type="subTitle" idx="3"/>
          </p:nvPr>
        </p:nvSpPr>
        <p:spPr>
          <a:xfrm>
            <a:off x="4940946" y="3233050"/>
            <a:ext cx="2505600" cy="462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Hanken Grotesk ExtraBold"/>
                <a:ea typeface="Hanken Grotesk ExtraBold"/>
                <a:cs typeface="Hanken Grotesk ExtraBold"/>
                <a:sym typeface="Hanken Grotesk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5" name="Google Shape;35;p5"/>
          <p:cNvSpPr txBox="1">
            <a:spLocks noGrp="1"/>
          </p:cNvSpPr>
          <p:nvPr>
            <p:ph type="subTitle" idx="4"/>
          </p:nvPr>
        </p:nvSpPr>
        <p:spPr>
          <a:xfrm>
            <a:off x="1697454" y="3233050"/>
            <a:ext cx="2505600" cy="462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Hanken Grotesk ExtraBold"/>
                <a:ea typeface="Hanken Grotesk ExtraBold"/>
                <a:cs typeface="Hanken Grotesk ExtraBold"/>
                <a:sym typeface="Hanken Grotesk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6" name="Google Shape;46;p7"/>
          <p:cNvSpPr txBox="1">
            <a:spLocks noGrp="1"/>
          </p:cNvSpPr>
          <p:nvPr>
            <p:ph type="subTitle" idx="1"/>
          </p:nvPr>
        </p:nvSpPr>
        <p:spPr>
          <a:xfrm>
            <a:off x="720000" y="1719700"/>
            <a:ext cx="4622100" cy="21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47" name="Google Shape;47;p7"/>
          <p:cNvSpPr/>
          <p:nvPr/>
        </p:nvSpPr>
        <p:spPr>
          <a:xfrm>
            <a:off x="8585300" y="1263275"/>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rot="-9693454">
            <a:off x="148898" y="-862072"/>
            <a:ext cx="2325492" cy="1841553"/>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p:nvPr/>
        </p:nvSpPr>
        <p:spPr>
          <a:xfrm>
            <a:off x="3129038" y="95800"/>
            <a:ext cx="443700" cy="443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1779750" y="1164938"/>
            <a:ext cx="4928100" cy="1965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sz="1200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54" name="Google Shape;54;p9"/>
          <p:cNvSpPr txBox="1">
            <a:spLocks noGrp="1"/>
          </p:cNvSpPr>
          <p:nvPr>
            <p:ph type="subTitle" idx="1"/>
          </p:nvPr>
        </p:nvSpPr>
        <p:spPr>
          <a:xfrm>
            <a:off x="1779750" y="3054463"/>
            <a:ext cx="49281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9" name="Google Shape;69;p13"/>
          <p:cNvSpPr txBox="1">
            <a:spLocks noGrp="1"/>
          </p:cNvSpPr>
          <p:nvPr>
            <p:ph type="subTitle" idx="1"/>
          </p:nvPr>
        </p:nvSpPr>
        <p:spPr>
          <a:xfrm>
            <a:off x="1530900" y="1919475"/>
            <a:ext cx="1697700" cy="8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0" name="Google Shape;70;p13"/>
          <p:cNvSpPr txBox="1">
            <a:spLocks noGrp="1"/>
          </p:cNvSpPr>
          <p:nvPr>
            <p:ph type="subTitle" idx="2"/>
          </p:nvPr>
        </p:nvSpPr>
        <p:spPr>
          <a:xfrm>
            <a:off x="4128600" y="1919475"/>
            <a:ext cx="1697700" cy="8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 name="Google Shape;71;p13"/>
          <p:cNvSpPr txBox="1">
            <a:spLocks noGrp="1"/>
          </p:cNvSpPr>
          <p:nvPr>
            <p:ph type="subTitle" idx="3"/>
          </p:nvPr>
        </p:nvSpPr>
        <p:spPr>
          <a:xfrm>
            <a:off x="1530900" y="3652825"/>
            <a:ext cx="1697700" cy="8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2" name="Google Shape;72;p13"/>
          <p:cNvSpPr txBox="1">
            <a:spLocks noGrp="1"/>
          </p:cNvSpPr>
          <p:nvPr>
            <p:ph type="subTitle" idx="4"/>
          </p:nvPr>
        </p:nvSpPr>
        <p:spPr>
          <a:xfrm>
            <a:off x="4128600" y="3652825"/>
            <a:ext cx="1697700" cy="8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 name="Google Shape;73;p13"/>
          <p:cNvSpPr txBox="1">
            <a:spLocks noGrp="1"/>
          </p:cNvSpPr>
          <p:nvPr>
            <p:ph type="subTitle" idx="5"/>
          </p:nvPr>
        </p:nvSpPr>
        <p:spPr>
          <a:xfrm>
            <a:off x="6733075" y="1919475"/>
            <a:ext cx="1697700" cy="8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4" name="Google Shape;74;p13"/>
          <p:cNvSpPr txBox="1">
            <a:spLocks noGrp="1"/>
          </p:cNvSpPr>
          <p:nvPr>
            <p:ph type="subTitle" idx="6"/>
          </p:nvPr>
        </p:nvSpPr>
        <p:spPr>
          <a:xfrm>
            <a:off x="6733075" y="3652825"/>
            <a:ext cx="1697700" cy="8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5" name="Google Shape;75;p13"/>
          <p:cNvSpPr txBox="1">
            <a:spLocks noGrp="1"/>
          </p:cNvSpPr>
          <p:nvPr>
            <p:ph type="title" idx="7" hasCustomPrompt="1"/>
          </p:nvPr>
        </p:nvSpPr>
        <p:spPr>
          <a:xfrm>
            <a:off x="720002" y="1301458"/>
            <a:ext cx="734700" cy="4476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title" idx="8" hasCustomPrompt="1"/>
          </p:nvPr>
        </p:nvSpPr>
        <p:spPr>
          <a:xfrm>
            <a:off x="720002" y="3034791"/>
            <a:ext cx="734700" cy="4476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a:spLocks noGrp="1"/>
          </p:cNvSpPr>
          <p:nvPr>
            <p:ph type="title" idx="9" hasCustomPrompt="1"/>
          </p:nvPr>
        </p:nvSpPr>
        <p:spPr>
          <a:xfrm>
            <a:off x="3317702" y="1301458"/>
            <a:ext cx="734700" cy="4476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a:spLocks noGrp="1"/>
          </p:cNvSpPr>
          <p:nvPr>
            <p:ph type="title" idx="13" hasCustomPrompt="1"/>
          </p:nvPr>
        </p:nvSpPr>
        <p:spPr>
          <a:xfrm>
            <a:off x="3317702" y="3034791"/>
            <a:ext cx="734700" cy="4476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title" idx="14" hasCustomPrompt="1"/>
          </p:nvPr>
        </p:nvSpPr>
        <p:spPr>
          <a:xfrm>
            <a:off x="5922177" y="1301458"/>
            <a:ext cx="734700" cy="4476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title" idx="15" hasCustomPrompt="1"/>
          </p:nvPr>
        </p:nvSpPr>
        <p:spPr>
          <a:xfrm>
            <a:off x="5922177" y="3034791"/>
            <a:ext cx="734700" cy="4476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subTitle" idx="16"/>
          </p:nvPr>
        </p:nvSpPr>
        <p:spPr>
          <a:xfrm>
            <a:off x="1530900" y="1301450"/>
            <a:ext cx="1697700" cy="72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Hanken Grotesk"/>
                <a:ea typeface="Hanken Grotesk"/>
                <a:cs typeface="Hanken Grotesk"/>
                <a:sym typeface="Hanken Grotes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2" name="Google Shape;82;p13"/>
          <p:cNvSpPr txBox="1">
            <a:spLocks noGrp="1"/>
          </p:cNvSpPr>
          <p:nvPr>
            <p:ph type="subTitle" idx="17"/>
          </p:nvPr>
        </p:nvSpPr>
        <p:spPr>
          <a:xfrm>
            <a:off x="4128602" y="1301450"/>
            <a:ext cx="1697700" cy="72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Hanken Grotesk"/>
                <a:ea typeface="Hanken Grotesk"/>
                <a:cs typeface="Hanken Grotesk"/>
                <a:sym typeface="Hanken Grotes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3" name="Google Shape;83;p13"/>
          <p:cNvSpPr txBox="1">
            <a:spLocks noGrp="1"/>
          </p:cNvSpPr>
          <p:nvPr>
            <p:ph type="subTitle" idx="18"/>
          </p:nvPr>
        </p:nvSpPr>
        <p:spPr>
          <a:xfrm>
            <a:off x="6733076" y="1301450"/>
            <a:ext cx="1697700" cy="72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Hanken Grotesk"/>
                <a:ea typeface="Hanken Grotesk"/>
                <a:cs typeface="Hanken Grotesk"/>
                <a:sym typeface="Hanken Grotes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4" name="Google Shape;84;p13"/>
          <p:cNvSpPr txBox="1">
            <a:spLocks noGrp="1"/>
          </p:cNvSpPr>
          <p:nvPr>
            <p:ph type="subTitle" idx="19"/>
          </p:nvPr>
        </p:nvSpPr>
        <p:spPr>
          <a:xfrm>
            <a:off x="1530900" y="3034800"/>
            <a:ext cx="1697700" cy="72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Hanken Grotesk"/>
                <a:ea typeface="Hanken Grotesk"/>
                <a:cs typeface="Hanken Grotesk"/>
                <a:sym typeface="Hanken Grotes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5" name="Google Shape;85;p13"/>
          <p:cNvSpPr txBox="1">
            <a:spLocks noGrp="1"/>
          </p:cNvSpPr>
          <p:nvPr>
            <p:ph type="subTitle" idx="20"/>
          </p:nvPr>
        </p:nvSpPr>
        <p:spPr>
          <a:xfrm>
            <a:off x="4128602" y="3034800"/>
            <a:ext cx="1697700" cy="72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Hanken Grotesk"/>
                <a:ea typeface="Hanken Grotesk"/>
                <a:cs typeface="Hanken Grotesk"/>
                <a:sym typeface="Hanken Grotes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6" name="Google Shape;86;p13"/>
          <p:cNvSpPr txBox="1">
            <a:spLocks noGrp="1"/>
          </p:cNvSpPr>
          <p:nvPr>
            <p:ph type="subTitle" idx="21"/>
          </p:nvPr>
        </p:nvSpPr>
        <p:spPr>
          <a:xfrm>
            <a:off x="6733076" y="3034800"/>
            <a:ext cx="1697700" cy="72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Hanken Grotesk"/>
                <a:ea typeface="Hanken Grotesk"/>
                <a:cs typeface="Hanken Grotesk"/>
                <a:sym typeface="Hanken Grotes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7" name="Google Shape;87;p13"/>
          <p:cNvSpPr/>
          <p:nvPr/>
        </p:nvSpPr>
        <p:spPr>
          <a:xfrm rot="-9174792">
            <a:off x="-489020" y="-968582"/>
            <a:ext cx="2325523" cy="1841577"/>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rot="-9174792">
            <a:off x="5054905" y="4544068"/>
            <a:ext cx="2325523" cy="1841577"/>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7939150" y="95800"/>
            <a:ext cx="443700" cy="443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310188" y="211085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8430763" y="271410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13"/>
          <p:cNvGrpSpPr/>
          <p:nvPr/>
        </p:nvGrpSpPr>
        <p:grpSpPr>
          <a:xfrm rot="3343292">
            <a:off x="553225" y="4786176"/>
            <a:ext cx="319989" cy="522845"/>
            <a:chOff x="3978300" y="589575"/>
            <a:chExt cx="499925" cy="816850"/>
          </a:xfrm>
        </p:grpSpPr>
        <p:sp>
          <p:nvSpPr>
            <p:cNvPr id="93" name="Google Shape;93;p13"/>
            <p:cNvSpPr/>
            <p:nvPr/>
          </p:nvSpPr>
          <p:spPr>
            <a:xfrm>
              <a:off x="4040050" y="647900"/>
              <a:ext cx="438175" cy="758525"/>
            </a:xfrm>
            <a:custGeom>
              <a:avLst/>
              <a:gdLst/>
              <a:ahLst/>
              <a:cxnLst/>
              <a:rect l="l" t="t" r="r" b="b"/>
              <a:pathLst>
                <a:path w="17527" h="30341" extrusionOk="0">
                  <a:moveTo>
                    <a:pt x="7465" y="0"/>
                  </a:moveTo>
                  <a:lnTo>
                    <a:pt x="0" y="2797"/>
                  </a:lnTo>
                  <a:lnTo>
                    <a:pt x="9190" y="27314"/>
                  </a:lnTo>
                  <a:cubicBezTo>
                    <a:pt x="9873" y="29158"/>
                    <a:pt x="11544" y="30340"/>
                    <a:pt x="13235" y="30340"/>
                  </a:cubicBezTo>
                  <a:cubicBezTo>
                    <a:pt x="13658" y="30340"/>
                    <a:pt x="14082" y="30266"/>
                    <a:pt x="14493" y="30110"/>
                  </a:cubicBezTo>
                  <a:cubicBezTo>
                    <a:pt x="16563" y="29348"/>
                    <a:pt x="17526" y="26822"/>
                    <a:pt x="16654" y="24498"/>
                  </a:cubicBezTo>
                  <a:lnTo>
                    <a:pt x="74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4127700" y="830850"/>
              <a:ext cx="292400" cy="469175"/>
            </a:xfrm>
            <a:custGeom>
              <a:avLst/>
              <a:gdLst/>
              <a:ahLst/>
              <a:cxnLst/>
              <a:rect l="l" t="t" r="r" b="b"/>
              <a:pathLst>
                <a:path w="11696" h="18767" extrusionOk="0">
                  <a:moveTo>
                    <a:pt x="5647" y="0"/>
                  </a:moveTo>
                  <a:lnTo>
                    <a:pt x="0" y="2126"/>
                  </a:lnTo>
                  <a:lnTo>
                    <a:pt x="5393" y="16472"/>
                  </a:lnTo>
                  <a:cubicBezTo>
                    <a:pt x="5917" y="17871"/>
                    <a:pt x="7189" y="18766"/>
                    <a:pt x="8469" y="18766"/>
                  </a:cubicBezTo>
                  <a:cubicBezTo>
                    <a:pt x="8785" y="18766"/>
                    <a:pt x="9102" y="18712"/>
                    <a:pt x="9407" y="18596"/>
                  </a:cubicBezTo>
                  <a:cubicBezTo>
                    <a:pt x="10969" y="18015"/>
                    <a:pt x="11696" y="16090"/>
                    <a:pt x="11042" y="14347"/>
                  </a:cubicBezTo>
                  <a:lnTo>
                    <a:pt x="56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3978300" y="589575"/>
              <a:ext cx="303775" cy="168875"/>
            </a:xfrm>
            <a:custGeom>
              <a:avLst/>
              <a:gdLst/>
              <a:ahLst/>
              <a:cxnLst/>
              <a:rect l="l" t="t" r="r" b="b"/>
              <a:pathLst>
                <a:path w="12151" h="6755" extrusionOk="0">
                  <a:moveTo>
                    <a:pt x="10219" y="1"/>
                  </a:moveTo>
                  <a:cubicBezTo>
                    <a:pt x="10068" y="1"/>
                    <a:pt x="9917" y="27"/>
                    <a:pt x="9771" y="81"/>
                  </a:cubicBezTo>
                  <a:lnTo>
                    <a:pt x="1109" y="3331"/>
                  </a:lnTo>
                  <a:cubicBezTo>
                    <a:pt x="346" y="3622"/>
                    <a:pt x="1" y="4621"/>
                    <a:pt x="346" y="5529"/>
                  </a:cubicBezTo>
                  <a:cubicBezTo>
                    <a:pt x="611" y="6278"/>
                    <a:pt x="1268" y="6754"/>
                    <a:pt x="1913" y="6754"/>
                  </a:cubicBezTo>
                  <a:cubicBezTo>
                    <a:pt x="2065" y="6754"/>
                    <a:pt x="2216" y="6728"/>
                    <a:pt x="2361" y="6673"/>
                  </a:cubicBezTo>
                  <a:lnTo>
                    <a:pt x="11025" y="3440"/>
                  </a:lnTo>
                  <a:cubicBezTo>
                    <a:pt x="11805" y="3150"/>
                    <a:pt x="12151" y="2151"/>
                    <a:pt x="11805" y="1225"/>
                  </a:cubicBezTo>
                  <a:cubicBezTo>
                    <a:pt x="11525" y="487"/>
                    <a:pt x="10873" y="1"/>
                    <a:pt x="10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4105475" y="748725"/>
              <a:ext cx="226200" cy="507525"/>
            </a:xfrm>
            <a:custGeom>
              <a:avLst/>
              <a:gdLst/>
              <a:ahLst/>
              <a:cxnLst/>
              <a:rect l="l" t="t" r="r" b="b"/>
              <a:pathLst>
                <a:path w="9048" h="20301" extrusionOk="0">
                  <a:moveTo>
                    <a:pt x="1077" y="0"/>
                  </a:moveTo>
                  <a:cubicBezTo>
                    <a:pt x="559" y="0"/>
                    <a:pt x="1" y="530"/>
                    <a:pt x="253" y="1178"/>
                  </a:cubicBezTo>
                  <a:cubicBezTo>
                    <a:pt x="2614" y="7389"/>
                    <a:pt x="4975" y="13619"/>
                    <a:pt x="7335" y="19830"/>
                  </a:cubicBezTo>
                  <a:cubicBezTo>
                    <a:pt x="7458" y="20162"/>
                    <a:pt x="7708" y="20300"/>
                    <a:pt x="7970" y="20300"/>
                  </a:cubicBezTo>
                  <a:cubicBezTo>
                    <a:pt x="8484" y="20300"/>
                    <a:pt x="9048" y="19770"/>
                    <a:pt x="8807" y="19121"/>
                  </a:cubicBezTo>
                  <a:cubicBezTo>
                    <a:pt x="6446" y="12910"/>
                    <a:pt x="4085" y="6682"/>
                    <a:pt x="1725" y="471"/>
                  </a:cubicBezTo>
                  <a:cubicBezTo>
                    <a:pt x="1595" y="139"/>
                    <a:pt x="134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13"/>
          <p:cNvGrpSpPr/>
          <p:nvPr/>
        </p:nvGrpSpPr>
        <p:grpSpPr>
          <a:xfrm rot="-3732837" flipH="1">
            <a:off x="8528889" y="849872"/>
            <a:ext cx="320006" cy="522872"/>
            <a:chOff x="3978300" y="589575"/>
            <a:chExt cx="499925" cy="816850"/>
          </a:xfrm>
        </p:grpSpPr>
        <p:sp>
          <p:nvSpPr>
            <p:cNvPr id="98" name="Google Shape;98;p13"/>
            <p:cNvSpPr/>
            <p:nvPr/>
          </p:nvSpPr>
          <p:spPr>
            <a:xfrm>
              <a:off x="4040050" y="647900"/>
              <a:ext cx="438175" cy="758525"/>
            </a:xfrm>
            <a:custGeom>
              <a:avLst/>
              <a:gdLst/>
              <a:ahLst/>
              <a:cxnLst/>
              <a:rect l="l" t="t" r="r" b="b"/>
              <a:pathLst>
                <a:path w="17527" h="30341" extrusionOk="0">
                  <a:moveTo>
                    <a:pt x="7465" y="0"/>
                  </a:moveTo>
                  <a:lnTo>
                    <a:pt x="0" y="2797"/>
                  </a:lnTo>
                  <a:lnTo>
                    <a:pt x="9190" y="27314"/>
                  </a:lnTo>
                  <a:cubicBezTo>
                    <a:pt x="9873" y="29158"/>
                    <a:pt x="11544" y="30340"/>
                    <a:pt x="13235" y="30340"/>
                  </a:cubicBezTo>
                  <a:cubicBezTo>
                    <a:pt x="13658" y="30340"/>
                    <a:pt x="14082" y="30266"/>
                    <a:pt x="14493" y="30110"/>
                  </a:cubicBezTo>
                  <a:cubicBezTo>
                    <a:pt x="16563" y="29348"/>
                    <a:pt x="17526" y="26822"/>
                    <a:pt x="16654" y="24498"/>
                  </a:cubicBezTo>
                  <a:lnTo>
                    <a:pt x="74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4127700" y="830850"/>
              <a:ext cx="292400" cy="469175"/>
            </a:xfrm>
            <a:custGeom>
              <a:avLst/>
              <a:gdLst/>
              <a:ahLst/>
              <a:cxnLst/>
              <a:rect l="l" t="t" r="r" b="b"/>
              <a:pathLst>
                <a:path w="11696" h="18767" extrusionOk="0">
                  <a:moveTo>
                    <a:pt x="5647" y="0"/>
                  </a:moveTo>
                  <a:lnTo>
                    <a:pt x="0" y="2126"/>
                  </a:lnTo>
                  <a:lnTo>
                    <a:pt x="5393" y="16472"/>
                  </a:lnTo>
                  <a:cubicBezTo>
                    <a:pt x="5917" y="17871"/>
                    <a:pt x="7189" y="18766"/>
                    <a:pt x="8469" y="18766"/>
                  </a:cubicBezTo>
                  <a:cubicBezTo>
                    <a:pt x="8785" y="18766"/>
                    <a:pt x="9102" y="18712"/>
                    <a:pt x="9407" y="18596"/>
                  </a:cubicBezTo>
                  <a:cubicBezTo>
                    <a:pt x="10969" y="18015"/>
                    <a:pt x="11696" y="16090"/>
                    <a:pt x="11042" y="14347"/>
                  </a:cubicBezTo>
                  <a:lnTo>
                    <a:pt x="56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3978300" y="589575"/>
              <a:ext cx="303775" cy="168875"/>
            </a:xfrm>
            <a:custGeom>
              <a:avLst/>
              <a:gdLst/>
              <a:ahLst/>
              <a:cxnLst/>
              <a:rect l="l" t="t" r="r" b="b"/>
              <a:pathLst>
                <a:path w="12151" h="6755" extrusionOk="0">
                  <a:moveTo>
                    <a:pt x="10219" y="1"/>
                  </a:moveTo>
                  <a:cubicBezTo>
                    <a:pt x="10068" y="1"/>
                    <a:pt x="9917" y="27"/>
                    <a:pt x="9771" y="81"/>
                  </a:cubicBezTo>
                  <a:lnTo>
                    <a:pt x="1109" y="3331"/>
                  </a:lnTo>
                  <a:cubicBezTo>
                    <a:pt x="346" y="3622"/>
                    <a:pt x="1" y="4621"/>
                    <a:pt x="346" y="5529"/>
                  </a:cubicBezTo>
                  <a:cubicBezTo>
                    <a:pt x="611" y="6278"/>
                    <a:pt x="1268" y="6754"/>
                    <a:pt x="1913" y="6754"/>
                  </a:cubicBezTo>
                  <a:cubicBezTo>
                    <a:pt x="2065" y="6754"/>
                    <a:pt x="2216" y="6728"/>
                    <a:pt x="2361" y="6673"/>
                  </a:cubicBezTo>
                  <a:lnTo>
                    <a:pt x="11025" y="3440"/>
                  </a:lnTo>
                  <a:cubicBezTo>
                    <a:pt x="11805" y="3150"/>
                    <a:pt x="12151" y="2151"/>
                    <a:pt x="11805" y="1225"/>
                  </a:cubicBezTo>
                  <a:cubicBezTo>
                    <a:pt x="11525" y="487"/>
                    <a:pt x="10873" y="1"/>
                    <a:pt x="10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4105475" y="748725"/>
              <a:ext cx="226200" cy="507525"/>
            </a:xfrm>
            <a:custGeom>
              <a:avLst/>
              <a:gdLst/>
              <a:ahLst/>
              <a:cxnLst/>
              <a:rect l="l" t="t" r="r" b="b"/>
              <a:pathLst>
                <a:path w="9048" h="20301" extrusionOk="0">
                  <a:moveTo>
                    <a:pt x="1077" y="0"/>
                  </a:moveTo>
                  <a:cubicBezTo>
                    <a:pt x="559" y="0"/>
                    <a:pt x="1" y="530"/>
                    <a:pt x="253" y="1178"/>
                  </a:cubicBezTo>
                  <a:cubicBezTo>
                    <a:pt x="2614" y="7389"/>
                    <a:pt x="4975" y="13619"/>
                    <a:pt x="7335" y="19830"/>
                  </a:cubicBezTo>
                  <a:cubicBezTo>
                    <a:pt x="7458" y="20162"/>
                    <a:pt x="7708" y="20300"/>
                    <a:pt x="7970" y="20300"/>
                  </a:cubicBezTo>
                  <a:cubicBezTo>
                    <a:pt x="8484" y="20300"/>
                    <a:pt x="9048" y="19770"/>
                    <a:pt x="8807" y="19121"/>
                  </a:cubicBezTo>
                  <a:cubicBezTo>
                    <a:pt x="6446" y="12910"/>
                    <a:pt x="4085" y="6682"/>
                    <a:pt x="1725" y="471"/>
                  </a:cubicBezTo>
                  <a:cubicBezTo>
                    <a:pt x="1595" y="139"/>
                    <a:pt x="134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122"/>
        <p:cNvGrpSpPr/>
        <p:nvPr/>
      </p:nvGrpSpPr>
      <p:grpSpPr>
        <a:xfrm>
          <a:off x="0" y="0"/>
          <a:ext cx="0" cy="0"/>
          <a:chOff x="0" y="0"/>
          <a:chExt cx="0" cy="0"/>
        </a:xfrm>
      </p:grpSpPr>
      <p:sp>
        <p:nvSpPr>
          <p:cNvPr id="123" name="Google Shape;123;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124" name="Google Shape;124;p16"/>
          <p:cNvSpPr/>
          <p:nvPr/>
        </p:nvSpPr>
        <p:spPr>
          <a:xfrm rot="3935613">
            <a:off x="3165736" y="4518279"/>
            <a:ext cx="2325480" cy="1841544"/>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4157969">
            <a:off x="6420012" y="-1316172"/>
            <a:ext cx="2325443" cy="1841514"/>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rot="-7061420">
            <a:off x="-1578235" y="1830296"/>
            <a:ext cx="2325384" cy="1841467"/>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7468038" y="95788"/>
            <a:ext cx="443700" cy="443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3504275" y="4596125"/>
            <a:ext cx="320700" cy="320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276288" y="684338"/>
            <a:ext cx="443700" cy="443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8597500" y="254455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720000" y="1797200"/>
            <a:ext cx="3870300" cy="5970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7" name="Google Shape;137;p18"/>
          <p:cNvSpPr txBox="1">
            <a:spLocks noGrp="1"/>
          </p:cNvSpPr>
          <p:nvPr>
            <p:ph type="subTitle" idx="1"/>
          </p:nvPr>
        </p:nvSpPr>
        <p:spPr>
          <a:xfrm>
            <a:off x="720000" y="2394200"/>
            <a:ext cx="3870300" cy="105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Hanken Grotesk ExtraBold"/>
              <a:buNone/>
              <a:defRPr sz="3200">
                <a:solidFill>
                  <a:schemeClr val="dk1"/>
                </a:solidFill>
                <a:latin typeface="Hanken Grotesk ExtraBold"/>
                <a:ea typeface="Hanken Grotesk ExtraBold"/>
                <a:cs typeface="Hanken Grotesk ExtraBold"/>
                <a:sym typeface="Hanken Grotesk ExtraBold"/>
              </a:defRPr>
            </a:lvl1pPr>
            <a:lvl2pPr lvl="1" rtl="0">
              <a:spcBef>
                <a:spcPts val="0"/>
              </a:spcBef>
              <a:spcAft>
                <a:spcPts val="0"/>
              </a:spcAft>
              <a:buClr>
                <a:schemeClr val="dk1"/>
              </a:buClr>
              <a:buSzPts val="3200"/>
              <a:buFont typeface="Hanken Grotesk ExtraBold"/>
              <a:buNone/>
              <a:defRPr sz="3200">
                <a:solidFill>
                  <a:schemeClr val="dk1"/>
                </a:solidFill>
                <a:latin typeface="Hanken Grotesk ExtraBold"/>
                <a:ea typeface="Hanken Grotesk ExtraBold"/>
                <a:cs typeface="Hanken Grotesk ExtraBold"/>
                <a:sym typeface="Hanken Grotesk ExtraBold"/>
              </a:defRPr>
            </a:lvl2pPr>
            <a:lvl3pPr lvl="2" rtl="0">
              <a:spcBef>
                <a:spcPts val="0"/>
              </a:spcBef>
              <a:spcAft>
                <a:spcPts val="0"/>
              </a:spcAft>
              <a:buClr>
                <a:schemeClr val="dk1"/>
              </a:buClr>
              <a:buSzPts val="3200"/>
              <a:buFont typeface="Hanken Grotesk ExtraBold"/>
              <a:buNone/>
              <a:defRPr sz="3200">
                <a:solidFill>
                  <a:schemeClr val="dk1"/>
                </a:solidFill>
                <a:latin typeface="Hanken Grotesk ExtraBold"/>
                <a:ea typeface="Hanken Grotesk ExtraBold"/>
                <a:cs typeface="Hanken Grotesk ExtraBold"/>
                <a:sym typeface="Hanken Grotesk ExtraBold"/>
              </a:defRPr>
            </a:lvl3pPr>
            <a:lvl4pPr lvl="3" rtl="0">
              <a:spcBef>
                <a:spcPts val="0"/>
              </a:spcBef>
              <a:spcAft>
                <a:spcPts val="0"/>
              </a:spcAft>
              <a:buClr>
                <a:schemeClr val="dk1"/>
              </a:buClr>
              <a:buSzPts val="3200"/>
              <a:buFont typeface="Hanken Grotesk ExtraBold"/>
              <a:buNone/>
              <a:defRPr sz="3200">
                <a:solidFill>
                  <a:schemeClr val="dk1"/>
                </a:solidFill>
                <a:latin typeface="Hanken Grotesk ExtraBold"/>
                <a:ea typeface="Hanken Grotesk ExtraBold"/>
                <a:cs typeface="Hanken Grotesk ExtraBold"/>
                <a:sym typeface="Hanken Grotesk ExtraBold"/>
              </a:defRPr>
            </a:lvl4pPr>
            <a:lvl5pPr lvl="4" rtl="0">
              <a:spcBef>
                <a:spcPts val="0"/>
              </a:spcBef>
              <a:spcAft>
                <a:spcPts val="0"/>
              </a:spcAft>
              <a:buClr>
                <a:schemeClr val="dk1"/>
              </a:buClr>
              <a:buSzPts val="3200"/>
              <a:buFont typeface="Hanken Grotesk ExtraBold"/>
              <a:buNone/>
              <a:defRPr sz="3200">
                <a:solidFill>
                  <a:schemeClr val="dk1"/>
                </a:solidFill>
                <a:latin typeface="Hanken Grotesk ExtraBold"/>
                <a:ea typeface="Hanken Grotesk ExtraBold"/>
                <a:cs typeface="Hanken Grotesk ExtraBold"/>
                <a:sym typeface="Hanken Grotesk ExtraBold"/>
              </a:defRPr>
            </a:lvl5pPr>
            <a:lvl6pPr lvl="5" rtl="0">
              <a:spcBef>
                <a:spcPts val="0"/>
              </a:spcBef>
              <a:spcAft>
                <a:spcPts val="0"/>
              </a:spcAft>
              <a:buClr>
                <a:schemeClr val="dk1"/>
              </a:buClr>
              <a:buSzPts val="3200"/>
              <a:buFont typeface="Hanken Grotesk ExtraBold"/>
              <a:buNone/>
              <a:defRPr sz="3200">
                <a:solidFill>
                  <a:schemeClr val="dk1"/>
                </a:solidFill>
                <a:latin typeface="Hanken Grotesk ExtraBold"/>
                <a:ea typeface="Hanken Grotesk ExtraBold"/>
                <a:cs typeface="Hanken Grotesk ExtraBold"/>
                <a:sym typeface="Hanken Grotesk ExtraBold"/>
              </a:defRPr>
            </a:lvl6pPr>
            <a:lvl7pPr lvl="6" rtl="0">
              <a:spcBef>
                <a:spcPts val="0"/>
              </a:spcBef>
              <a:spcAft>
                <a:spcPts val="0"/>
              </a:spcAft>
              <a:buClr>
                <a:schemeClr val="dk1"/>
              </a:buClr>
              <a:buSzPts val="3200"/>
              <a:buFont typeface="Hanken Grotesk ExtraBold"/>
              <a:buNone/>
              <a:defRPr sz="3200">
                <a:solidFill>
                  <a:schemeClr val="dk1"/>
                </a:solidFill>
                <a:latin typeface="Hanken Grotesk ExtraBold"/>
                <a:ea typeface="Hanken Grotesk ExtraBold"/>
                <a:cs typeface="Hanken Grotesk ExtraBold"/>
                <a:sym typeface="Hanken Grotesk ExtraBold"/>
              </a:defRPr>
            </a:lvl7pPr>
            <a:lvl8pPr lvl="7" rtl="0">
              <a:spcBef>
                <a:spcPts val="0"/>
              </a:spcBef>
              <a:spcAft>
                <a:spcPts val="0"/>
              </a:spcAft>
              <a:buClr>
                <a:schemeClr val="dk1"/>
              </a:buClr>
              <a:buSzPts val="3200"/>
              <a:buFont typeface="Hanken Grotesk ExtraBold"/>
              <a:buNone/>
              <a:defRPr sz="3200">
                <a:solidFill>
                  <a:schemeClr val="dk1"/>
                </a:solidFill>
                <a:latin typeface="Hanken Grotesk ExtraBold"/>
                <a:ea typeface="Hanken Grotesk ExtraBold"/>
                <a:cs typeface="Hanken Grotesk ExtraBold"/>
                <a:sym typeface="Hanken Grotesk ExtraBold"/>
              </a:defRPr>
            </a:lvl8pPr>
            <a:lvl9pPr lvl="8" rtl="0">
              <a:spcBef>
                <a:spcPts val="0"/>
              </a:spcBef>
              <a:spcAft>
                <a:spcPts val="0"/>
              </a:spcAft>
              <a:buClr>
                <a:schemeClr val="dk1"/>
              </a:buClr>
              <a:buSzPts val="3200"/>
              <a:buFont typeface="Hanken Grotesk ExtraBold"/>
              <a:buNone/>
              <a:defRPr sz="3200">
                <a:solidFill>
                  <a:schemeClr val="dk1"/>
                </a:solidFill>
                <a:latin typeface="Hanken Grotesk ExtraBold"/>
                <a:ea typeface="Hanken Grotesk ExtraBold"/>
                <a:cs typeface="Hanken Grotesk ExtraBold"/>
                <a:sym typeface="Hanken Grotesk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ntumruy Pro"/>
              <a:buChar char="●"/>
              <a:defRPr>
                <a:solidFill>
                  <a:schemeClr val="dk1"/>
                </a:solidFill>
                <a:latin typeface="Kantumruy Pro"/>
                <a:ea typeface="Kantumruy Pro"/>
                <a:cs typeface="Kantumruy Pro"/>
                <a:sym typeface="Kantumruy Pro"/>
              </a:defRPr>
            </a:lvl1pPr>
            <a:lvl2pPr marL="914400" lvl="1" indent="-317500">
              <a:lnSpc>
                <a:spcPct val="100000"/>
              </a:lnSpc>
              <a:spcBef>
                <a:spcPts val="1600"/>
              </a:spcBef>
              <a:spcAft>
                <a:spcPts val="0"/>
              </a:spcAft>
              <a:buClr>
                <a:schemeClr val="dk1"/>
              </a:buClr>
              <a:buSzPts val="1400"/>
              <a:buFont typeface="Kantumruy Pro"/>
              <a:buChar char="○"/>
              <a:defRPr>
                <a:solidFill>
                  <a:schemeClr val="dk1"/>
                </a:solidFill>
                <a:latin typeface="Kantumruy Pro"/>
                <a:ea typeface="Kantumruy Pro"/>
                <a:cs typeface="Kantumruy Pro"/>
                <a:sym typeface="Kantumruy Pro"/>
              </a:defRPr>
            </a:lvl2pPr>
            <a:lvl3pPr marL="1371600" lvl="2" indent="-317500">
              <a:lnSpc>
                <a:spcPct val="100000"/>
              </a:lnSpc>
              <a:spcBef>
                <a:spcPts val="1600"/>
              </a:spcBef>
              <a:spcAft>
                <a:spcPts val="0"/>
              </a:spcAft>
              <a:buClr>
                <a:schemeClr val="dk1"/>
              </a:buClr>
              <a:buSzPts val="1400"/>
              <a:buFont typeface="Kantumruy Pro"/>
              <a:buChar char="■"/>
              <a:defRPr>
                <a:solidFill>
                  <a:schemeClr val="dk1"/>
                </a:solidFill>
                <a:latin typeface="Kantumruy Pro"/>
                <a:ea typeface="Kantumruy Pro"/>
                <a:cs typeface="Kantumruy Pro"/>
                <a:sym typeface="Kantumruy Pro"/>
              </a:defRPr>
            </a:lvl3pPr>
            <a:lvl4pPr marL="1828800" lvl="3" indent="-317500">
              <a:lnSpc>
                <a:spcPct val="100000"/>
              </a:lnSpc>
              <a:spcBef>
                <a:spcPts val="1600"/>
              </a:spcBef>
              <a:spcAft>
                <a:spcPts val="0"/>
              </a:spcAft>
              <a:buClr>
                <a:schemeClr val="dk1"/>
              </a:buClr>
              <a:buSzPts val="1400"/>
              <a:buFont typeface="Kantumruy Pro"/>
              <a:buChar char="●"/>
              <a:defRPr>
                <a:solidFill>
                  <a:schemeClr val="dk1"/>
                </a:solidFill>
                <a:latin typeface="Kantumruy Pro"/>
                <a:ea typeface="Kantumruy Pro"/>
                <a:cs typeface="Kantumruy Pro"/>
                <a:sym typeface="Kantumruy Pro"/>
              </a:defRPr>
            </a:lvl4pPr>
            <a:lvl5pPr marL="2286000" lvl="4" indent="-317500">
              <a:lnSpc>
                <a:spcPct val="100000"/>
              </a:lnSpc>
              <a:spcBef>
                <a:spcPts val="1600"/>
              </a:spcBef>
              <a:spcAft>
                <a:spcPts val="0"/>
              </a:spcAft>
              <a:buClr>
                <a:schemeClr val="dk1"/>
              </a:buClr>
              <a:buSzPts val="1400"/>
              <a:buFont typeface="Kantumruy Pro"/>
              <a:buChar char="○"/>
              <a:defRPr>
                <a:solidFill>
                  <a:schemeClr val="dk1"/>
                </a:solidFill>
                <a:latin typeface="Kantumruy Pro"/>
                <a:ea typeface="Kantumruy Pro"/>
                <a:cs typeface="Kantumruy Pro"/>
                <a:sym typeface="Kantumruy Pro"/>
              </a:defRPr>
            </a:lvl5pPr>
            <a:lvl6pPr marL="2743200" lvl="5" indent="-317500">
              <a:lnSpc>
                <a:spcPct val="100000"/>
              </a:lnSpc>
              <a:spcBef>
                <a:spcPts val="1600"/>
              </a:spcBef>
              <a:spcAft>
                <a:spcPts val="0"/>
              </a:spcAft>
              <a:buClr>
                <a:schemeClr val="dk1"/>
              </a:buClr>
              <a:buSzPts val="1400"/>
              <a:buFont typeface="Kantumruy Pro"/>
              <a:buChar char="■"/>
              <a:defRPr>
                <a:solidFill>
                  <a:schemeClr val="dk1"/>
                </a:solidFill>
                <a:latin typeface="Kantumruy Pro"/>
                <a:ea typeface="Kantumruy Pro"/>
                <a:cs typeface="Kantumruy Pro"/>
                <a:sym typeface="Kantumruy Pro"/>
              </a:defRPr>
            </a:lvl6pPr>
            <a:lvl7pPr marL="3200400" lvl="6" indent="-317500">
              <a:lnSpc>
                <a:spcPct val="100000"/>
              </a:lnSpc>
              <a:spcBef>
                <a:spcPts val="1600"/>
              </a:spcBef>
              <a:spcAft>
                <a:spcPts val="0"/>
              </a:spcAft>
              <a:buClr>
                <a:schemeClr val="dk1"/>
              </a:buClr>
              <a:buSzPts val="1400"/>
              <a:buFont typeface="Kantumruy Pro"/>
              <a:buChar char="●"/>
              <a:defRPr>
                <a:solidFill>
                  <a:schemeClr val="dk1"/>
                </a:solidFill>
                <a:latin typeface="Kantumruy Pro"/>
                <a:ea typeface="Kantumruy Pro"/>
                <a:cs typeface="Kantumruy Pro"/>
                <a:sym typeface="Kantumruy Pro"/>
              </a:defRPr>
            </a:lvl7pPr>
            <a:lvl8pPr marL="3657600" lvl="7" indent="-317500">
              <a:lnSpc>
                <a:spcPct val="100000"/>
              </a:lnSpc>
              <a:spcBef>
                <a:spcPts val="1600"/>
              </a:spcBef>
              <a:spcAft>
                <a:spcPts val="0"/>
              </a:spcAft>
              <a:buClr>
                <a:schemeClr val="dk1"/>
              </a:buClr>
              <a:buSzPts val="1400"/>
              <a:buFont typeface="Kantumruy Pro"/>
              <a:buChar char="○"/>
              <a:defRPr>
                <a:solidFill>
                  <a:schemeClr val="dk1"/>
                </a:solidFill>
                <a:latin typeface="Kantumruy Pro"/>
                <a:ea typeface="Kantumruy Pro"/>
                <a:cs typeface="Kantumruy Pro"/>
                <a:sym typeface="Kantumruy Pro"/>
              </a:defRPr>
            </a:lvl8pPr>
            <a:lvl9pPr marL="4114800" lvl="8" indent="-317500">
              <a:lnSpc>
                <a:spcPct val="100000"/>
              </a:lnSpc>
              <a:spcBef>
                <a:spcPts val="1600"/>
              </a:spcBef>
              <a:spcAft>
                <a:spcPts val="1600"/>
              </a:spcAft>
              <a:buClr>
                <a:schemeClr val="dk1"/>
              </a:buClr>
              <a:buSzPts val="1400"/>
              <a:buFont typeface="Kantumruy Pro"/>
              <a:buChar char="■"/>
              <a:defRPr>
                <a:solidFill>
                  <a:schemeClr val="dk1"/>
                </a:solidFill>
                <a:latin typeface="Kantumruy Pro"/>
                <a:ea typeface="Kantumruy Pro"/>
                <a:cs typeface="Kantumruy Pro"/>
                <a:sym typeface="Kantumruy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8" r:id="rId6"/>
    <p:sldLayoutId id="2147483659" r:id="rId7"/>
    <p:sldLayoutId id="2147483662" r:id="rId8"/>
    <p:sldLayoutId id="2147483664" r:id="rId9"/>
    <p:sldLayoutId id="2147483666" r:id="rId10"/>
    <p:sldLayoutId id="2147483668" r:id="rId11"/>
    <p:sldLayoutId id="2147483677" r:id="rId12"/>
    <p:sldLayoutId id="2147483678" r:id="rId13"/>
    <p:sldLayoutId id="2147483679"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127.0.0.1:5000/"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tarun360/Organ-Donation-and-Procurement-Network-Management-System"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hyperlink" Target="https://www.w3schools.com/python/python_mysql_getstarted.asp"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friends2support.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0"/>
          <p:cNvSpPr txBox="1">
            <a:spLocks noGrp="1"/>
          </p:cNvSpPr>
          <p:nvPr>
            <p:ph type="ctrTitle"/>
          </p:nvPr>
        </p:nvSpPr>
        <p:spPr>
          <a:xfrm>
            <a:off x="845749" y="853230"/>
            <a:ext cx="7717500" cy="183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ORGAN CONNECT</a:t>
            </a:r>
            <a:endParaRPr dirty="0"/>
          </a:p>
        </p:txBody>
      </p:sp>
      <p:sp>
        <p:nvSpPr>
          <p:cNvPr id="353" name="Google Shape;353;p40"/>
          <p:cNvSpPr txBox="1">
            <a:spLocks noGrp="1"/>
          </p:cNvSpPr>
          <p:nvPr>
            <p:ph type="subTitle" idx="1"/>
          </p:nvPr>
        </p:nvSpPr>
        <p:spPr>
          <a:xfrm>
            <a:off x="2323225" y="2549598"/>
            <a:ext cx="45288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000" b="0" i="0" dirty="0">
                <a:solidFill>
                  <a:schemeClr val="accent4">
                    <a:lumMod val="75000"/>
                  </a:schemeClr>
                </a:solidFill>
                <a:effectLst/>
                <a:latin typeface="Google Sans"/>
              </a:rPr>
              <a:t>“</a:t>
            </a:r>
            <a:r>
              <a:rPr lang="en-IN" sz="2000" b="0" i="0" dirty="0">
                <a:solidFill>
                  <a:schemeClr val="tx2">
                    <a:lumMod val="10000"/>
                  </a:schemeClr>
                </a:solidFill>
                <a:effectLst/>
                <a:latin typeface="Rage Italic" panose="03070502040507070304" pitchFamily="66" charset="0"/>
              </a:rPr>
              <a:t>Let someone thank you</a:t>
            </a:r>
            <a:r>
              <a:rPr lang="en-IN" sz="2000" b="0" i="0" dirty="0">
                <a:solidFill>
                  <a:schemeClr val="accent4">
                    <a:lumMod val="75000"/>
                  </a:schemeClr>
                </a:solidFill>
                <a:effectLst/>
                <a:latin typeface="Google Sans"/>
              </a:rPr>
              <a:t>”</a:t>
            </a:r>
            <a:endParaRPr sz="2000" dirty="0">
              <a:solidFill>
                <a:schemeClr val="accent4">
                  <a:lumMod val="75000"/>
                </a:schemeClr>
              </a:solidFill>
            </a:endParaRPr>
          </a:p>
        </p:txBody>
      </p:sp>
      <p:grpSp>
        <p:nvGrpSpPr>
          <p:cNvPr id="354" name="Google Shape;354;p40"/>
          <p:cNvGrpSpPr/>
          <p:nvPr/>
        </p:nvGrpSpPr>
        <p:grpSpPr>
          <a:xfrm rot="-506089">
            <a:off x="-830720" y="74719"/>
            <a:ext cx="2428029" cy="1576653"/>
            <a:chOff x="-610417" y="3098850"/>
            <a:chExt cx="2750219" cy="1785869"/>
          </a:xfrm>
        </p:grpSpPr>
        <p:sp>
          <p:nvSpPr>
            <p:cNvPr id="355" name="Google Shape;355;p40"/>
            <p:cNvSpPr/>
            <p:nvPr/>
          </p:nvSpPr>
          <p:spPr>
            <a:xfrm>
              <a:off x="-610417" y="3693638"/>
              <a:ext cx="2732802" cy="1191080"/>
            </a:xfrm>
            <a:custGeom>
              <a:avLst/>
              <a:gdLst/>
              <a:ahLst/>
              <a:cxnLst/>
              <a:rect l="l" t="t" r="r" b="b"/>
              <a:pathLst>
                <a:path w="68086" h="29675" extrusionOk="0">
                  <a:moveTo>
                    <a:pt x="53448" y="0"/>
                  </a:moveTo>
                  <a:cubicBezTo>
                    <a:pt x="53448" y="0"/>
                    <a:pt x="53102" y="145"/>
                    <a:pt x="52521" y="382"/>
                  </a:cubicBezTo>
                  <a:cubicBezTo>
                    <a:pt x="51087" y="945"/>
                    <a:pt x="48254" y="1998"/>
                    <a:pt x="46111" y="2307"/>
                  </a:cubicBezTo>
                  <a:cubicBezTo>
                    <a:pt x="45675" y="2380"/>
                    <a:pt x="45275" y="2397"/>
                    <a:pt x="44912" y="2397"/>
                  </a:cubicBezTo>
                  <a:lnTo>
                    <a:pt x="43840" y="2397"/>
                  </a:lnTo>
                  <a:cubicBezTo>
                    <a:pt x="43304" y="2331"/>
                    <a:pt x="42750" y="2297"/>
                    <a:pt x="42191" y="2297"/>
                  </a:cubicBezTo>
                  <a:cubicBezTo>
                    <a:pt x="39835" y="2297"/>
                    <a:pt x="37398" y="2913"/>
                    <a:pt x="35885" y="4395"/>
                  </a:cubicBezTo>
                  <a:cubicBezTo>
                    <a:pt x="35614" y="4668"/>
                    <a:pt x="35377" y="4959"/>
                    <a:pt x="35178" y="5267"/>
                  </a:cubicBezTo>
                  <a:cubicBezTo>
                    <a:pt x="33815" y="7356"/>
                    <a:pt x="7119" y="11696"/>
                    <a:pt x="5811" y="13294"/>
                  </a:cubicBezTo>
                  <a:cubicBezTo>
                    <a:pt x="2361" y="17562"/>
                    <a:pt x="0" y="29675"/>
                    <a:pt x="0" y="29675"/>
                  </a:cubicBezTo>
                  <a:lnTo>
                    <a:pt x="30909" y="16018"/>
                  </a:lnTo>
                  <a:lnTo>
                    <a:pt x="33979" y="14802"/>
                  </a:lnTo>
                  <a:cubicBezTo>
                    <a:pt x="33979" y="14802"/>
                    <a:pt x="36176" y="16236"/>
                    <a:pt x="39590" y="17199"/>
                  </a:cubicBezTo>
                  <a:cubicBezTo>
                    <a:pt x="43004" y="18161"/>
                    <a:pt x="54210" y="21866"/>
                    <a:pt x="54210" y="21866"/>
                  </a:cubicBezTo>
                  <a:cubicBezTo>
                    <a:pt x="54210" y="21866"/>
                    <a:pt x="55245" y="22156"/>
                    <a:pt x="56298" y="22301"/>
                  </a:cubicBezTo>
                  <a:cubicBezTo>
                    <a:pt x="56644" y="22342"/>
                    <a:pt x="56991" y="22370"/>
                    <a:pt x="57306" y="22370"/>
                  </a:cubicBezTo>
                  <a:cubicBezTo>
                    <a:pt x="58117" y="22370"/>
                    <a:pt x="58716" y="22185"/>
                    <a:pt x="58533" y="21558"/>
                  </a:cubicBezTo>
                  <a:cubicBezTo>
                    <a:pt x="58332" y="20776"/>
                    <a:pt x="56825" y="20195"/>
                    <a:pt x="55063" y="19577"/>
                  </a:cubicBezTo>
                  <a:cubicBezTo>
                    <a:pt x="53091" y="18872"/>
                    <a:pt x="50758" y="17877"/>
                    <a:pt x="49483" y="17223"/>
                  </a:cubicBezTo>
                  <a:lnTo>
                    <a:pt x="49483" y="17223"/>
                  </a:lnTo>
                  <a:cubicBezTo>
                    <a:pt x="50177" y="17570"/>
                    <a:pt x="54088" y="18128"/>
                    <a:pt x="57443" y="18688"/>
                  </a:cubicBezTo>
                  <a:cubicBezTo>
                    <a:pt x="58175" y="18812"/>
                    <a:pt x="58975" y="18869"/>
                    <a:pt x="59773" y="18869"/>
                  </a:cubicBezTo>
                  <a:cubicBezTo>
                    <a:pt x="60143" y="18869"/>
                    <a:pt x="60513" y="18856"/>
                    <a:pt x="60875" y="18833"/>
                  </a:cubicBezTo>
                  <a:cubicBezTo>
                    <a:pt x="63344" y="18669"/>
                    <a:pt x="65579" y="18071"/>
                    <a:pt x="65797" y="17580"/>
                  </a:cubicBezTo>
                  <a:cubicBezTo>
                    <a:pt x="65978" y="17180"/>
                    <a:pt x="65669" y="16691"/>
                    <a:pt x="64507" y="16400"/>
                  </a:cubicBezTo>
                  <a:cubicBezTo>
                    <a:pt x="64071" y="16291"/>
                    <a:pt x="63490" y="16218"/>
                    <a:pt x="62782" y="16163"/>
                  </a:cubicBezTo>
                  <a:cubicBezTo>
                    <a:pt x="63635" y="16037"/>
                    <a:pt x="64325" y="15836"/>
                    <a:pt x="64943" y="15691"/>
                  </a:cubicBezTo>
                  <a:cubicBezTo>
                    <a:pt x="68049" y="14947"/>
                    <a:pt x="68085" y="13911"/>
                    <a:pt x="68066" y="13839"/>
                  </a:cubicBezTo>
                  <a:cubicBezTo>
                    <a:pt x="67994" y="13349"/>
                    <a:pt x="67577" y="13040"/>
                    <a:pt x="65833" y="13003"/>
                  </a:cubicBezTo>
                  <a:cubicBezTo>
                    <a:pt x="67776" y="12713"/>
                    <a:pt x="67250" y="11696"/>
                    <a:pt x="67250" y="11696"/>
                  </a:cubicBezTo>
                  <a:cubicBezTo>
                    <a:pt x="66849" y="11215"/>
                    <a:pt x="66120" y="11047"/>
                    <a:pt x="65152" y="11047"/>
                  </a:cubicBezTo>
                  <a:cubicBezTo>
                    <a:pt x="63704" y="11047"/>
                    <a:pt x="61723" y="11424"/>
                    <a:pt x="59513" y="11696"/>
                  </a:cubicBezTo>
                  <a:cubicBezTo>
                    <a:pt x="59354" y="11715"/>
                    <a:pt x="59187" y="11724"/>
                    <a:pt x="59015" y="11724"/>
                  </a:cubicBezTo>
                  <a:cubicBezTo>
                    <a:pt x="55237" y="11724"/>
                    <a:pt x="48507" y="7334"/>
                    <a:pt x="46510" y="6066"/>
                  </a:cubicBezTo>
                  <a:cubicBezTo>
                    <a:pt x="47890" y="5412"/>
                    <a:pt x="49361" y="4686"/>
                    <a:pt x="50160" y="4577"/>
                  </a:cubicBezTo>
                  <a:cubicBezTo>
                    <a:pt x="50668" y="4504"/>
                    <a:pt x="51668" y="4141"/>
                    <a:pt x="52503" y="3506"/>
                  </a:cubicBezTo>
                  <a:cubicBezTo>
                    <a:pt x="53411" y="2833"/>
                    <a:pt x="54138" y="1835"/>
                    <a:pt x="53847" y="528"/>
                  </a:cubicBezTo>
                  <a:cubicBezTo>
                    <a:pt x="53792" y="346"/>
                    <a:pt x="53683" y="201"/>
                    <a:pt x="53538" y="73"/>
                  </a:cubicBezTo>
                  <a:lnTo>
                    <a:pt x="53448" y="0"/>
                  </a:ln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40"/>
            <p:cNvSpPr/>
            <p:nvPr/>
          </p:nvSpPr>
          <p:spPr>
            <a:xfrm>
              <a:off x="1463280" y="4162477"/>
              <a:ext cx="572802" cy="89627"/>
            </a:xfrm>
            <a:custGeom>
              <a:avLst/>
              <a:gdLst/>
              <a:ahLst/>
              <a:cxnLst/>
              <a:rect l="l" t="t" r="r" b="b"/>
              <a:pathLst>
                <a:path w="14271" h="2233" extrusionOk="0">
                  <a:moveTo>
                    <a:pt x="105" y="0"/>
                  </a:moveTo>
                  <a:cubicBezTo>
                    <a:pt x="46" y="0"/>
                    <a:pt x="0" y="80"/>
                    <a:pt x="74" y="124"/>
                  </a:cubicBezTo>
                  <a:cubicBezTo>
                    <a:pt x="964" y="687"/>
                    <a:pt x="1999" y="1051"/>
                    <a:pt x="2998" y="1359"/>
                  </a:cubicBezTo>
                  <a:cubicBezTo>
                    <a:pt x="4015" y="1668"/>
                    <a:pt x="5050" y="1903"/>
                    <a:pt x="6104" y="2067"/>
                  </a:cubicBezTo>
                  <a:cubicBezTo>
                    <a:pt x="6540" y="2140"/>
                    <a:pt x="6993" y="2194"/>
                    <a:pt x="7429" y="2230"/>
                  </a:cubicBezTo>
                  <a:cubicBezTo>
                    <a:pt x="7470" y="2232"/>
                    <a:pt x="7511" y="2232"/>
                    <a:pt x="7551" y="2232"/>
                  </a:cubicBezTo>
                  <a:cubicBezTo>
                    <a:pt x="8035" y="2232"/>
                    <a:pt x="8504" y="2134"/>
                    <a:pt x="8973" y="2067"/>
                  </a:cubicBezTo>
                  <a:cubicBezTo>
                    <a:pt x="10698" y="1813"/>
                    <a:pt x="12441" y="1595"/>
                    <a:pt x="14185" y="1395"/>
                  </a:cubicBezTo>
                  <a:cubicBezTo>
                    <a:pt x="14271" y="1378"/>
                    <a:pt x="14259" y="1248"/>
                    <a:pt x="14182" y="1248"/>
                  </a:cubicBezTo>
                  <a:cubicBezTo>
                    <a:pt x="14177" y="1248"/>
                    <a:pt x="14172" y="1249"/>
                    <a:pt x="14167" y="1250"/>
                  </a:cubicBezTo>
                  <a:cubicBezTo>
                    <a:pt x="13513" y="1322"/>
                    <a:pt x="12841" y="1395"/>
                    <a:pt x="12187" y="1486"/>
                  </a:cubicBezTo>
                  <a:cubicBezTo>
                    <a:pt x="11007" y="1632"/>
                    <a:pt x="9809" y="1794"/>
                    <a:pt x="8627" y="1976"/>
                  </a:cubicBezTo>
                  <a:cubicBezTo>
                    <a:pt x="8356" y="2012"/>
                    <a:pt x="8065" y="2085"/>
                    <a:pt x="7792" y="2085"/>
                  </a:cubicBezTo>
                  <a:cubicBezTo>
                    <a:pt x="7593" y="2085"/>
                    <a:pt x="7392" y="2085"/>
                    <a:pt x="7211" y="2067"/>
                  </a:cubicBezTo>
                  <a:cubicBezTo>
                    <a:pt x="6739" y="2031"/>
                    <a:pt x="6285" y="1959"/>
                    <a:pt x="5831" y="1886"/>
                  </a:cubicBezTo>
                  <a:cubicBezTo>
                    <a:pt x="4760" y="1704"/>
                    <a:pt x="3724" y="1431"/>
                    <a:pt x="2707" y="1104"/>
                  </a:cubicBezTo>
                  <a:cubicBezTo>
                    <a:pt x="1835" y="833"/>
                    <a:pt x="927" y="506"/>
                    <a:pt x="147" y="15"/>
                  </a:cubicBezTo>
                  <a:cubicBezTo>
                    <a:pt x="133" y="4"/>
                    <a:pt x="119"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0"/>
            <p:cNvSpPr/>
            <p:nvPr/>
          </p:nvSpPr>
          <p:spPr>
            <a:xfrm>
              <a:off x="1418367" y="4247527"/>
              <a:ext cx="495497" cy="103113"/>
            </a:xfrm>
            <a:custGeom>
              <a:avLst/>
              <a:gdLst/>
              <a:ahLst/>
              <a:cxnLst/>
              <a:rect l="l" t="t" r="r" b="b"/>
              <a:pathLst>
                <a:path w="12345" h="2569" extrusionOk="0">
                  <a:moveTo>
                    <a:pt x="123" y="1"/>
                  </a:moveTo>
                  <a:cubicBezTo>
                    <a:pt x="42" y="1"/>
                    <a:pt x="1" y="112"/>
                    <a:pt x="85" y="130"/>
                  </a:cubicBezTo>
                  <a:cubicBezTo>
                    <a:pt x="649" y="312"/>
                    <a:pt x="1193" y="511"/>
                    <a:pt x="1738" y="729"/>
                  </a:cubicBezTo>
                  <a:cubicBezTo>
                    <a:pt x="2301" y="947"/>
                    <a:pt x="2882" y="1183"/>
                    <a:pt x="3445" y="1419"/>
                  </a:cubicBezTo>
                  <a:cubicBezTo>
                    <a:pt x="3990" y="1656"/>
                    <a:pt x="4516" y="1910"/>
                    <a:pt x="5097" y="2073"/>
                  </a:cubicBezTo>
                  <a:cubicBezTo>
                    <a:pt x="6097" y="2363"/>
                    <a:pt x="7131" y="2472"/>
                    <a:pt x="8167" y="2527"/>
                  </a:cubicBezTo>
                  <a:cubicBezTo>
                    <a:pt x="8672" y="2554"/>
                    <a:pt x="9179" y="2569"/>
                    <a:pt x="9686" y="2569"/>
                  </a:cubicBezTo>
                  <a:cubicBezTo>
                    <a:pt x="10547" y="2569"/>
                    <a:pt x="11407" y="2527"/>
                    <a:pt x="12253" y="2436"/>
                  </a:cubicBezTo>
                  <a:cubicBezTo>
                    <a:pt x="12344" y="2436"/>
                    <a:pt x="12325" y="2290"/>
                    <a:pt x="12235" y="2290"/>
                  </a:cubicBezTo>
                  <a:cubicBezTo>
                    <a:pt x="11727" y="2346"/>
                    <a:pt x="11218" y="2382"/>
                    <a:pt x="10710" y="2399"/>
                  </a:cubicBezTo>
                  <a:cubicBezTo>
                    <a:pt x="10311" y="2414"/>
                    <a:pt x="9909" y="2423"/>
                    <a:pt x="9506" y="2423"/>
                  </a:cubicBezTo>
                  <a:cubicBezTo>
                    <a:pt x="8937" y="2423"/>
                    <a:pt x="8367" y="2406"/>
                    <a:pt x="7804" y="2363"/>
                  </a:cubicBezTo>
                  <a:cubicBezTo>
                    <a:pt x="6768" y="2290"/>
                    <a:pt x="5715" y="2164"/>
                    <a:pt x="4734" y="1818"/>
                  </a:cubicBezTo>
                  <a:cubicBezTo>
                    <a:pt x="4135" y="1600"/>
                    <a:pt x="3554" y="1310"/>
                    <a:pt x="2973" y="1074"/>
                  </a:cubicBezTo>
                  <a:cubicBezTo>
                    <a:pt x="2465" y="857"/>
                    <a:pt x="1956" y="656"/>
                    <a:pt x="1448" y="457"/>
                  </a:cubicBezTo>
                  <a:cubicBezTo>
                    <a:pt x="1012" y="293"/>
                    <a:pt x="576" y="130"/>
                    <a:pt x="140" y="2"/>
                  </a:cubicBezTo>
                  <a:cubicBezTo>
                    <a:pt x="134" y="1"/>
                    <a:pt x="12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0"/>
            <p:cNvSpPr/>
            <p:nvPr/>
          </p:nvSpPr>
          <p:spPr>
            <a:xfrm>
              <a:off x="803876" y="4048850"/>
              <a:ext cx="553897" cy="330532"/>
            </a:xfrm>
            <a:custGeom>
              <a:avLst/>
              <a:gdLst/>
              <a:ahLst/>
              <a:cxnLst/>
              <a:rect l="l" t="t" r="r" b="b"/>
              <a:pathLst>
                <a:path w="13800" h="8235" extrusionOk="0">
                  <a:moveTo>
                    <a:pt x="1184" y="1"/>
                  </a:moveTo>
                  <a:cubicBezTo>
                    <a:pt x="817" y="1"/>
                    <a:pt x="450" y="44"/>
                    <a:pt x="86" y="140"/>
                  </a:cubicBezTo>
                  <a:cubicBezTo>
                    <a:pt x="1" y="174"/>
                    <a:pt x="43" y="287"/>
                    <a:pt x="123" y="287"/>
                  </a:cubicBezTo>
                  <a:cubicBezTo>
                    <a:pt x="129" y="287"/>
                    <a:pt x="134" y="287"/>
                    <a:pt x="140" y="286"/>
                  </a:cubicBezTo>
                  <a:cubicBezTo>
                    <a:pt x="488" y="191"/>
                    <a:pt x="842" y="149"/>
                    <a:pt x="1196" y="149"/>
                  </a:cubicBezTo>
                  <a:cubicBezTo>
                    <a:pt x="1859" y="149"/>
                    <a:pt x="2521" y="297"/>
                    <a:pt x="3137" y="521"/>
                  </a:cubicBezTo>
                  <a:cubicBezTo>
                    <a:pt x="4772" y="1121"/>
                    <a:pt x="6206" y="2174"/>
                    <a:pt x="7496" y="3300"/>
                  </a:cubicBezTo>
                  <a:cubicBezTo>
                    <a:pt x="8458" y="4153"/>
                    <a:pt x="9366" y="5080"/>
                    <a:pt x="10365" y="5879"/>
                  </a:cubicBezTo>
                  <a:cubicBezTo>
                    <a:pt x="11436" y="6715"/>
                    <a:pt x="12489" y="7567"/>
                    <a:pt x="13670" y="8221"/>
                  </a:cubicBezTo>
                  <a:cubicBezTo>
                    <a:pt x="13686" y="8231"/>
                    <a:pt x="13700" y="8235"/>
                    <a:pt x="13713" y="8235"/>
                  </a:cubicBezTo>
                  <a:cubicBezTo>
                    <a:pt x="13775" y="8235"/>
                    <a:pt x="13800" y="8139"/>
                    <a:pt x="13724" y="8095"/>
                  </a:cubicBezTo>
                  <a:cubicBezTo>
                    <a:pt x="13017" y="7695"/>
                    <a:pt x="12344" y="7223"/>
                    <a:pt x="11690" y="6715"/>
                  </a:cubicBezTo>
                  <a:cubicBezTo>
                    <a:pt x="11092" y="6260"/>
                    <a:pt x="10474" y="5807"/>
                    <a:pt x="9910" y="5315"/>
                  </a:cubicBezTo>
                  <a:cubicBezTo>
                    <a:pt x="9002" y="4535"/>
                    <a:pt x="8186" y="3681"/>
                    <a:pt x="7278" y="2918"/>
                  </a:cubicBezTo>
                  <a:cubicBezTo>
                    <a:pt x="6624" y="2373"/>
                    <a:pt x="5951" y="1865"/>
                    <a:pt x="5225" y="1412"/>
                  </a:cubicBezTo>
                  <a:cubicBezTo>
                    <a:pt x="4040" y="660"/>
                    <a:pt x="2614" y="1"/>
                    <a:pt x="1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0"/>
            <p:cNvSpPr/>
            <p:nvPr/>
          </p:nvSpPr>
          <p:spPr>
            <a:xfrm>
              <a:off x="1181963" y="3910056"/>
              <a:ext cx="72930" cy="27013"/>
            </a:xfrm>
            <a:custGeom>
              <a:avLst/>
              <a:gdLst/>
              <a:ahLst/>
              <a:cxnLst/>
              <a:rect l="l" t="t" r="r" b="b"/>
              <a:pathLst>
                <a:path w="1817" h="673" extrusionOk="0">
                  <a:moveTo>
                    <a:pt x="101" y="0"/>
                  </a:moveTo>
                  <a:cubicBezTo>
                    <a:pt x="73" y="0"/>
                    <a:pt x="46" y="1"/>
                    <a:pt x="18" y="3"/>
                  </a:cubicBezTo>
                  <a:cubicBezTo>
                    <a:pt x="1" y="3"/>
                    <a:pt x="1" y="20"/>
                    <a:pt x="18" y="39"/>
                  </a:cubicBezTo>
                  <a:cubicBezTo>
                    <a:pt x="364" y="112"/>
                    <a:pt x="691" y="184"/>
                    <a:pt x="1018" y="311"/>
                  </a:cubicBezTo>
                  <a:cubicBezTo>
                    <a:pt x="1181" y="383"/>
                    <a:pt x="1345" y="456"/>
                    <a:pt x="1490" y="565"/>
                  </a:cubicBezTo>
                  <a:cubicBezTo>
                    <a:pt x="1575" y="608"/>
                    <a:pt x="1649" y="673"/>
                    <a:pt x="1739" y="673"/>
                  </a:cubicBezTo>
                  <a:cubicBezTo>
                    <a:pt x="1763" y="673"/>
                    <a:pt x="1789" y="668"/>
                    <a:pt x="1817" y="656"/>
                  </a:cubicBezTo>
                  <a:cubicBezTo>
                    <a:pt x="1817" y="638"/>
                    <a:pt x="1817" y="638"/>
                    <a:pt x="1798" y="638"/>
                  </a:cubicBezTo>
                  <a:cubicBezTo>
                    <a:pt x="1653" y="601"/>
                    <a:pt x="1526" y="475"/>
                    <a:pt x="1398" y="402"/>
                  </a:cubicBezTo>
                  <a:cubicBezTo>
                    <a:pt x="1253" y="311"/>
                    <a:pt x="1108" y="257"/>
                    <a:pt x="945" y="184"/>
                  </a:cubicBezTo>
                  <a:cubicBezTo>
                    <a:pt x="680" y="85"/>
                    <a:pt x="385" y="0"/>
                    <a:pt x="101" y="0"/>
                  </a:cubicBezTo>
                  <a:close/>
                </a:path>
              </a:pathLst>
            </a:custGeom>
            <a:solidFill>
              <a:srgbClr val="052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0"/>
            <p:cNvSpPr/>
            <p:nvPr/>
          </p:nvSpPr>
          <p:spPr>
            <a:xfrm>
              <a:off x="1410099" y="3098850"/>
              <a:ext cx="701242" cy="885835"/>
            </a:xfrm>
            <a:custGeom>
              <a:avLst/>
              <a:gdLst/>
              <a:ahLst/>
              <a:cxnLst/>
              <a:rect l="l" t="t" r="r" b="b"/>
              <a:pathLst>
                <a:path w="17471" h="22070" extrusionOk="0">
                  <a:moveTo>
                    <a:pt x="1635" y="0"/>
                  </a:moveTo>
                  <a:cubicBezTo>
                    <a:pt x="927" y="637"/>
                    <a:pt x="600" y="963"/>
                    <a:pt x="0" y="1690"/>
                  </a:cubicBezTo>
                  <a:cubicBezTo>
                    <a:pt x="6211" y="7591"/>
                    <a:pt x="11187" y="14529"/>
                    <a:pt x="15202" y="21974"/>
                  </a:cubicBezTo>
                  <a:cubicBezTo>
                    <a:pt x="15230" y="22039"/>
                    <a:pt x="15335" y="22070"/>
                    <a:pt x="15489" y="22070"/>
                  </a:cubicBezTo>
                  <a:cubicBezTo>
                    <a:pt x="15726" y="22070"/>
                    <a:pt x="16080" y="21998"/>
                    <a:pt x="16454" y="21866"/>
                  </a:cubicBezTo>
                  <a:cubicBezTo>
                    <a:pt x="17071" y="21630"/>
                    <a:pt x="17471" y="21284"/>
                    <a:pt x="17381" y="21103"/>
                  </a:cubicBezTo>
                  <a:cubicBezTo>
                    <a:pt x="13022" y="13531"/>
                    <a:pt x="7773" y="6412"/>
                    <a:pt x="16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0"/>
            <p:cNvSpPr/>
            <p:nvPr/>
          </p:nvSpPr>
          <p:spPr>
            <a:xfrm>
              <a:off x="1297837" y="3161504"/>
              <a:ext cx="841964" cy="758880"/>
            </a:xfrm>
            <a:custGeom>
              <a:avLst/>
              <a:gdLst/>
              <a:ahLst/>
              <a:cxnLst/>
              <a:rect l="l" t="t" r="r" b="b"/>
              <a:pathLst>
                <a:path w="20977" h="18907" extrusionOk="0">
                  <a:moveTo>
                    <a:pt x="1817" y="1"/>
                  </a:moveTo>
                  <a:cubicBezTo>
                    <a:pt x="1054" y="546"/>
                    <a:pt x="691" y="855"/>
                    <a:pt x="1" y="1509"/>
                  </a:cubicBezTo>
                  <a:cubicBezTo>
                    <a:pt x="5904" y="8137"/>
                    <a:pt x="12568" y="13931"/>
                    <a:pt x="19778" y="18888"/>
                  </a:cubicBezTo>
                  <a:cubicBezTo>
                    <a:pt x="19797" y="18901"/>
                    <a:pt x="19819" y="18907"/>
                    <a:pt x="19843" y="18907"/>
                  </a:cubicBezTo>
                  <a:cubicBezTo>
                    <a:pt x="20028" y="18907"/>
                    <a:pt x="20357" y="18547"/>
                    <a:pt x="20614" y="18016"/>
                  </a:cubicBezTo>
                  <a:cubicBezTo>
                    <a:pt x="20885" y="17435"/>
                    <a:pt x="20977" y="16873"/>
                    <a:pt x="20813" y="16781"/>
                  </a:cubicBezTo>
                  <a:cubicBezTo>
                    <a:pt x="13713" y="12187"/>
                    <a:pt x="7211" y="6684"/>
                    <a:pt x="18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0"/>
            <p:cNvSpPr/>
            <p:nvPr/>
          </p:nvSpPr>
          <p:spPr>
            <a:xfrm>
              <a:off x="1394045" y="3526870"/>
              <a:ext cx="387126" cy="295894"/>
            </a:xfrm>
            <a:custGeom>
              <a:avLst/>
              <a:gdLst/>
              <a:ahLst/>
              <a:cxnLst/>
              <a:rect l="l" t="t" r="r" b="b"/>
              <a:pathLst>
                <a:path w="9645" h="7372" extrusionOk="0">
                  <a:moveTo>
                    <a:pt x="1926" y="0"/>
                  </a:moveTo>
                  <a:cubicBezTo>
                    <a:pt x="1664" y="0"/>
                    <a:pt x="1472" y="363"/>
                    <a:pt x="1744" y="578"/>
                  </a:cubicBezTo>
                  <a:cubicBezTo>
                    <a:pt x="2272" y="1032"/>
                    <a:pt x="3887" y="1741"/>
                    <a:pt x="4996" y="2140"/>
                  </a:cubicBezTo>
                  <a:cubicBezTo>
                    <a:pt x="5267" y="2230"/>
                    <a:pt x="5267" y="2612"/>
                    <a:pt x="4996" y="2649"/>
                  </a:cubicBezTo>
                  <a:cubicBezTo>
                    <a:pt x="3507" y="2884"/>
                    <a:pt x="1981" y="3029"/>
                    <a:pt x="437" y="3138"/>
                  </a:cubicBezTo>
                  <a:cubicBezTo>
                    <a:pt x="1" y="3157"/>
                    <a:pt x="92" y="3792"/>
                    <a:pt x="528" y="3792"/>
                  </a:cubicBezTo>
                  <a:cubicBezTo>
                    <a:pt x="1908" y="3756"/>
                    <a:pt x="3524" y="3501"/>
                    <a:pt x="5032" y="3230"/>
                  </a:cubicBezTo>
                  <a:cubicBezTo>
                    <a:pt x="5052" y="3226"/>
                    <a:pt x="5072" y="3224"/>
                    <a:pt x="5091" y="3224"/>
                  </a:cubicBezTo>
                  <a:cubicBezTo>
                    <a:pt x="5348" y="3224"/>
                    <a:pt x="5507" y="3549"/>
                    <a:pt x="5304" y="3702"/>
                  </a:cubicBezTo>
                  <a:lnTo>
                    <a:pt x="5304" y="3719"/>
                  </a:lnTo>
                  <a:cubicBezTo>
                    <a:pt x="4306" y="4501"/>
                    <a:pt x="3797" y="5463"/>
                    <a:pt x="3216" y="6589"/>
                  </a:cubicBezTo>
                  <a:cubicBezTo>
                    <a:pt x="3143" y="6608"/>
                    <a:pt x="3088" y="6680"/>
                    <a:pt x="3071" y="6770"/>
                  </a:cubicBezTo>
                  <a:cubicBezTo>
                    <a:pt x="3071" y="6807"/>
                    <a:pt x="3052" y="6862"/>
                    <a:pt x="3052" y="6898"/>
                  </a:cubicBezTo>
                  <a:cubicBezTo>
                    <a:pt x="3001" y="7139"/>
                    <a:pt x="3252" y="7371"/>
                    <a:pt x="3470" y="7371"/>
                  </a:cubicBezTo>
                  <a:cubicBezTo>
                    <a:pt x="3564" y="7371"/>
                    <a:pt x="3651" y="7329"/>
                    <a:pt x="3706" y="7225"/>
                  </a:cubicBezTo>
                  <a:cubicBezTo>
                    <a:pt x="4287" y="6099"/>
                    <a:pt x="4904" y="4954"/>
                    <a:pt x="5867" y="4155"/>
                  </a:cubicBezTo>
                  <a:cubicBezTo>
                    <a:pt x="6848" y="3356"/>
                    <a:pt x="8083" y="2939"/>
                    <a:pt x="9354" y="2848"/>
                  </a:cubicBezTo>
                  <a:cubicBezTo>
                    <a:pt x="9553" y="2830"/>
                    <a:pt x="9645" y="2557"/>
                    <a:pt x="9536" y="2412"/>
                  </a:cubicBezTo>
                  <a:cubicBezTo>
                    <a:pt x="9282" y="2012"/>
                    <a:pt x="9009" y="1632"/>
                    <a:pt x="8773" y="1232"/>
                  </a:cubicBezTo>
                  <a:cubicBezTo>
                    <a:pt x="8706" y="1126"/>
                    <a:pt x="8591" y="1058"/>
                    <a:pt x="8470" y="1058"/>
                  </a:cubicBezTo>
                  <a:cubicBezTo>
                    <a:pt x="8426" y="1058"/>
                    <a:pt x="8381" y="1067"/>
                    <a:pt x="8337" y="1087"/>
                  </a:cubicBezTo>
                  <a:cubicBezTo>
                    <a:pt x="7629" y="1393"/>
                    <a:pt x="6876" y="1538"/>
                    <a:pt x="6124" y="1538"/>
                  </a:cubicBezTo>
                  <a:cubicBezTo>
                    <a:pt x="4693" y="1538"/>
                    <a:pt x="3262" y="1015"/>
                    <a:pt x="2144" y="87"/>
                  </a:cubicBezTo>
                  <a:cubicBezTo>
                    <a:pt x="2071" y="26"/>
                    <a:pt x="1996" y="0"/>
                    <a:pt x="19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0"/>
            <p:cNvSpPr/>
            <p:nvPr/>
          </p:nvSpPr>
          <p:spPr>
            <a:xfrm>
              <a:off x="1335726" y="3242339"/>
              <a:ext cx="423611" cy="402539"/>
            </a:xfrm>
            <a:custGeom>
              <a:avLst/>
              <a:gdLst/>
              <a:ahLst/>
              <a:cxnLst/>
              <a:rect l="l" t="t" r="r" b="b"/>
              <a:pathLst>
                <a:path w="10554" h="10029" extrusionOk="0">
                  <a:moveTo>
                    <a:pt x="49" y="0"/>
                  </a:moveTo>
                  <a:cubicBezTo>
                    <a:pt x="38" y="0"/>
                    <a:pt x="27" y="6"/>
                    <a:pt x="20" y="21"/>
                  </a:cubicBezTo>
                  <a:cubicBezTo>
                    <a:pt x="1" y="40"/>
                    <a:pt x="1" y="76"/>
                    <a:pt x="20" y="94"/>
                  </a:cubicBezTo>
                  <a:cubicBezTo>
                    <a:pt x="2979" y="3363"/>
                    <a:pt x="6303" y="6505"/>
                    <a:pt x="10462" y="10028"/>
                  </a:cubicBezTo>
                  <a:lnTo>
                    <a:pt x="10498" y="10028"/>
                  </a:lnTo>
                  <a:cubicBezTo>
                    <a:pt x="10517" y="10028"/>
                    <a:pt x="10534" y="10028"/>
                    <a:pt x="10534" y="10009"/>
                  </a:cubicBezTo>
                  <a:cubicBezTo>
                    <a:pt x="10553" y="9992"/>
                    <a:pt x="10553" y="9956"/>
                    <a:pt x="10534" y="9937"/>
                  </a:cubicBezTo>
                  <a:cubicBezTo>
                    <a:pt x="6376" y="6432"/>
                    <a:pt x="3052" y="3272"/>
                    <a:pt x="92" y="21"/>
                  </a:cubicBezTo>
                  <a:cubicBezTo>
                    <a:pt x="82" y="11"/>
                    <a:pt x="65" y="0"/>
                    <a:pt x="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0"/>
            <p:cNvSpPr/>
            <p:nvPr/>
          </p:nvSpPr>
          <p:spPr>
            <a:xfrm>
              <a:off x="983728" y="3425966"/>
              <a:ext cx="1065691" cy="861632"/>
            </a:xfrm>
            <a:custGeom>
              <a:avLst/>
              <a:gdLst/>
              <a:ahLst/>
              <a:cxnLst/>
              <a:rect l="l" t="t" r="r" b="b"/>
              <a:pathLst>
                <a:path w="26551" h="21467" extrusionOk="0">
                  <a:moveTo>
                    <a:pt x="8105" y="1"/>
                  </a:moveTo>
                  <a:cubicBezTo>
                    <a:pt x="6965" y="1"/>
                    <a:pt x="5844" y="389"/>
                    <a:pt x="5012" y="1221"/>
                  </a:cubicBezTo>
                  <a:cubicBezTo>
                    <a:pt x="0" y="6216"/>
                    <a:pt x="3487" y="12771"/>
                    <a:pt x="7845" y="16549"/>
                  </a:cubicBezTo>
                  <a:cubicBezTo>
                    <a:pt x="10248" y="18619"/>
                    <a:pt x="15160" y="21467"/>
                    <a:pt x="19425" y="21467"/>
                  </a:cubicBezTo>
                  <a:cubicBezTo>
                    <a:pt x="21445" y="21467"/>
                    <a:pt x="23321" y="20828"/>
                    <a:pt x="24716" y="19164"/>
                  </a:cubicBezTo>
                  <a:cubicBezTo>
                    <a:pt x="26551" y="16967"/>
                    <a:pt x="25515" y="14207"/>
                    <a:pt x="23554" y="12536"/>
                  </a:cubicBezTo>
                  <a:cubicBezTo>
                    <a:pt x="22427" y="11584"/>
                    <a:pt x="21342" y="11327"/>
                    <a:pt x="20499" y="11327"/>
                  </a:cubicBezTo>
                  <a:cubicBezTo>
                    <a:pt x="19508" y="11327"/>
                    <a:pt x="18851" y="11682"/>
                    <a:pt x="18851" y="11682"/>
                  </a:cubicBezTo>
                  <a:cubicBezTo>
                    <a:pt x="18851" y="11682"/>
                    <a:pt x="19759" y="9648"/>
                    <a:pt x="17706" y="7759"/>
                  </a:cubicBezTo>
                  <a:cubicBezTo>
                    <a:pt x="16500" y="6628"/>
                    <a:pt x="15255" y="6398"/>
                    <a:pt x="14442" y="6398"/>
                  </a:cubicBezTo>
                  <a:cubicBezTo>
                    <a:pt x="13884" y="6398"/>
                    <a:pt x="13529" y="6506"/>
                    <a:pt x="13529" y="6506"/>
                  </a:cubicBezTo>
                  <a:cubicBezTo>
                    <a:pt x="14038" y="4708"/>
                    <a:pt x="13093" y="2964"/>
                    <a:pt x="11895" y="1657"/>
                  </a:cubicBezTo>
                  <a:cubicBezTo>
                    <a:pt x="10934" y="586"/>
                    <a:pt x="9504" y="1"/>
                    <a:pt x="81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0"/>
            <p:cNvSpPr/>
            <p:nvPr/>
          </p:nvSpPr>
          <p:spPr>
            <a:xfrm>
              <a:off x="1112005" y="3601765"/>
              <a:ext cx="257322" cy="503003"/>
            </a:xfrm>
            <a:custGeom>
              <a:avLst/>
              <a:gdLst/>
              <a:ahLst/>
              <a:cxnLst/>
              <a:rect l="l" t="t" r="r" b="b"/>
              <a:pathLst>
                <a:path w="6411" h="12532" extrusionOk="0">
                  <a:moveTo>
                    <a:pt x="509" y="1"/>
                  </a:moveTo>
                  <a:cubicBezTo>
                    <a:pt x="473" y="1"/>
                    <a:pt x="454" y="20"/>
                    <a:pt x="454" y="37"/>
                  </a:cubicBezTo>
                  <a:cubicBezTo>
                    <a:pt x="0" y="2708"/>
                    <a:pt x="345" y="5069"/>
                    <a:pt x="1490" y="7229"/>
                  </a:cubicBezTo>
                  <a:cubicBezTo>
                    <a:pt x="2451" y="9100"/>
                    <a:pt x="4049" y="10825"/>
                    <a:pt x="6320" y="12532"/>
                  </a:cubicBezTo>
                  <a:lnTo>
                    <a:pt x="6357" y="12532"/>
                  </a:lnTo>
                  <a:cubicBezTo>
                    <a:pt x="6374" y="12532"/>
                    <a:pt x="6393" y="12532"/>
                    <a:pt x="6393" y="12514"/>
                  </a:cubicBezTo>
                  <a:cubicBezTo>
                    <a:pt x="6410" y="12495"/>
                    <a:pt x="6410" y="12459"/>
                    <a:pt x="6393" y="12442"/>
                  </a:cubicBezTo>
                  <a:cubicBezTo>
                    <a:pt x="4122" y="10752"/>
                    <a:pt x="2543" y="9028"/>
                    <a:pt x="1580" y="7175"/>
                  </a:cubicBezTo>
                  <a:cubicBezTo>
                    <a:pt x="454" y="5032"/>
                    <a:pt x="127" y="2708"/>
                    <a:pt x="563" y="56"/>
                  </a:cubicBezTo>
                  <a:cubicBezTo>
                    <a:pt x="563" y="37"/>
                    <a:pt x="545" y="1"/>
                    <a:pt x="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0"/>
            <p:cNvSpPr/>
            <p:nvPr/>
          </p:nvSpPr>
          <p:spPr>
            <a:xfrm>
              <a:off x="1450196" y="3693357"/>
              <a:ext cx="71485" cy="104558"/>
            </a:xfrm>
            <a:custGeom>
              <a:avLst/>
              <a:gdLst/>
              <a:ahLst/>
              <a:cxnLst/>
              <a:rect l="l" t="t" r="r" b="b"/>
              <a:pathLst>
                <a:path w="1781" h="2605" extrusionOk="0">
                  <a:moveTo>
                    <a:pt x="1708" y="0"/>
                  </a:moveTo>
                  <a:cubicBezTo>
                    <a:pt x="1690" y="0"/>
                    <a:pt x="1667" y="17"/>
                    <a:pt x="1653" y="44"/>
                  </a:cubicBezTo>
                  <a:cubicBezTo>
                    <a:pt x="1200" y="1225"/>
                    <a:pt x="691" y="2005"/>
                    <a:pt x="37" y="2496"/>
                  </a:cubicBezTo>
                  <a:cubicBezTo>
                    <a:pt x="18" y="2513"/>
                    <a:pt x="1" y="2550"/>
                    <a:pt x="18" y="2569"/>
                  </a:cubicBezTo>
                  <a:cubicBezTo>
                    <a:pt x="37" y="2586"/>
                    <a:pt x="55" y="2605"/>
                    <a:pt x="74" y="2605"/>
                  </a:cubicBezTo>
                  <a:cubicBezTo>
                    <a:pt x="74" y="2605"/>
                    <a:pt x="91" y="2586"/>
                    <a:pt x="110" y="2586"/>
                  </a:cubicBezTo>
                  <a:cubicBezTo>
                    <a:pt x="764" y="2078"/>
                    <a:pt x="1290" y="1297"/>
                    <a:pt x="1762" y="80"/>
                  </a:cubicBezTo>
                  <a:cubicBezTo>
                    <a:pt x="1781" y="44"/>
                    <a:pt x="1762" y="26"/>
                    <a:pt x="1725" y="7"/>
                  </a:cubicBezTo>
                  <a:cubicBezTo>
                    <a:pt x="1721" y="3"/>
                    <a:pt x="1715" y="0"/>
                    <a:pt x="1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0"/>
            <p:cNvSpPr/>
            <p:nvPr/>
          </p:nvSpPr>
          <p:spPr>
            <a:xfrm>
              <a:off x="1680540" y="3896249"/>
              <a:ext cx="59805" cy="76622"/>
            </a:xfrm>
            <a:custGeom>
              <a:avLst/>
              <a:gdLst/>
              <a:ahLst/>
              <a:cxnLst/>
              <a:rect l="l" t="t" r="r" b="b"/>
              <a:pathLst>
                <a:path w="1490" h="1909" extrusionOk="0">
                  <a:moveTo>
                    <a:pt x="1435" y="1"/>
                  </a:moveTo>
                  <a:cubicBezTo>
                    <a:pt x="1398" y="1"/>
                    <a:pt x="1381" y="1"/>
                    <a:pt x="1362" y="37"/>
                  </a:cubicBezTo>
                  <a:cubicBezTo>
                    <a:pt x="1127" y="836"/>
                    <a:pt x="563" y="1381"/>
                    <a:pt x="18" y="1817"/>
                  </a:cubicBezTo>
                  <a:cubicBezTo>
                    <a:pt x="1" y="1836"/>
                    <a:pt x="1" y="1872"/>
                    <a:pt x="18" y="1890"/>
                  </a:cubicBezTo>
                  <a:cubicBezTo>
                    <a:pt x="37" y="1908"/>
                    <a:pt x="37" y="1908"/>
                    <a:pt x="54" y="1908"/>
                  </a:cubicBezTo>
                  <a:lnTo>
                    <a:pt x="91" y="1908"/>
                  </a:lnTo>
                  <a:cubicBezTo>
                    <a:pt x="636" y="1454"/>
                    <a:pt x="1236" y="891"/>
                    <a:pt x="1471" y="73"/>
                  </a:cubicBezTo>
                  <a:cubicBezTo>
                    <a:pt x="1490" y="37"/>
                    <a:pt x="1471" y="20"/>
                    <a:pt x="1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0"/>
            <p:cNvSpPr/>
            <p:nvPr/>
          </p:nvSpPr>
          <p:spPr>
            <a:xfrm>
              <a:off x="1805164" y="4082685"/>
              <a:ext cx="179334" cy="167173"/>
            </a:xfrm>
            <a:custGeom>
              <a:avLst/>
              <a:gdLst/>
              <a:ahLst/>
              <a:cxnLst/>
              <a:rect l="l" t="t" r="r" b="b"/>
              <a:pathLst>
                <a:path w="4468" h="4165" extrusionOk="0">
                  <a:moveTo>
                    <a:pt x="4396" y="0"/>
                  </a:moveTo>
                  <a:cubicBezTo>
                    <a:pt x="4371" y="0"/>
                    <a:pt x="4356" y="27"/>
                    <a:pt x="4342" y="41"/>
                  </a:cubicBezTo>
                  <a:cubicBezTo>
                    <a:pt x="3887" y="2656"/>
                    <a:pt x="2434" y="4000"/>
                    <a:pt x="56" y="4055"/>
                  </a:cubicBezTo>
                  <a:cubicBezTo>
                    <a:pt x="19" y="4055"/>
                    <a:pt x="0" y="4073"/>
                    <a:pt x="0" y="4109"/>
                  </a:cubicBezTo>
                  <a:cubicBezTo>
                    <a:pt x="0" y="4128"/>
                    <a:pt x="19" y="4164"/>
                    <a:pt x="56" y="4164"/>
                  </a:cubicBezTo>
                  <a:cubicBezTo>
                    <a:pt x="2507" y="4109"/>
                    <a:pt x="3978" y="2729"/>
                    <a:pt x="4451" y="60"/>
                  </a:cubicBezTo>
                  <a:cubicBezTo>
                    <a:pt x="4468" y="41"/>
                    <a:pt x="4432" y="5"/>
                    <a:pt x="4414" y="5"/>
                  </a:cubicBezTo>
                  <a:cubicBezTo>
                    <a:pt x="4407" y="2"/>
                    <a:pt x="4401" y="0"/>
                    <a:pt x="4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40"/>
          <p:cNvGrpSpPr/>
          <p:nvPr/>
        </p:nvGrpSpPr>
        <p:grpSpPr>
          <a:xfrm>
            <a:off x="-245075" y="3853375"/>
            <a:ext cx="2476540" cy="1207831"/>
            <a:chOff x="-168875" y="3267800"/>
            <a:chExt cx="2476540" cy="1207831"/>
          </a:xfrm>
        </p:grpSpPr>
        <p:sp>
          <p:nvSpPr>
            <p:cNvPr id="370" name="Google Shape;370;p40"/>
            <p:cNvSpPr/>
            <p:nvPr/>
          </p:nvSpPr>
          <p:spPr>
            <a:xfrm>
              <a:off x="718385" y="4258244"/>
              <a:ext cx="37207" cy="29501"/>
            </a:xfrm>
            <a:custGeom>
              <a:avLst/>
              <a:gdLst/>
              <a:ahLst/>
              <a:cxnLst/>
              <a:rect l="l" t="t" r="r" b="b"/>
              <a:pathLst>
                <a:path w="927" h="735" extrusionOk="0">
                  <a:moveTo>
                    <a:pt x="21" y="1"/>
                  </a:moveTo>
                  <a:cubicBezTo>
                    <a:pt x="9" y="1"/>
                    <a:pt x="1" y="14"/>
                    <a:pt x="1" y="26"/>
                  </a:cubicBezTo>
                  <a:cubicBezTo>
                    <a:pt x="73" y="207"/>
                    <a:pt x="236" y="353"/>
                    <a:pt x="381" y="462"/>
                  </a:cubicBezTo>
                  <a:cubicBezTo>
                    <a:pt x="454" y="534"/>
                    <a:pt x="545" y="590"/>
                    <a:pt x="618" y="626"/>
                  </a:cubicBezTo>
                  <a:cubicBezTo>
                    <a:pt x="708" y="680"/>
                    <a:pt x="800" y="735"/>
                    <a:pt x="890" y="735"/>
                  </a:cubicBezTo>
                  <a:cubicBezTo>
                    <a:pt x="909" y="735"/>
                    <a:pt x="926" y="716"/>
                    <a:pt x="909" y="698"/>
                  </a:cubicBezTo>
                  <a:cubicBezTo>
                    <a:pt x="836" y="626"/>
                    <a:pt x="744" y="607"/>
                    <a:pt x="672" y="553"/>
                  </a:cubicBezTo>
                  <a:cubicBezTo>
                    <a:pt x="599" y="517"/>
                    <a:pt x="509" y="462"/>
                    <a:pt x="436" y="389"/>
                  </a:cubicBezTo>
                  <a:cubicBezTo>
                    <a:pt x="364" y="335"/>
                    <a:pt x="291" y="263"/>
                    <a:pt x="219" y="207"/>
                  </a:cubicBezTo>
                  <a:cubicBezTo>
                    <a:pt x="163" y="135"/>
                    <a:pt x="110" y="62"/>
                    <a:pt x="37" y="8"/>
                  </a:cubicBezTo>
                  <a:cubicBezTo>
                    <a:pt x="31" y="3"/>
                    <a:pt x="26" y="1"/>
                    <a:pt x="21" y="1"/>
                  </a:cubicBezTo>
                  <a:close/>
                </a:path>
              </a:pathLst>
            </a:custGeom>
            <a:solidFill>
              <a:srgbClr val="052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0"/>
            <p:cNvSpPr/>
            <p:nvPr/>
          </p:nvSpPr>
          <p:spPr>
            <a:xfrm>
              <a:off x="769316" y="3267800"/>
              <a:ext cx="1138437" cy="762829"/>
            </a:xfrm>
            <a:custGeom>
              <a:avLst/>
              <a:gdLst/>
              <a:ahLst/>
              <a:cxnLst/>
              <a:rect l="l" t="t" r="r" b="b"/>
              <a:pathLst>
                <a:path w="31073" h="20821" extrusionOk="0">
                  <a:moveTo>
                    <a:pt x="9758" y="1"/>
                  </a:moveTo>
                  <a:cubicBezTo>
                    <a:pt x="8544" y="1"/>
                    <a:pt x="7353" y="225"/>
                    <a:pt x="6338" y="866"/>
                  </a:cubicBezTo>
                  <a:cubicBezTo>
                    <a:pt x="4904" y="1774"/>
                    <a:pt x="4049" y="3372"/>
                    <a:pt x="3432" y="4951"/>
                  </a:cubicBezTo>
                  <a:cubicBezTo>
                    <a:pt x="2797" y="6604"/>
                    <a:pt x="2342" y="8329"/>
                    <a:pt x="1889" y="10055"/>
                  </a:cubicBezTo>
                  <a:cubicBezTo>
                    <a:pt x="1453" y="11779"/>
                    <a:pt x="998" y="13523"/>
                    <a:pt x="545" y="15249"/>
                  </a:cubicBezTo>
                  <a:cubicBezTo>
                    <a:pt x="254" y="16356"/>
                    <a:pt x="0" y="17627"/>
                    <a:pt x="671" y="18554"/>
                  </a:cubicBezTo>
                  <a:cubicBezTo>
                    <a:pt x="1090" y="19135"/>
                    <a:pt x="1816" y="19443"/>
                    <a:pt x="2543" y="19535"/>
                  </a:cubicBezTo>
                  <a:cubicBezTo>
                    <a:pt x="2733" y="19559"/>
                    <a:pt x="2926" y="19569"/>
                    <a:pt x="3121" y="19569"/>
                  </a:cubicBezTo>
                  <a:cubicBezTo>
                    <a:pt x="3649" y="19569"/>
                    <a:pt x="4186" y="19496"/>
                    <a:pt x="4703" y="19443"/>
                  </a:cubicBezTo>
                  <a:cubicBezTo>
                    <a:pt x="5804" y="19326"/>
                    <a:pt x="6913" y="19267"/>
                    <a:pt x="8022" y="19267"/>
                  </a:cubicBezTo>
                  <a:cubicBezTo>
                    <a:pt x="9328" y="19267"/>
                    <a:pt x="10635" y="19349"/>
                    <a:pt x="11931" y="19516"/>
                  </a:cubicBezTo>
                  <a:cubicBezTo>
                    <a:pt x="14183" y="19806"/>
                    <a:pt x="16399" y="20334"/>
                    <a:pt x="18669" y="20624"/>
                  </a:cubicBezTo>
                  <a:cubicBezTo>
                    <a:pt x="19599" y="20744"/>
                    <a:pt x="20545" y="20821"/>
                    <a:pt x="21487" y="20821"/>
                  </a:cubicBezTo>
                  <a:cubicBezTo>
                    <a:pt x="22825" y="20821"/>
                    <a:pt x="24156" y="20666"/>
                    <a:pt x="25425" y="20261"/>
                  </a:cubicBezTo>
                  <a:cubicBezTo>
                    <a:pt x="27604" y="19588"/>
                    <a:pt x="29602" y="18099"/>
                    <a:pt x="30491" y="15993"/>
                  </a:cubicBezTo>
                  <a:cubicBezTo>
                    <a:pt x="31055" y="14631"/>
                    <a:pt x="31072" y="13014"/>
                    <a:pt x="30510" y="11634"/>
                  </a:cubicBezTo>
                  <a:cubicBezTo>
                    <a:pt x="29929" y="10236"/>
                    <a:pt x="28549" y="9328"/>
                    <a:pt x="27477" y="8329"/>
                  </a:cubicBezTo>
                  <a:cubicBezTo>
                    <a:pt x="24716" y="5769"/>
                    <a:pt x="21592" y="3590"/>
                    <a:pt x="18161" y="2082"/>
                  </a:cubicBezTo>
                  <a:cubicBezTo>
                    <a:pt x="16217" y="1229"/>
                    <a:pt x="14183" y="592"/>
                    <a:pt x="12095" y="229"/>
                  </a:cubicBezTo>
                  <a:cubicBezTo>
                    <a:pt x="11333" y="94"/>
                    <a:pt x="10540" y="1"/>
                    <a:pt x="97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40"/>
            <p:cNvSpPr/>
            <p:nvPr/>
          </p:nvSpPr>
          <p:spPr>
            <a:xfrm>
              <a:off x="1101990" y="3960041"/>
              <a:ext cx="539634" cy="280460"/>
            </a:xfrm>
            <a:custGeom>
              <a:avLst/>
              <a:gdLst/>
              <a:ahLst/>
              <a:cxnLst/>
              <a:rect l="l" t="t" r="r" b="b"/>
              <a:pathLst>
                <a:path w="14729" h="7655" extrusionOk="0">
                  <a:moveTo>
                    <a:pt x="1319" y="0"/>
                  </a:moveTo>
                  <a:cubicBezTo>
                    <a:pt x="815" y="0"/>
                    <a:pt x="416" y="249"/>
                    <a:pt x="255" y="658"/>
                  </a:cubicBezTo>
                  <a:cubicBezTo>
                    <a:pt x="1" y="1239"/>
                    <a:pt x="473" y="2002"/>
                    <a:pt x="1308" y="2365"/>
                  </a:cubicBezTo>
                  <a:cubicBezTo>
                    <a:pt x="1594" y="2485"/>
                    <a:pt x="1884" y="2541"/>
                    <a:pt x="2151" y="2541"/>
                  </a:cubicBezTo>
                  <a:cubicBezTo>
                    <a:pt x="2494" y="2541"/>
                    <a:pt x="2800" y="2448"/>
                    <a:pt x="3015" y="2275"/>
                  </a:cubicBezTo>
                  <a:cubicBezTo>
                    <a:pt x="3518" y="2658"/>
                    <a:pt x="4117" y="2878"/>
                    <a:pt x="4735" y="2878"/>
                  </a:cubicBezTo>
                  <a:cubicBezTo>
                    <a:pt x="4965" y="2878"/>
                    <a:pt x="5198" y="2847"/>
                    <a:pt x="5430" y="2784"/>
                  </a:cubicBezTo>
                  <a:cubicBezTo>
                    <a:pt x="5866" y="2675"/>
                    <a:pt x="6284" y="2457"/>
                    <a:pt x="6611" y="2147"/>
                  </a:cubicBezTo>
                  <a:cubicBezTo>
                    <a:pt x="6985" y="1791"/>
                    <a:pt x="7271" y="1348"/>
                    <a:pt x="7849" y="1348"/>
                  </a:cubicBezTo>
                  <a:cubicBezTo>
                    <a:pt x="7860" y="1348"/>
                    <a:pt x="7871" y="1348"/>
                    <a:pt x="7882" y="1348"/>
                  </a:cubicBezTo>
                  <a:cubicBezTo>
                    <a:pt x="8445" y="1384"/>
                    <a:pt x="8917" y="1730"/>
                    <a:pt x="9389" y="1985"/>
                  </a:cubicBezTo>
                  <a:cubicBezTo>
                    <a:pt x="9861" y="2256"/>
                    <a:pt x="10333" y="2438"/>
                    <a:pt x="10878" y="2474"/>
                  </a:cubicBezTo>
                  <a:cubicBezTo>
                    <a:pt x="10933" y="2477"/>
                    <a:pt x="10988" y="2478"/>
                    <a:pt x="11042" y="2478"/>
                  </a:cubicBezTo>
                  <a:cubicBezTo>
                    <a:pt x="11387" y="2478"/>
                    <a:pt x="11732" y="2430"/>
                    <a:pt x="12077" y="2384"/>
                  </a:cubicBezTo>
                  <a:lnTo>
                    <a:pt x="12077" y="2384"/>
                  </a:lnTo>
                  <a:cubicBezTo>
                    <a:pt x="11859" y="2602"/>
                    <a:pt x="11660" y="2837"/>
                    <a:pt x="11495" y="3110"/>
                  </a:cubicBezTo>
                  <a:cubicBezTo>
                    <a:pt x="10679" y="4418"/>
                    <a:pt x="10497" y="6016"/>
                    <a:pt x="9553" y="7251"/>
                  </a:cubicBezTo>
                  <a:cubicBezTo>
                    <a:pt x="9406" y="7438"/>
                    <a:pt x="9573" y="7654"/>
                    <a:pt x="9752" y="7654"/>
                  </a:cubicBezTo>
                  <a:cubicBezTo>
                    <a:pt x="9816" y="7654"/>
                    <a:pt x="9881" y="7626"/>
                    <a:pt x="9934" y="7559"/>
                  </a:cubicBezTo>
                  <a:cubicBezTo>
                    <a:pt x="10788" y="6452"/>
                    <a:pt x="11042" y="5089"/>
                    <a:pt x="11641" y="3854"/>
                  </a:cubicBezTo>
                  <a:cubicBezTo>
                    <a:pt x="11968" y="3201"/>
                    <a:pt x="12459" y="2547"/>
                    <a:pt x="13094" y="2202"/>
                  </a:cubicBezTo>
                  <a:cubicBezTo>
                    <a:pt x="13548" y="2130"/>
                    <a:pt x="14002" y="2038"/>
                    <a:pt x="14456" y="1966"/>
                  </a:cubicBezTo>
                  <a:cubicBezTo>
                    <a:pt x="14728" y="1912"/>
                    <a:pt x="14728" y="1512"/>
                    <a:pt x="14456" y="1476"/>
                  </a:cubicBezTo>
                  <a:cubicBezTo>
                    <a:pt x="14326" y="1454"/>
                    <a:pt x="14199" y="1444"/>
                    <a:pt x="14073" y="1444"/>
                  </a:cubicBezTo>
                  <a:cubicBezTo>
                    <a:pt x="13672" y="1444"/>
                    <a:pt x="13295" y="1550"/>
                    <a:pt x="12948" y="1730"/>
                  </a:cubicBezTo>
                  <a:cubicBezTo>
                    <a:pt x="12822" y="1748"/>
                    <a:pt x="12713" y="1767"/>
                    <a:pt x="12585" y="1784"/>
                  </a:cubicBezTo>
                  <a:cubicBezTo>
                    <a:pt x="12079" y="1885"/>
                    <a:pt x="11573" y="1986"/>
                    <a:pt x="11068" y="1986"/>
                  </a:cubicBezTo>
                  <a:cubicBezTo>
                    <a:pt x="11029" y="1986"/>
                    <a:pt x="10990" y="1986"/>
                    <a:pt x="10951" y="1985"/>
                  </a:cubicBezTo>
                  <a:cubicBezTo>
                    <a:pt x="9880" y="1929"/>
                    <a:pt x="9153" y="1058"/>
                    <a:pt x="8118" y="895"/>
                  </a:cubicBezTo>
                  <a:cubicBezTo>
                    <a:pt x="8016" y="877"/>
                    <a:pt x="7914" y="868"/>
                    <a:pt x="7812" y="868"/>
                  </a:cubicBezTo>
                  <a:cubicBezTo>
                    <a:pt x="7494" y="868"/>
                    <a:pt x="7181" y="957"/>
                    <a:pt x="6919" y="1149"/>
                  </a:cubicBezTo>
                  <a:cubicBezTo>
                    <a:pt x="6556" y="1403"/>
                    <a:pt x="6320" y="1784"/>
                    <a:pt x="5957" y="2038"/>
                  </a:cubicBezTo>
                  <a:cubicBezTo>
                    <a:pt x="5586" y="2272"/>
                    <a:pt x="5169" y="2385"/>
                    <a:pt x="4753" y="2385"/>
                  </a:cubicBezTo>
                  <a:cubicBezTo>
                    <a:pt x="4231" y="2385"/>
                    <a:pt x="3711" y="2208"/>
                    <a:pt x="3287" y="1876"/>
                  </a:cubicBezTo>
                  <a:cubicBezTo>
                    <a:pt x="3487" y="1294"/>
                    <a:pt x="2887" y="513"/>
                    <a:pt x="2071" y="168"/>
                  </a:cubicBezTo>
                  <a:cubicBezTo>
                    <a:pt x="1807" y="54"/>
                    <a:pt x="1551" y="0"/>
                    <a:pt x="1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0"/>
            <p:cNvSpPr/>
            <p:nvPr/>
          </p:nvSpPr>
          <p:spPr>
            <a:xfrm>
              <a:off x="1638298" y="3622860"/>
              <a:ext cx="669367" cy="420599"/>
            </a:xfrm>
            <a:custGeom>
              <a:avLst/>
              <a:gdLst/>
              <a:ahLst/>
              <a:cxnLst/>
              <a:rect l="l" t="t" r="r" b="b"/>
              <a:pathLst>
                <a:path w="18270" h="11480" extrusionOk="0">
                  <a:moveTo>
                    <a:pt x="6245" y="0"/>
                  </a:moveTo>
                  <a:cubicBezTo>
                    <a:pt x="6227" y="0"/>
                    <a:pt x="6210" y="0"/>
                    <a:pt x="6192" y="1"/>
                  </a:cubicBezTo>
                  <a:cubicBezTo>
                    <a:pt x="5357" y="1"/>
                    <a:pt x="4504" y="582"/>
                    <a:pt x="3959" y="1163"/>
                  </a:cubicBezTo>
                  <a:cubicBezTo>
                    <a:pt x="3378" y="1798"/>
                    <a:pt x="2959" y="2579"/>
                    <a:pt x="2543" y="3323"/>
                  </a:cubicBezTo>
                  <a:cubicBezTo>
                    <a:pt x="2070" y="4195"/>
                    <a:pt x="1598" y="5067"/>
                    <a:pt x="1143" y="5938"/>
                  </a:cubicBezTo>
                  <a:cubicBezTo>
                    <a:pt x="581" y="6974"/>
                    <a:pt x="0" y="8154"/>
                    <a:pt x="291" y="9299"/>
                  </a:cubicBezTo>
                  <a:cubicBezTo>
                    <a:pt x="526" y="10279"/>
                    <a:pt x="1417" y="11023"/>
                    <a:pt x="2415" y="11314"/>
                  </a:cubicBezTo>
                  <a:cubicBezTo>
                    <a:pt x="2807" y="11430"/>
                    <a:pt x="3212" y="11480"/>
                    <a:pt x="3618" y="11480"/>
                  </a:cubicBezTo>
                  <a:cubicBezTo>
                    <a:pt x="4227" y="11480"/>
                    <a:pt x="4841" y="11369"/>
                    <a:pt x="5429" y="11205"/>
                  </a:cubicBezTo>
                  <a:cubicBezTo>
                    <a:pt x="6410" y="10914"/>
                    <a:pt x="7354" y="10479"/>
                    <a:pt x="8299" y="10134"/>
                  </a:cubicBezTo>
                  <a:cubicBezTo>
                    <a:pt x="10206" y="9444"/>
                    <a:pt x="12240" y="9081"/>
                    <a:pt x="14255" y="8989"/>
                  </a:cubicBezTo>
                  <a:cubicBezTo>
                    <a:pt x="15091" y="8953"/>
                    <a:pt x="15945" y="8972"/>
                    <a:pt x="16708" y="8681"/>
                  </a:cubicBezTo>
                  <a:cubicBezTo>
                    <a:pt x="17488" y="8391"/>
                    <a:pt x="18197" y="7718"/>
                    <a:pt x="18233" y="6883"/>
                  </a:cubicBezTo>
                  <a:cubicBezTo>
                    <a:pt x="18270" y="5975"/>
                    <a:pt x="17507" y="5212"/>
                    <a:pt x="16762" y="4667"/>
                  </a:cubicBezTo>
                  <a:cubicBezTo>
                    <a:pt x="15182" y="3451"/>
                    <a:pt x="13439" y="2488"/>
                    <a:pt x="11604" y="1708"/>
                  </a:cubicBezTo>
                  <a:cubicBezTo>
                    <a:pt x="10696" y="1308"/>
                    <a:pt x="9752" y="962"/>
                    <a:pt x="8807" y="672"/>
                  </a:cubicBezTo>
                  <a:cubicBezTo>
                    <a:pt x="8025" y="423"/>
                    <a:pt x="7069" y="0"/>
                    <a:pt x="62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0"/>
            <p:cNvSpPr/>
            <p:nvPr/>
          </p:nvSpPr>
          <p:spPr>
            <a:xfrm>
              <a:off x="1597666" y="3578565"/>
              <a:ext cx="284160" cy="484201"/>
            </a:xfrm>
            <a:custGeom>
              <a:avLst/>
              <a:gdLst/>
              <a:ahLst/>
              <a:cxnLst/>
              <a:rect l="l" t="t" r="r" b="b"/>
              <a:pathLst>
                <a:path w="7756" h="13216" extrusionOk="0">
                  <a:moveTo>
                    <a:pt x="5689" y="0"/>
                  </a:moveTo>
                  <a:cubicBezTo>
                    <a:pt x="5233" y="0"/>
                    <a:pt x="4918" y="475"/>
                    <a:pt x="4759" y="1045"/>
                  </a:cubicBezTo>
                  <a:cubicBezTo>
                    <a:pt x="4196" y="3062"/>
                    <a:pt x="3633" y="5060"/>
                    <a:pt x="3051" y="7075"/>
                  </a:cubicBezTo>
                  <a:cubicBezTo>
                    <a:pt x="2797" y="7965"/>
                    <a:pt x="2543" y="8854"/>
                    <a:pt x="2126" y="9672"/>
                  </a:cubicBezTo>
                  <a:cubicBezTo>
                    <a:pt x="1744" y="10363"/>
                    <a:pt x="1235" y="10997"/>
                    <a:pt x="637" y="11525"/>
                  </a:cubicBezTo>
                  <a:cubicBezTo>
                    <a:pt x="383" y="11743"/>
                    <a:pt x="92" y="11978"/>
                    <a:pt x="37" y="12305"/>
                  </a:cubicBezTo>
                  <a:cubicBezTo>
                    <a:pt x="0" y="12559"/>
                    <a:pt x="128" y="12832"/>
                    <a:pt x="327" y="12995"/>
                  </a:cubicBezTo>
                  <a:cubicBezTo>
                    <a:pt x="523" y="13142"/>
                    <a:pt x="763" y="13216"/>
                    <a:pt x="993" y="13216"/>
                  </a:cubicBezTo>
                  <a:cubicBezTo>
                    <a:pt x="1020" y="13216"/>
                    <a:pt x="1046" y="13215"/>
                    <a:pt x="1073" y="13213"/>
                  </a:cubicBezTo>
                  <a:cubicBezTo>
                    <a:pt x="1581" y="13177"/>
                    <a:pt x="2017" y="12869"/>
                    <a:pt x="2380" y="12542"/>
                  </a:cubicBezTo>
                  <a:cubicBezTo>
                    <a:pt x="3524" y="11525"/>
                    <a:pt x="4269" y="10145"/>
                    <a:pt x="4959" y="8782"/>
                  </a:cubicBezTo>
                  <a:cubicBezTo>
                    <a:pt x="5758" y="7166"/>
                    <a:pt x="6502" y="5513"/>
                    <a:pt x="7228" y="3861"/>
                  </a:cubicBezTo>
                  <a:cubicBezTo>
                    <a:pt x="7502" y="3280"/>
                    <a:pt x="7756" y="2662"/>
                    <a:pt x="7701" y="2045"/>
                  </a:cubicBezTo>
                  <a:cubicBezTo>
                    <a:pt x="7611" y="1154"/>
                    <a:pt x="6902" y="682"/>
                    <a:pt x="6248" y="210"/>
                  </a:cubicBezTo>
                  <a:cubicBezTo>
                    <a:pt x="6043" y="64"/>
                    <a:pt x="5857" y="0"/>
                    <a:pt x="56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0"/>
            <p:cNvSpPr/>
            <p:nvPr/>
          </p:nvSpPr>
          <p:spPr>
            <a:xfrm>
              <a:off x="964927" y="3923916"/>
              <a:ext cx="622105" cy="72213"/>
            </a:xfrm>
            <a:custGeom>
              <a:avLst/>
              <a:gdLst/>
              <a:ahLst/>
              <a:cxnLst/>
              <a:rect l="l" t="t" r="r" b="b"/>
              <a:pathLst>
                <a:path w="16980" h="1971" extrusionOk="0">
                  <a:moveTo>
                    <a:pt x="2269" y="0"/>
                  </a:moveTo>
                  <a:cubicBezTo>
                    <a:pt x="1530" y="0"/>
                    <a:pt x="799" y="47"/>
                    <a:pt x="73" y="155"/>
                  </a:cubicBezTo>
                  <a:cubicBezTo>
                    <a:pt x="37" y="155"/>
                    <a:pt x="0" y="191"/>
                    <a:pt x="0" y="228"/>
                  </a:cubicBezTo>
                  <a:cubicBezTo>
                    <a:pt x="18" y="283"/>
                    <a:pt x="54" y="300"/>
                    <a:pt x="91" y="300"/>
                  </a:cubicBezTo>
                  <a:cubicBezTo>
                    <a:pt x="812" y="192"/>
                    <a:pt x="1539" y="145"/>
                    <a:pt x="2274" y="145"/>
                  </a:cubicBezTo>
                  <a:cubicBezTo>
                    <a:pt x="4497" y="145"/>
                    <a:pt x="6787" y="572"/>
                    <a:pt x="9190" y="1009"/>
                  </a:cubicBezTo>
                  <a:cubicBezTo>
                    <a:pt x="11660" y="1462"/>
                    <a:pt x="14202" y="1935"/>
                    <a:pt x="16907" y="1971"/>
                  </a:cubicBezTo>
                  <a:cubicBezTo>
                    <a:pt x="16944" y="1971"/>
                    <a:pt x="16980" y="1954"/>
                    <a:pt x="16980" y="1917"/>
                  </a:cubicBezTo>
                  <a:cubicBezTo>
                    <a:pt x="16980" y="1862"/>
                    <a:pt x="16944" y="1845"/>
                    <a:pt x="16907" y="1845"/>
                  </a:cubicBezTo>
                  <a:cubicBezTo>
                    <a:pt x="14220" y="1789"/>
                    <a:pt x="11677" y="1317"/>
                    <a:pt x="9207" y="864"/>
                  </a:cubicBezTo>
                  <a:cubicBezTo>
                    <a:pt x="6805" y="427"/>
                    <a:pt x="4505" y="0"/>
                    <a:pt x="2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0"/>
            <p:cNvSpPr/>
            <p:nvPr/>
          </p:nvSpPr>
          <p:spPr>
            <a:xfrm>
              <a:off x="1801960" y="3901640"/>
              <a:ext cx="459141" cy="99837"/>
            </a:xfrm>
            <a:custGeom>
              <a:avLst/>
              <a:gdLst/>
              <a:ahLst/>
              <a:cxnLst/>
              <a:rect l="l" t="t" r="r" b="b"/>
              <a:pathLst>
                <a:path w="12532" h="2725" extrusionOk="0">
                  <a:moveTo>
                    <a:pt x="12440" y="0"/>
                  </a:moveTo>
                  <a:cubicBezTo>
                    <a:pt x="10769" y="363"/>
                    <a:pt x="9244" y="455"/>
                    <a:pt x="7773" y="528"/>
                  </a:cubicBezTo>
                  <a:cubicBezTo>
                    <a:pt x="5139" y="690"/>
                    <a:pt x="2652" y="836"/>
                    <a:pt x="54" y="2598"/>
                  </a:cubicBezTo>
                  <a:cubicBezTo>
                    <a:pt x="18" y="2615"/>
                    <a:pt x="1" y="2670"/>
                    <a:pt x="18" y="2688"/>
                  </a:cubicBezTo>
                  <a:cubicBezTo>
                    <a:pt x="37" y="2707"/>
                    <a:pt x="54" y="2724"/>
                    <a:pt x="91" y="2724"/>
                  </a:cubicBezTo>
                  <a:cubicBezTo>
                    <a:pt x="110" y="2724"/>
                    <a:pt x="110" y="2724"/>
                    <a:pt x="127" y="2707"/>
                  </a:cubicBezTo>
                  <a:cubicBezTo>
                    <a:pt x="2688" y="963"/>
                    <a:pt x="5049" y="836"/>
                    <a:pt x="7773" y="673"/>
                  </a:cubicBezTo>
                  <a:cubicBezTo>
                    <a:pt x="9262" y="581"/>
                    <a:pt x="10788" y="509"/>
                    <a:pt x="12476" y="145"/>
                  </a:cubicBezTo>
                  <a:cubicBezTo>
                    <a:pt x="12513" y="145"/>
                    <a:pt x="12531" y="92"/>
                    <a:pt x="12531" y="55"/>
                  </a:cubicBezTo>
                  <a:cubicBezTo>
                    <a:pt x="12531" y="19"/>
                    <a:pt x="12476" y="0"/>
                    <a:pt x="12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0"/>
            <p:cNvSpPr/>
            <p:nvPr/>
          </p:nvSpPr>
          <p:spPr>
            <a:xfrm>
              <a:off x="1673507" y="3757652"/>
              <a:ext cx="147759" cy="262434"/>
            </a:xfrm>
            <a:custGeom>
              <a:avLst/>
              <a:gdLst/>
              <a:ahLst/>
              <a:cxnLst/>
              <a:rect l="l" t="t" r="r" b="b"/>
              <a:pathLst>
                <a:path w="4033" h="7163" extrusionOk="0">
                  <a:moveTo>
                    <a:pt x="3964" y="1"/>
                  </a:moveTo>
                  <a:cubicBezTo>
                    <a:pt x="3934" y="1"/>
                    <a:pt x="3901" y="17"/>
                    <a:pt x="3887" y="44"/>
                  </a:cubicBezTo>
                  <a:lnTo>
                    <a:pt x="3579" y="807"/>
                  </a:lnTo>
                  <a:cubicBezTo>
                    <a:pt x="2381" y="3695"/>
                    <a:pt x="1526" y="5765"/>
                    <a:pt x="37" y="7036"/>
                  </a:cubicBezTo>
                  <a:cubicBezTo>
                    <a:pt x="1" y="7054"/>
                    <a:pt x="1" y="7090"/>
                    <a:pt x="20" y="7126"/>
                  </a:cubicBezTo>
                  <a:cubicBezTo>
                    <a:pt x="37" y="7145"/>
                    <a:pt x="56" y="7163"/>
                    <a:pt x="73" y="7163"/>
                  </a:cubicBezTo>
                  <a:cubicBezTo>
                    <a:pt x="92" y="7163"/>
                    <a:pt x="110" y="7145"/>
                    <a:pt x="129" y="7145"/>
                  </a:cubicBezTo>
                  <a:cubicBezTo>
                    <a:pt x="1635" y="5855"/>
                    <a:pt x="2507" y="3767"/>
                    <a:pt x="3706" y="862"/>
                  </a:cubicBezTo>
                  <a:lnTo>
                    <a:pt x="4032" y="99"/>
                  </a:lnTo>
                  <a:cubicBezTo>
                    <a:pt x="4032" y="63"/>
                    <a:pt x="4032" y="26"/>
                    <a:pt x="3996" y="7"/>
                  </a:cubicBezTo>
                  <a:cubicBezTo>
                    <a:pt x="3986" y="3"/>
                    <a:pt x="3976" y="1"/>
                    <a:pt x="3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0"/>
            <p:cNvSpPr/>
            <p:nvPr/>
          </p:nvSpPr>
          <p:spPr>
            <a:xfrm>
              <a:off x="-168875" y="3411275"/>
              <a:ext cx="1642313" cy="1064356"/>
            </a:xfrm>
            <a:custGeom>
              <a:avLst/>
              <a:gdLst/>
              <a:ahLst/>
              <a:cxnLst/>
              <a:rect l="l" t="t" r="r" b="b"/>
              <a:pathLst>
                <a:path w="44826" h="29051" extrusionOk="0">
                  <a:moveTo>
                    <a:pt x="4105" y="1"/>
                  </a:moveTo>
                  <a:cubicBezTo>
                    <a:pt x="2725" y="744"/>
                    <a:pt x="1" y="6955"/>
                    <a:pt x="2398" y="11442"/>
                  </a:cubicBezTo>
                  <a:cubicBezTo>
                    <a:pt x="2398" y="11442"/>
                    <a:pt x="9698" y="16362"/>
                    <a:pt x="11968" y="17997"/>
                  </a:cubicBezTo>
                  <a:cubicBezTo>
                    <a:pt x="14256" y="19614"/>
                    <a:pt x="19050" y="21793"/>
                    <a:pt x="21031" y="23282"/>
                  </a:cubicBezTo>
                  <a:cubicBezTo>
                    <a:pt x="23009" y="24772"/>
                    <a:pt x="25043" y="26115"/>
                    <a:pt x="28985" y="27622"/>
                  </a:cubicBezTo>
                  <a:cubicBezTo>
                    <a:pt x="31796" y="28710"/>
                    <a:pt x="33720" y="29050"/>
                    <a:pt x="34645" y="29050"/>
                  </a:cubicBezTo>
                  <a:cubicBezTo>
                    <a:pt x="35017" y="29050"/>
                    <a:pt x="35227" y="28995"/>
                    <a:pt x="35269" y="28912"/>
                  </a:cubicBezTo>
                  <a:cubicBezTo>
                    <a:pt x="35414" y="28622"/>
                    <a:pt x="35523" y="28276"/>
                    <a:pt x="35305" y="28004"/>
                  </a:cubicBezTo>
                  <a:cubicBezTo>
                    <a:pt x="35213" y="27859"/>
                    <a:pt x="34160" y="27496"/>
                    <a:pt x="33034" y="27132"/>
                  </a:cubicBezTo>
                  <a:cubicBezTo>
                    <a:pt x="31128" y="26515"/>
                    <a:pt x="29329" y="25607"/>
                    <a:pt x="27678" y="24462"/>
                  </a:cubicBezTo>
                  <a:lnTo>
                    <a:pt x="27569" y="24389"/>
                  </a:lnTo>
                  <a:lnTo>
                    <a:pt x="27569" y="24389"/>
                  </a:lnTo>
                  <a:cubicBezTo>
                    <a:pt x="27569" y="24390"/>
                    <a:pt x="30220" y="25643"/>
                    <a:pt x="33942" y="26314"/>
                  </a:cubicBezTo>
                  <a:cubicBezTo>
                    <a:pt x="35575" y="26613"/>
                    <a:pt x="37525" y="26770"/>
                    <a:pt x="39141" y="26770"/>
                  </a:cubicBezTo>
                  <a:cubicBezTo>
                    <a:pt x="40474" y="26770"/>
                    <a:pt x="41580" y="26664"/>
                    <a:pt x="42097" y="26442"/>
                  </a:cubicBezTo>
                  <a:cubicBezTo>
                    <a:pt x="42097" y="26442"/>
                    <a:pt x="42841" y="26206"/>
                    <a:pt x="42659" y="25280"/>
                  </a:cubicBezTo>
                  <a:lnTo>
                    <a:pt x="42659" y="25280"/>
                  </a:lnTo>
                  <a:cubicBezTo>
                    <a:pt x="42709" y="25288"/>
                    <a:pt x="42760" y="25292"/>
                    <a:pt x="42812" y="25292"/>
                  </a:cubicBezTo>
                  <a:cubicBezTo>
                    <a:pt x="43684" y="25292"/>
                    <a:pt x="44826" y="24190"/>
                    <a:pt x="41589" y="23282"/>
                  </a:cubicBezTo>
                  <a:cubicBezTo>
                    <a:pt x="41625" y="22537"/>
                    <a:pt x="42841" y="21956"/>
                    <a:pt x="34596" y="18597"/>
                  </a:cubicBezTo>
                  <a:cubicBezTo>
                    <a:pt x="30819" y="16435"/>
                    <a:pt x="27368" y="13820"/>
                    <a:pt x="27259" y="12241"/>
                  </a:cubicBezTo>
                  <a:cubicBezTo>
                    <a:pt x="28859" y="11931"/>
                    <a:pt x="30945" y="11344"/>
                    <a:pt x="32011" y="11344"/>
                  </a:cubicBezTo>
                  <a:cubicBezTo>
                    <a:pt x="32071" y="11344"/>
                    <a:pt x="32128" y="11346"/>
                    <a:pt x="32181" y="11350"/>
                  </a:cubicBezTo>
                  <a:cubicBezTo>
                    <a:pt x="32237" y="11354"/>
                    <a:pt x="32300" y="11356"/>
                    <a:pt x="32371" y="11356"/>
                  </a:cubicBezTo>
                  <a:cubicBezTo>
                    <a:pt x="33306" y="11356"/>
                    <a:pt x="35512" y="10997"/>
                    <a:pt x="36322" y="9698"/>
                  </a:cubicBezTo>
                  <a:cubicBezTo>
                    <a:pt x="36685" y="9153"/>
                    <a:pt x="36722" y="7846"/>
                    <a:pt x="36158" y="7791"/>
                  </a:cubicBezTo>
                  <a:cubicBezTo>
                    <a:pt x="36158" y="7791"/>
                    <a:pt x="32874" y="8335"/>
                    <a:pt x="30110" y="8335"/>
                  </a:cubicBezTo>
                  <a:cubicBezTo>
                    <a:pt x="29197" y="8335"/>
                    <a:pt x="28340" y="8276"/>
                    <a:pt x="27678" y="8118"/>
                  </a:cubicBezTo>
                  <a:cubicBezTo>
                    <a:pt x="26208" y="7774"/>
                    <a:pt x="24731" y="7558"/>
                    <a:pt x="23260" y="7558"/>
                  </a:cubicBezTo>
                  <a:cubicBezTo>
                    <a:pt x="21550" y="7558"/>
                    <a:pt x="19849" y="7850"/>
                    <a:pt x="18179" y="8572"/>
                  </a:cubicBezTo>
                  <a:cubicBezTo>
                    <a:pt x="16437" y="9331"/>
                    <a:pt x="15662" y="9463"/>
                    <a:pt x="15333" y="9463"/>
                  </a:cubicBezTo>
                  <a:cubicBezTo>
                    <a:pt x="15159" y="9463"/>
                    <a:pt x="15110" y="9425"/>
                    <a:pt x="15110" y="9425"/>
                  </a:cubicBezTo>
                  <a:cubicBezTo>
                    <a:pt x="15110" y="9425"/>
                    <a:pt x="4904" y="1725"/>
                    <a:pt x="4105" y="1"/>
                  </a:cubicBezTo>
                  <a:close/>
                </a:path>
              </a:pathLst>
            </a:custGeom>
            <a:solidFill>
              <a:srgbClr val="8F5E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0"/>
            <p:cNvSpPr/>
            <p:nvPr/>
          </p:nvSpPr>
          <p:spPr>
            <a:xfrm>
              <a:off x="914366" y="4129200"/>
              <a:ext cx="443790" cy="138160"/>
            </a:xfrm>
            <a:custGeom>
              <a:avLst/>
              <a:gdLst/>
              <a:ahLst/>
              <a:cxnLst/>
              <a:rect l="l" t="t" r="r" b="b"/>
              <a:pathLst>
                <a:path w="12113" h="3771" extrusionOk="0">
                  <a:moveTo>
                    <a:pt x="90" y="0"/>
                  </a:moveTo>
                  <a:cubicBezTo>
                    <a:pt x="0" y="0"/>
                    <a:pt x="0" y="128"/>
                    <a:pt x="90" y="145"/>
                  </a:cubicBezTo>
                  <a:cubicBezTo>
                    <a:pt x="908" y="254"/>
                    <a:pt x="1707" y="545"/>
                    <a:pt x="2470" y="872"/>
                  </a:cubicBezTo>
                  <a:cubicBezTo>
                    <a:pt x="3250" y="1181"/>
                    <a:pt x="4013" y="1508"/>
                    <a:pt x="4812" y="1799"/>
                  </a:cubicBezTo>
                  <a:cubicBezTo>
                    <a:pt x="5611" y="2126"/>
                    <a:pt x="6429" y="2416"/>
                    <a:pt x="7264" y="2688"/>
                  </a:cubicBezTo>
                  <a:cubicBezTo>
                    <a:pt x="7991" y="2942"/>
                    <a:pt x="8717" y="3196"/>
                    <a:pt x="9461" y="3414"/>
                  </a:cubicBezTo>
                  <a:cubicBezTo>
                    <a:pt x="10188" y="3620"/>
                    <a:pt x="10930" y="3770"/>
                    <a:pt x="11684" y="3770"/>
                  </a:cubicBezTo>
                  <a:cubicBezTo>
                    <a:pt x="11797" y="3770"/>
                    <a:pt x="11910" y="3767"/>
                    <a:pt x="12023" y="3760"/>
                  </a:cubicBezTo>
                  <a:cubicBezTo>
                    <a:pt x="12113" y="3741"/>
                    <a:pt x="12113" y="3615"/>
                    <a:pt x="12023" y="3615"/>
                  </a:cubicBezTo>
                  <a:cubicBezTo>
                    <a:pt x="11898" y="3623"/>
                    <a:pt x="11774" y="3627"/>
                    <a:pt x="11651" y="3627"/>
                  </a:cubicBezTo>
                  <a:cubicBezTo>
                    <a:pt x="10205" y="3627"/>
                    <a:pt x="8820" y="3068"/>
                    <a:pt x="7464" y="2615"/>
                  </a:cubicBezTo>
                  <a:cubicBezTo>
                    <a:pt x="5848" y="2070"/>
                    <a:pt x="4250" y="1453"/>
                    <a:pt x="2669" y="799"/>
                  </a:cubicBezTo>
                  <a:cubicBezTo>
                    <a:pt x="1834" y="455"/>
                    <a:pt x="981" y="128"/>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0"/>
            <p:cNvSpPr/>
            <p:nvPr/>
          </p:nvSpPr>
          <p:spPr>
            <a:xfrm>
              <a:off x="914110" y="4228086"/>
              <a:ext cx="483322" cy="111451"/>
            </a:xfrm>
            <a:custGeom>
              <a:avLst/>
              <a:gdLst/>
              <a:ahLst/>
              <a:cxnLst/>
              <a:rect l="l" t="t" r="r" b="b"/>
              <a:pathLst>
                <a:path w="13192" h="3042" extrusionOk="0">
                  <a:moveTo>
                    <a:pt x="104" y="0"/>
                  </a:moveTo>
                  <a:cubicBezTo>
                    <a:pt x="44" y="0"/>
                    <a:pt x="1" y="88"/>
                    <a:pt x="80" y="134"/>
                  </a:cubicBezTo>
                  <a:cubicBezTo>
                    <a:pt x="806" y="534"/>
                    <a:pt x="1586" y="843"/>
                    <a:pt x="2368" y="1134"/>
                  </a:cubicBezTo>
                  <a:cubicBezTo>
                    <a:pt x="4347" y="1878"/>
                    <a:pt x="6400" y="2405"/>
                    <a:pt x="8470" y="2713"/>
                  </a:cubicBezTo>
                  <a:cubicBezTo>
                    <a:pt x="9899" y="2932"/>
                    <a:pt x="11329" y="3042"/>
                    <a:pt x="12758" y="3042"/>
                  </a:cubicBezTo>
                  <a:cubicBezTo>
                    <a:pt x="12872" y="3042"/>
                    <a:pt x="12986" y="3041"/>
                    <a:pt x="13100" y="3040"/>
                  </a:cubicBezTo>
                  <a:cubicBezTo>
                    <a:pt x="13192" y="3040"/>
                    <a:pt x="13192" y="2913"/>
                    <a:pt x="13100" y="2913"/>
                  </a:cubicBezTo>
                  <a:cubicBezTo>
                    <a:pt x="13038" y="2914"/>
                    <a:pt x="12975" y="2914"/>
                    <a:pt x="12912" y="2914"/>
                  </a:cubicBezTo>
                  <a:cubicBezTo>
                    <a:pt x="10380" y="2914"/>
                    <a:pt x="7865" y="2571"/>
                    <a:pt x="5419" y="1950"/>
                  </a:cubicBezTo>
                  <a:cubicBezTo>
                    <a:pt x="3875" y="1551"/>
                    <a:pt x="2349" y="1042"/>
                    <a:pt x="879" y="371"/>
                  </a:cubicBezTo>
                  <a:cubicBezTo>
                    <a:pt x="642" y="262"/>
                    <a:pt x="388" y="134"/>
                    <a:pt x="134" y="8"/>
                  </a:cubicBezTo>
                  <a:cubicBezTo>
                    <a:pt x="124" y="3"/>
                    <a:pt x="114" y="0"/>
                    <a:pt x="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0"/>
            <p:cNvSpPr/>
            <p:nvPr/>
          </p:nvSpPr>
          <p:spPr>
            <a:xfrm>
              <a:off x="342153" y="3752596"/>
              <a:ext cx="48581" cy="6705"/>
            </a:xfrm>
            <a:custGeom>
              <a:avLst/>
              <a:gdLst/>
              <a:ahLst/>
              <a:cxnLst/>
              <a:rect l="l" t="t" r="r" b="b"/>
              <a:pathLst>
                <a:path w="1326" h="183" extrusionOk="0">
                  <a:moveTo>
                    <a:pt x="54" y="0"/>
                  </a:moveTo>
                  <a:cubicBezTo>
                    <a:pt x="17" y="0"/>
                    <a:pt x="0" y="55"/>
                    <a:pt x="36" y="73"/>
                  </a:cubicBezTo>
                  <a:cubicBezTo>
                    <a:pt x="145" y="92"/>
                    <a:pt x="254" y="128"/>
                    <a:pt x="363" y="128"/>
                  </a:cubicBezTo>
                  <a:cubicBezTo>
                    <a:pt x="453" y="145"/>
                    <a:pt x="562" y="164"/>
                    <a:pt x="671" y="164"/>
                  </a:cubicBezTo>
                  <a:cubicBezTo>
                    <a:pt x="772" y="173"/>
                    <a:pt x="880" y="182"/>
                    <a:pt x="987" y="182"/>
                  </a:cubicBezTo>
                  <a:cubicBezTo>
                    <a:pt x="1094" y="182"/>
                    <a:pt x="1198" y="173"/>
                    <a:pt x="1289" y="145"/>
                  </a:cubicBezTo>
                  <a:cubicBezTo>
                    <a:pt x="1325" y="145"/>
                    <a:pt x="1325" y="92"/>
                    <a:pt x="1289" y="92"/>
                  </a:cubicBezTo>
                  <a:cubicBezTo>
                    <a:pt x="1090" y="55"/>
                    <a:pt x="889" y="73"/>
                    <a:pt x="671" y="55"/>
                  </a:cubicBezTo>
                  <a:cubicBezTo>
                    <a:pt x="472" y="37"/>
                    <a:pt x="254" y="19"/>
                    <a:pt x="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0"/>
            <p:cNvSpPr/>
            <p:nvPr/>
          </p:nvSpPr>
          <p:spPr>
            <a:xfrm>
              <a:off x="1068832" y="3707678"/>
              <a:ext cx="72432" cy="49644"/>
            </a:xfrm>
            <a:custGeom>
              <a:avLst/>
              <a:gdLst/>
              <a:ahLst/>
              <a:cxnLst/>
              <a:rect l="l" t="t" r="r" b="b"/>
              <a:pathLst>
                <a:path w="1977" h="1355" extrusionOk="0">
                  <a:moveTo>
                    <a:pt x="1924" y="0"/>
                  </a:moveTo>
                  <a:cubicBezTo>
                    <a:pt x="1913" y="0"/>
                    <a:pt x="1904" y="9"/>
                    <a:pt x="1904" y="28"/>
                  </a:cubicBezTo>
                  <a:cubicBezTo>
                    <a:pt x="1850" y="301"/>
                    <a:pt x="1904" y="609"/>
                    <a:pt x="1741" y="863"/>
                  </a:cubicBezTo>
                  <a:cubicBezTo>
                    <a:pt x="1632" y="1045"/>
                    <a:pt x="1450" y="1136"/>
                    <a:pt x="1250" y="1190"/>
                  </a:cubicBezTo>
                  <a:cubicBezTo>
                    <a:pt x="1087" y="1226"/>
                    <a:pt x="906" y="1245"/>
                    <a:pt x="724" y="1263"/>
                  </a:cubicBezTo>
                  <a:cubicBezTo>
                    <a:pt x="615" y="1263"/>
                    <a:pt x="506" y="1263"/>
                    <a:pt x="397" y="1226"/>
                  </a:cubicBezTo>
                  <a:cubicBezTo>
                    <a:pt x="252" y="1190"/>
                    <a:pt x="160" y="1100"/>
                    <a:pt x="70" y="991"/>
                  </a:cubicBezTo>
                  <a:cubicBezTo>
                    <a:pt x="67" y="987"/>
                    <a:pt x="62" y="986"/>
                    <a:pt x="56" y="986"/>
                  </a:cubicBezTo>
                  <a:cubicBezTo>
                    <a:pt x="33" y="986"/>
                    <a:pt x="1" y="1015"/>
                    <a:pt x="15" y="1045"/>
                  </a:cubicBezTo>
                  <a:cubicBezTo>
                    <a:pt x="160" y="1263"/>
                    <a:pt x="414" y="1354"/>
                    <a:pt x="651" y="1354"/>
                  </a:cubicBezTo>
                  <a:cubicBezTo>
                    <a:pt x="850" y="1335"/>
                    <a:pt x="1087" y="1318"/>
                    <a:pt x="1286" y="1263"/>
                  </a:cubicBezTo>
                  <a:cubicBezTo>
                    <a:pt x="1487" y="1209"/>
                    <a:pt x="1686" y="1100"/>
                    <a:pt x="1795" y="918"/>
                  </a:cubicBezTo>
                  <a:cubicBezTo>
                    <a:pt x="1886" y="809"/>
                    <a:pt x="1923" y="664"/>
                    <a:pt x="1940" y="519"/>
                  </a:cubicBezTo>
                  <a:cubicBezTo>
                    <a:pt x="1959" y="354"/>
                    <a:pt x="1976" y="192"/>
                    <a:pt x="1959" y="28"/>
                  </a:cubicBezTo>
                  <a:cubicBezTo>
                    <a:pt x="1949" y="9"/>
                    <a:pt x="1936" y="0"/>
                    <a:pt x="19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0"/>
            <p:cNvSpPr/>
            <p:nvPr/>
          </p:nvSpPr>
          <p:spPr>
            <a:xfrm>
              <a:off x="813978" y="4292020"/>
              <a:ext cx="32534" cy="16853"/>
            </a:xfrm>
            <a:custGeom>
              <a:avLst/>
              <a:gdLst/>
              <a:ahLst/>
              <a:cxnLst/>
              <a:rect l="l" t="t" r="r" b="b"/>
              <a:pathLst>
                <a:path w="888" h="460" extrusionOk="0">
                  <a:moveTo>
                    <a:pt x="40" y="1"/>
                  </a:moveTo>
                  <a:cubicBezTo>
                    <a:pt x="21" y="1"/>
                    <a:pt x="1" y="27"/>
                    <a:pt x="16" y="42"/>
                  </a:cubicBezTo>
                  <a:cubicBezTo>
                    <a:pt x="52" y="96"/>
                    <a:pt x="125" y="151"/>
                    <a:pt x="179" y="188"/>
                  </a:cubicBezTo>
                  <a:cubicBezTo>
                    <a:pt x="251" y="242"/>
                    <a:pt x="324" y="278"/>
                    <a:pt x="397" y="333"/>
                  </a:cubicBezTo>
                  <a:cubicBezTo>
                    <a:pt x="469" y="369"/>
                    <a:pt x="561" y="406"/>
                    <a:pt x="634" y="423"/>
                  </a:cubicBezTo>
                  <a:cubicBezTo>
                    <a:pt x="670" y="442"/>
                    <a:pt x="706" y="459"/>
                    <a:pt x="743" y="459"/>
                  </a:cubicBezTo>
                  <a:lnTo>
                    <a:pt x="852" y="459"/>
                  </a:lnTo>
                  <a:cubicBezTo>
                    <a:pt x="869" y="459"/>
                    <a:pt x="888" y="423"/>
                    <a:pt x="852" y="406"/>
                  </a:cubicBezTo>
                  <a:cubicBezTo>
                    <a:pt x="852" y="406"/>
                    <a:pt x="833" y="387"/>
                    <a:pt x="815" y="387"/>
                  </a:cubicBezTo>
                  <a:cubicBezTo>
                    <a:pt x="815" y="387"/>
                    <a:pt x="796" y="369"/>
                    <a:pt x="779" y="369"/>
                  </a:cubicBezTo>
                  <a:cubicBezTo>
                    <a:pt x="743" y="369"/>
                    <a:pt x="706" y="350"/>
                    <a:pt x="670" y="333"/>
                  </a:cubicBezTo>
                  <a:cubicBezTo>
                    <a:pt x="597" y="314"/>
                    <a:pt x="525" y="278"/>
                    <a:pt x="452" y="242"/>
                  </a:cubicBezTo>
                  <a:cubicBezTo>
                    <a:pt x="379" y="205"/>
                    <a:pt x="307" y="169"/>
                    <a:pt x="234" y="115"/>
                  </a:cubicBezTo>
                  <a:cubicBezTo>
                    <a:pt x="179" y="79"/>
                    <a:pt x="106" y="42"/>
                    <a:pt x="52" y="6"/>
                  </a:cubicBezTo>
                  <a:cubicBezTo>
                    <a:pt x="49" y="2"/>
                    <a:pt x="44" y="1"/>
                    <a:pt x="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0"/>
            <p:cNvSpPr/>
            <p:nvPr/>
          </p:nvSpPr>
          <p:spPr>
            <a:xfrm>
              <a:off x="777926" y="3856135"/>
              <a:ext cx="55286" cy="6924"/>
            </a:xfrm>
            <a:custGeom>
              <a:avLst/>
              <a:gdLst/>
              <a:ahLst/>
              <a:cxnLst/>
              <a:rect l="l" t="t" r="r" b="b"/>
              <a:pathLst>
                <a:path w="1509" h="189" extrusionOk="0">
                  <a:moveTo>
                    <a:pt x="1262" y="0"/>
                  </a:moveTo>
                  <a:cubicBezTo>
                    <a:pt x="1088" y="0"/>
                    <a:pt x="907" y="13"/>
                    <a:pt x="727" y="26"/>
                  </a:cubicBezTo>
                  <a:cubicBezTo>
                    <a:pt x="492" y="62"/>
                    <a:pt x="255" y="80"/>
                    <a:pt x="19" y="135"/>
                  </a:cubicBezTo>
                  <a:cubicBezTo>
                    <a:pt x="1" y="153"/>
                    <a:pt x="1" y="189"/>
                    <a:pt x="19" y="189"/>
                  </a:cubicBezTo>
                  <a:cubicBezTo>
                    <a:pt x="274" y="153"/>
                    <a:pt x="509" y="135"/>
                    <a:pt x="746" y="116"/>
                  </a:cubicBezTo>
                  <a:cubicBezTo>
                    <a:pt x="981" y="99"/>
                    <a:pt x="1235" y="80"/>
                    <a:pt x="1472" y="62"/>
                  </a:cubicBezTo>
                  <a:cubicBezTo>
                    <a:pt x="1509" y="62"/>
                    <a:pt x="1509" y="7"/>
                    <a:pt x="1472" y="7"/>
                  </a:cubicBezTo>
                  <a:cubicBezTo>
                    <a:pt x="1404" y="2"/>
                    <a:pt x="1333"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40"/>
          <p:cNvSpPr/>
          <p:nvPr/>
        </p:nvSpPr>
        <p:spPr>
          <a:xfrm>
            <a:off x="4421375" y="227800"/>
            <a:ext cx="443700" cy="443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0"/>
          <p:cNvSpPr/>
          <p:nvPr/>
        </p:nvSpPr>
        <p:spPr>
          <a:xfrm>
            <a:off x="3127750" y="3976425"/>
            <a:ext cx="443700" cy="443700"/>
          </a:xfrm>
          <a:prstGeom prst="mathPlus">
            <a:avLst>
              <a:gd name="adj1" fmla="val 1483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0"/>
          <p:cNvSpPr/>
          <p:nvPr/>
        </p:nvSpPr>
        <p:spPr>
          <a:xfrm>
            <a:off x="6375925" y="4291250"/>
            <a:ext cx="320700" cy="320700"/>
          </a:xfrm>
          <a:prstGeom prst="mathPlus">
            <a:avLst>
              <a:gd name="adj1" fmla="val 1483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40"/>
          <p:cNvGrpSpPr/>
          <p:nvPr/>
        </p:nvGrpSpPr>
        <p:grpSpPr>
          <a:xfrm>
            <a:off x="7502568" y="-366695"/>
            <a:ext cx="1727011" cy="1773114"/>
            <a:chOff x="6435768" y="-366695"/>
            <a:chExt cx="1727011" cy="1773114"/>
          </a:xfrm>
        </p:grpSpPr>
        <p:sp>
          <p:nvSpPr>
            <p:cNvPr id="389" name="Google Shape;389;p40"/>
            <p:cNvSpPr/>
            <p:nvPr/>
          </p:nvSpPr>
          <p:spPr>
            <a:xfrm rot="-285784">
              <a:off x="6582960" y="200900"/>
              <a:ext cx="395274" cy="303401"/>
            </a:xfrm>
            <a:custGeom>
              <a:avLst/>
              <a:gdLst/>
              <a:ahLst/>
              <a:cxnLst/>
              <a:rect l="l" t="t" r="r" b="b"/>
              <a:pathLst>
                <a:path w="9590" h="7361" extrusionOk="0">
                  <a:moveTo>
                    <a:pt x="1715" y="1"/>
                  </a:moveTo>
                  <a:cubicBezTo>
                    <a:pt x="1371" y="1"/>
                    <a:pt x="1026" y="116"/>
                    <a:pt x="744" y="349"/>
                  </a:cubicBezTo>
                  <a:cubicBezTo>
                    <a:pt x="91" y="894"/>
                    <a:pt x="1" y="1857"/>
                    <a:pt x="545" y="2492"/>
                  </a:cubicBezTo>
                  <a:cubicBezTo>
                    <a:pt x="1817" y="4017"/>
                    <a:pt x="4759" y="5852"/>
                    <a:pt x="7011" y="7124"/>
                  </a:cubicBezTo>
                  <a:lnTo>
                    <a:pt x="7101" y="7160"/>
                  </a:lnTo>
                  <a:cubicBezTo>
                    <a:pt x="7338" y="7296"/>
                    <a:pt x="7596" y="7361"/>
                    <a:pt x="7851" y="7361"/>
                  </a:cubicBezTo>
                  <a:cubicBezTo>
                    <a:pt x="8378" y="7361"/>
                    <a:pt x="8890" y="7086"/>
                    <a:pt x="9171" y="6596"/>
                  </a:cubicBezTo>
                  <a:cubicBezTo>
                    <a:pt x="9589" y="5852"/>
                    <a:pt x="9335" y="4925"/>
                    <a:pt x="8609" y="4509"/>
                  </a:cubicBezTo>
                  <a:lnTo>
                    <a:pt x="8517" y="4472"/>
                  </a:lnTo>
                  <a:cubicBezTo>
                    <a:pt x="5739" y="2892"/>
                    <a:pt x="3633" y="1439"/>
                    <a:pt x="2887" y="550"/>
                  </a:cubicBezTo>
                  <a:cubicBezTo>
                    <a:pt x="2583" y="185"/>
                    <a:pt x="2150" y="1"/>
                    <a:pt x="1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0"/>
            <p:cNvSpPr/>
            <p:nvPr/>
          </p:nvSpPr>
          <p:spPr>
            <a:xfrm rot="-285784">
              <a:off x="6442304" y="293013"/>
              <a:ext cx="325617" cy="170970"/>
            </a:xfrm>
            <a:custGeom>
              <a:avLst/>
              <a:gdLst/>
              <a:ahLst/>
              <a:cxnLst/>
              <a:rect l="l" t="t" r="r" b="b"/>
              <a:pathLst>
                <a:path w="7900" h="4148" extrusionOk="0">
                  <a:moveTo>
                    <a:pt x="6693" y="1"/>
                  </a:moveTo>
                  <a:cubicBezTo>
                    <a:pt x="6581" y="1"/>
                    <a:pt x="6468" y="17"/>
                    <a:pt x="6356" y="51"/>
                  </a:cubicBezTo>
                  <a:cubicBezTo>
                    <a:pt x="6301" y="68"/>
                    <a:pt x="6138" y="123"/>
                    <a:pt x="5938" y="177"/>
                  </a:cubicBezTo>
                  <a:cubicBezTo>
                    <a:pt x="3722" y="795"/>
                    <a:pt x="1562" y="1431"/>
                    <a:pt x="654" y="2066"/>
                  </a:cubicBezTo>
                  <a:cubicBezTo>
                    <a:pt x="145" y="2429"/>
                    <a:pt x="0" y="3138"/>
                    <a:pt x="363" y="3647"/>
                  </a:cubicBezTo>
                  <a:cubicBezTo>
                    <a:pt x="590" y="3975"/>
                    <a:pt x="950" y="4148"/>
                    <a:pt x="1317" y="4148"/>
                  </a:cubicBezTo>
                  <a:cubicBezTo>
                    <a:pt x="1539" y="4148"/>
                    <a:pt x="1763" y="4085"/>
                    <a:pt x="1961" y="3955"/>
                  </a:cubicBezTo>
                  <a:cubicBezTo>
                    <a:pt x="2434" y="3610"/>
                    <a:pt x="3977" y="3083"/>
                    <a:pt x="6538" y="2375"/>
                  </a:cubicBezTo>
                  <a:cubicBezTo>
                    <a:pt x="6792" y="2320"/>
                    <a:pt x="6974" y="2266"/>
                    <a:pt x="7046" y="2230"/>
                  </a:cubicBezTo>
                  <a:cubicBezTo>
                    <a:pt x="7337" y="2138"/>
                    <a:pt x="7555" y="1957"/>
                    <a:pt x="7700" y="1703"/>
                  </a:cubicBezTo>
                  <a:cubicBezTo>
                    <a:pt x="7845" y="1448"/>
                    <a:pt x="7899" y="1121"/>
                    <a:pt x="7790" y="813"/>
                  </a:cubicBezTo>
                  <a:cubicBezTo>
                    <a:pt x="7642" y="311"/>
                    <a:pt x="7182" y="1"/>
                    <a:pt x="6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0"/>
            <p:cNvSpPr/>
            <p:nvPr/>
          </p:nvSpPr>
          <p:spPr>
            <a:xfrm rot="-285784">
              <a:off x="6734400" y="347265"/>
              <a:ext cx="754566" cy="800235"/>
            </a:xfrm>
            <a:custGeom>
              <a:avLst/>
              <a:gdLst/>
              <a:ahLst/>
              <a:cxnLst/>
              <a:rect l="l" t="t" r="r" b="b"/>
              <a:pathLst>
                <a:path w="18307" h="19415" extrusionOk="0">
                  <a:moveTo>
                    <a:pt x="7848" y="1"/>
                  </a:moveTo>
                  <a:cubicBezTo>
                    <a:pt x="5024" y="1"/>
                    <a:pt x="2625" y="2229"/>
                    <a:pt x="1653" y="5244"/>
                  </a:cubicBezTo>
                  <a:cubicBezTo>
                    <a:pt x="0" y="10312"/>
                    <a:pt x="600" y="12310"/>
                    <a:pt x="5503" y="16250"/>
                  </a:cubicBezTo>
                  <a:cubicBezTo>
                    <a:pt x="8132" y="18372"/>
                    <a:pt x="10655" y="19414"/>
                    <a:pt x="12624" y="19414"/>
                  </a:cubicBezTo>
                  <a:cubicBezTo>
                    <a:pt x="14110" y="19414"/>
                    <a:pt x="15282" y="18820"/>
                    <a:pt x="15945" y="17649"/>
                  </a:cubicBezTo>
                  <a:cubicBezTo>
                    <a:pt x="17216" y="15397"/>
                    <a:pt x="18306" y="10511"/>
                    <a:pt x="15618" y="5390"/>
                  </a:cubicBezTo>
                  <a:cubicBezTo>
                    <a:pt x="14638" y="3520"/>
                    <a:pt x="13131" y="2520"/>
                    <a:pt x="11896" y="1540"/>
                  </a:cubicBezTo>
                  <a:cubicBezTo>
                    <a:pt x="10522" y="468"/>
                    <a:pt x="9140" y="1"/>
                    <a:pt x="78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0"/>
            <p:cNvSpPr/>
            <p:nvPr/>
          </p:nvSpPr>
          <p:spPr>
            <a:xfrm rot="-285784">
              <a:off x="6678736" y="663514"/>
              <a:ext cx="219730" cy="232672"/>
            </a:xfrm>
            <a:custGeom>
              <a:avLst/>
              <a:gdLst/>
              <a:ahLst/>
              <a:cxnLst/>
              <a:rect l="l" t="t" r="r" b="b"/>
              <a:pathLst>
                <a:path w="5331" h="5645" extrusionOk="0">
                  <a:moveTo>
                    <a:pt x="3356" y="1"/>
                  </a:moveTo>
                  <a:cubicBezTo>
                    <a:pt x="2753" y="1"/>
                    <a:pt x="2079" y="259"/>
                    <a:pt x="1462" y="877"/>
                  </a:cubicBezTo>
                  <a:cubicBezTo>
                    <a:pt x="1" y="2339"/>
                    <a:pt x="2108" y="5645"/>
                    <a:pt x="3165" y="5645"/>
                  </a:cubicBezTo>
                  <a:cubicBezTo>
                    <a:pt x="3198" y="5645"/>
                    <a:pt x="3230" y="5641"/>
                    <a:pt x="3260" y="5635"/>
                  </a:cubicBezTo>
                  <a:cubicBezTo>
                    <a:pt x="4277" y="5417"/>
                    <a:pt x="5331" y="1985"/>
                    <a:pt x="5130" y="1259"/>
                  </a:cubicBezTo>
                  <a:cubicBezTo>
                    <a:pt x="4918" y="515"/>
                    <a:pt x="4207" y="1"/>
                    <a:pt x="33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0"/>
            <p:cNvSpPr/>
            <p:nvPr/>
          </p:nvSpPr>
          <p:spPr>
            <a:xfrm rot="-285784">
              <a:off x="6741874" y="326734"/>
              <a:ext cx="389669" cy="206911"/>
            </a:xfrm>
            <a:custGeom>
              <a:avLst/>
              <a:gdLst/>
              <a:ahLst/>
              <a:cxnLst/>
              <a:rect l="l" t="t" r="r" b="b"/>
              <a:pathLst>
                <a:path w="9454" h="5020" extrusionOk="0">
                  <a:moveTo>
                    <a:pt x="6411" y="1"/>
                  </a:moveTo>
                  <a:cubicBezTo>
                    <a:pt x="4161" y="1"/>
                    <a:pt x="1237" y="1220"/>
                    <a:pt x="0" y="4361"/>
                  </a:cubicBezTo>
                  <a:cubicBezTo>
                    <a:pt x="377" y="4813"/>
                    <a:pt x="949" y="5019"/>
                    <a:pt x="1627" y="5019"/>
                  </a:cubicBezTo>
                  <a:cubicBezTo>
                    <a:pt x="2750" y="5019"/>
                    <a:pt x="4165" y="4452"/>
                    <a:pt x="5468" y="3490"/>
                  </a:cubicBezTo>
                  <a:cubicBezTo>
                    <a:pt x="7555" y="1964"/>
                    <a:pt x="9190" y="3235"/>
                    <a:pt x="9335" y="1819"/>
                  </a:cubicBezTo>
                  <a:cubicBezTo>
                    <a:pt x="9453" y="711"/>
                    <a:pt x="8129" y="1"/>
                    <a:pt x="64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0"/>
            <p:cNvSpPr/>
            <p:nvPr/>
          </p:nvSpPr>
          <p:spPr>
            <a:xfrm rot="-285784">
              <a:off x="6598862" y="453402"/>
              <a:ext cx="387072" cy="343093"/>
            </a:xfrm>
            <a:custGeom>
              <a:avLst/>
              <a:gdLst/>
              <a:ahLst/>
              <a:cxnLst/>
              <a:rect l="l" t="t" r="r" b="b"/>
              <a:pathLst>
                <a:path w="9391" h="8324" extrusionOk="0">
                  <a:moveTo>
                    <a:pt x="4313" y="0"/>
                  </a:moveTo>
                  <a:cubicBezTo>
                    <a:pt x="3666" y="0"/>
                    <a:pt x="3018" y="143"/>
                    <a:pt x="2416" y="506"/>
                  </a:cubicBezTo>
                  <a:cubicBezTo>
                    <a:pt x="0" y="1977"/>
                    <a:pt x="419" y="5736"/>
                    <a:pt x="564" y="6971"/>
                  </a:cubicBezTo>
                  <a:cubicBezTo>
                    <a:pt x="648" y="7750"/>
                    <a:pt x="1317" y="8324"/>
                    <a:pt x="2084" y="8324"/>
                  </a:cubicBezTo>
                  <a:cubicBezTo>
                    <a:pt x="2140" y="8324"/>
                    <a:pt x="2196" y="8321"/>
                    <a:pt x="2252" y="8315"/>
                  </a:cubicBezTo>
                  <a:cubicBezTo>
                    <a:pt x="3088" y="8225"/>
                    <a:pt x="3688" y="7462"/>
                    <a:pt x="3596" y="6626"/>
                  </a:cubicBezTo>
                  <a:cubicBezTo>
                    <a:pt x="3252" y="3612"/>
                    <a:pt x="3959" y="3140"/>
                    <a:pt x="3996" y="3121"/>
                  </a:cubicBezTo>
                  <a:cubicBezTo>
                    <a:pt x="4069" y="3077"/>
                    <a:pt x="4177" y="3055"/>
                    <a:pt x="4312" y="3055"/>
                  </a:cubicBezTo>
                  <a:cubicBezTo>
                    <a:pt x="4850" y="3055"/>
                    <a:pt x="5825" y="3398"/>
                    <a:pt x="6811" y="4065"/>
                  </a:cubicBezTo>
                  <a:cubicBezTo>
                    <a:pt x="7078" y="4243"/>
                    <a:pt x="7378" y="4328"/>
                    <a:pt x="7674" y="4328"/>
                  </a:cubicBezTo>
                  <a:cubicBezTo>
                    <a:pt x="8164" y="4328"/>
                    <a:pt x="8641" y="4096"/>
                    <a:pt x="8935" y="3666"/>
                  </a:cubicBezTo>
                  <a:cubicBezTo>
                    <a:pt x="8954" y="3629"/>
                    <a:pt x="8972" y="3593"/>
                    <a:pt x="9008" y="3557"/>
                  </a:cubicBezTo>
                  <a:cubicBezTo>
                    <a:pt x="9390" y="2866"/>
                    <a:pt x="9190" y="1995"/>
                    <a:pt x="8536" y="1541"/>
                  </a:cubicBezTo>
                  <a:cubicBezTo>
                    <a:pt x="7732" y="1000"/>
                    <a:pt x="6027" y="0"/>
                    <a:pt x="43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0"/>
            <p:cNvSpPr/>
            <p:nvPr/>
          </p:nvSpPr>
          <p:spPr>
            <a:xfrm rot="-285784">
              <a:off x="6548904" y="576358"/>
              <a:ext cx="422972" cy="158316"/>
            </a:xfrm>
            <a:custGeom>
              <a:avLst/>
              <a:gdLst/>
              <a:ahLst/>
              <a:cxnLst/>
              <a:rect l="l" t="t" r="r" b="b"/>
              <a:pathLst>
                <a:path w="10262" h="3841" extrusionOk="0">
                  <a:moveTo>
                    <a:pt x="5384" y="1"/>
                  </a:moveTo>
                  <a:cubicBezTo>
                    <a:pt x="4024" y="1"/>
                    <a:pt x="2464" y="221"/>
                    <a:pt x="1036" y="950"/>
                  </a:cubicBezTo>
                  <a:cubicBezTo>
                    <a:pt x="291" y="1350"/>
                    <a:pt x="0" y="2258"/>
                    <a:pt x="382" y="3001"/>
                  </a:cubicBezTo>
                  <a:cubicBezTo>
                    <a:pt x="650" y="3538"/>
                    <a:pt x="1188" y="3841"/>
                    <a:pt x="1743" y="3841"/>
                  </a:cubicBezTo>
                  <a:cubicBezTo>
                    <a:pt x="1976" y="3841"/>
                    <a:pt x="2213" y="3787"/>
                    <a:pt x="2434" y="3674"/>
                  </a:cubicBezTo>
                  <a:cubicBezTo>
                    <a:pt x="3330" y="3209"/>
                    <a:pt x="4404" y="3059"/>
                    <a:pt x="5394" y="3059"/>
                  </a:cubicBezTo>
                  <a:cubicBezTo>
                    <a:pt x="6570" y="3059"/>
                    <a:pt x="7626" y="3272"/>
                    <a:pt x="8119" y="3420"/>
                  </a:cubicBezTo>
                  <a:cubicBezTo>
                    <a:pt x="8260" y="3461"/>
                    <a:pt x="8403" y="3480"/>
                    <a:pt x="8545" y="3480"/>
                  </a:cubicBezTo>
                  <a:cubicBezTo>
                    <a:pt x="9091" y="3480"/>
                    <a:pt x="9606" y="3188"/>
                    <a:pt x="9880" y="2711"/>
                  </a:cubicBezTo>
                  <a:cubicBezTo>
                    <a:pt x="9935" y="2602"/>
                    <a:pt x="9989" y="2493"/>
                    <a:pt x="10025" y="2384"/>
                  </a:cubicBezTo>
                  <a:cubicBezTo>
                    <a:pt x="10262" y="1585"/>
                    <a:pt x="9789" y="732"/>
                    <a:pt x="8990" y="495"/>
                  </a:cubicBezTo>
                  <a:cubicBezTo>
                    <a:pt x="8728" y="411"/>
                    <a:pt x="7243" y="1"/>
                    <a:pt x="53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0"/>
            <p:cNvSpPr/>
            <p:nvPr/>
          </p:nvSpPr>
          <p:spPr>
            <a:xfrm rot="-285784">
              <a:off x="6479079" y="345584"/>
              <a:ext cx="133998" cy="55025"/>
            </a:xfrm>
            <a:custGeom>
              <a:avLst/>
              <a:gdLst/>
              <a:ahLst/>
              <a:cxnLst/>
              <a:rect l="l" t="t" r="r" b="b"/>
              <a:pathLst>
                <a:path w="3251" h="1335" extrusionOk="0">
                  <a:moveTo>
                    <a:pt x="3177" y="1"/>
                  </a:moveTo>
                  <a:lnTo>
                    <a:pt x="54" y="1236"/>
                  </a:lnTo>
                  <a:cubicBezTo>
                    <a:pt x="18" y="1255"/>
                    <a:pt x="0" y="1272"/>
                    <a:pt x="18" y="1308"/>
                  </a:cubicBezTo>
                  <a:cubicBezTo>
                    <a:pt x="18" y="1322"/>
                    <a:pt x="36" y="1334"/>
                    <a:pt x="59" y="1334"/>
                  </a:cubicBezTo>
                  <a:cubicBezTo>
                    <a:pt x="69" y="1334"/>
                    <a:pt x="80" y="1332"/>
                    <a:pt x="90" y="1327"/>
                  </a:cubicBezTo>
                  <a:lnTo>
                    <a:pt x="3214" y="110"/>
                  </a:lnTo>
                  <a:lnTo>
                    <a:pt x="3250" y="73"/>
                  </a:lnTo>
                  <a:lnTo>
                    <a:pt x="3250" y="37"/>
                  </a:lnTo>
                  <a:cubicBezTo>
                    <a:pt x="3233" y="1"/>
                    <a:pt x="3214" y="1"/>
                    <a:pt x="3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0"/>
            <p:cNvSpPr/>
            <p:nvPr/>
          </p:nvSpPr>
          <p:spPr>
            <a:xfrm rot="-285784">
              <a:off x="7203386" y="440859"/>
              <a:ext cx="211940" cy="570943"/>
            </a:xfrm>
            <a:custGeom>
              <a:avLst/>
              <a:gdLst/>
              <a:ahLst/>
              <a:cxnLst/>
              <a:rect l="l" t="t" r="r" b="b"/>
              <a:pathLst>
                <a:path w="5142" h="13852" extrusionOk="0">
                  <a:moveTo>
                    <a:pt x="62" y="1"/>
                  </a:moveTo>
                  <a:cubicBezTo>
                    <a:pt x="46" y="1"/>
                    <a:pt x="30" y="10"/>
                    <a:pt x="20" y="31"/>
                  </a:cubicBezTo>
                  <a:cubicBezTo>
                    <a:pt x="1" y="50"/>
                    <a:pt x="1" y="86"/>
                    <a:pt x="37" y="103"/>
                  </a:cubicBezTo>
                  <a:cubicBezTo>
                    <a:pt x="56" y="103"/>
                    <a:pt x="1654" y="1266"/>
                    <a:pt x="2870" y="3518"/>
                  </a:cubicBezTo>
                  <a:cubicBezTo>
                    <a:pt x="3996" y="5588"/>
                    <a:pt x="5032" y="9057"/>
                    <a:pt x="3543" y="13779"/>
                  </a:cubicBezTo>
                  <a:cubicBezTo>
                    <a:pt x="3524" y="13815"/>
                    <a:pt x="3543" y="13833"/>
                    <a:pt x="3579" y="13852"/>
                  </a:cubicBezTo>
                  <a:cubicBezTo>
                    <a:pt x="3597" y="13852"/>
                    <a:pt x="3616" y="13852"/>
                    <a:pt x="3633" y="13833"/>
                  </a:cubicBezTo>
                  <a:lnTo>
                    <a:pt x="3633" y="13815"/>
                  </a:lnTo>
                  <a:cubicBezTo>
                    <a:pt x="5141" y="9057"/>
                    <a:pt x="4105" y="5552"/>
                    <a:pt x="2962" y="3464"/>
                  </a:cubicBezTo>
                  <a:cubicBezTo>
                    <a:pt x="1727" y="1193"/>
                    <a:pt x="110" y="31"/>
                    <a:pt x="92" y="13"/>
                  </a:cubicBezTo>
                  <a:cubicBezTo>
                    <a:pt x="85" y="5"/>
                    <a:pt x="74"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0"/>
            <p:cNvSpPr/>
            <p:nvPr/>
          </p:nvSpPr>
          <p:spPr>
            <a:xfrm rot="-285784">
              <a:off x="6921622" y="668703"/>
              <a:ext cx="137006" cy="223109"/>
            </a:xfrm>
            <a:custGeom>
              <a:avLst/>
              <a:gdLst/>
              <a:ahLst/>
              <a:cxnLst/>
              <a:rect l="l" t="t" r="r" b="b"/>
              <a:pathLst>
                <a:path w="3324" h="5413" extrusionOk="0">
                  <a:moveTo>
                    <a:pt x="3178" y="0"/>
                  </a:moveTo>
                  <a:cubicBezTo>
                    <a:pt x="3178" y="37"/>
                    <a:pt x="3251" y="3468"/>
                    <a:pt x="0" y="5321"/>
                  </a:cubicBezTo>
                  <a:lnTo>
                    <a:pt x="54" y="5412"/>
                  </a:lnTo>
                  <a:cubicBezTo>
                    <a:pt x="1217" y="4759"/>
                    <a:pt x="1962" y="3887"/>
                    <a:pt x="2434" y="3051"/>
                  </a:cubicBezTo>
                  <a:cubicBezTo>
                    <a:pt x="3323" y="1490"/>
                    <a:pt x="3287" y="18"/>
                    <a:pt x="3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0"/>
            <p:cNvSpPr/>
            <p:nvPr/>
          </p:nvSpPr>
          <p:spPr>
            <a:xfrm rot="-285784">
              <a:off x="6442331" y="393093"/>
              <a:ext cx="61414" cy="90596"/>
            </a:xfrm>
            <a:custGeom>
              <a:avLst/>
              <a:gdLst/>
              <a:ahLst/>
              <a:cxnLst/>
              <a:rect l="l" t="t" r="r" b="b"/>
              <a:pathLst>
                <a:path w="1490" h="2198" extrusionOk="0">
                  <a:moveTo>
                    <a:pt x="453" y="0"/>
                  </a:moveTo>
                  <a:cubicBezTo>
                    <a:pt x="182" y="0"/>
                    <a:pt x="0" y="417"/>
                    <a:pt x="235" y="1035"/>
                  </a:cubicBezTo>
                  <a:cubicBezTo>
                    <a:pt x="453" y="1652"/>
                    <a:pt x="926" y="2197"/>
                    <a:pt x="1216" y="2197"/>
                  </a:cubicBezTo>
                  <a:cubicBezTo>
                    <a:pt x="1489" y="2197"/>
                    <a:pt x="1470" y="1671"/>
                    <a:pt x="1252" y="1054"/>
                  </a:cubicBezTo>
                  <a:cubicBezTo>
                    <a:pt x="1035" y="436"/>
                    <a:pt x="744" y="18"/>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0"/>
            <p:cNvSpPr/>
            <p:nvPr/>
          </p:nvSpPr>
          <p:spPr>
            <a:xfrm rot="-285784">
              <a:off x="6838506" y="323485"/>
              <a:ext cx="235104" cy="51398"/>
            </a:xfrm>
            <a:custGeom>
              <a:avLst/>
              <a:gdLst/>
              <a:ahLst/>
              <a:cxnLst/>
              <a:rect l="l" t="t" r="r" b="b"/>
              <a:pathLst>
                <a:path w="5704" h="1247" extrusionOk="0">
                  <a:moveTo>
                    <a:pt x="3798" y="1"/>
                  </a:moveTo>
                  <a:cubicBezTo>
                    <a:pt x="2769" y="1"/>
                    <a:pt x="1422" y="239"/>
                    <a:pt x="37" y="1144"/>
                  </a:cubicBezTo>
                  <a:cubicBezTo>
                    <a:pt x="20" y="1162"/>
                    <a:pt x="1" y="1198"/>
                    <a:pt x="20" y="1217"/>
                  </a:cubicBezTo>
                  <a:cubicBezTo>
                    <a:pt x="30" y="1238"/>
                    <a:pt x="46" y="1247"/>
                    <a:pt x="62" y="1247"/>
                  </a:cubicBezTo>
                  <a:cubicBezTo>
                    <a:pt x="73" y="1247"/>
                    <a:pt x="84" y="1242"/>
                    <a:pt x="92" y="1234"/>
                  </a:cubicBezTo>
                  <a:cubicBezTo>
                    <a:pt x="1457" y="339"/>
                    <a:pt x="2777" y="105"/>
                    <a:pt x="3786" y="105"/>
                  </a:cubicBezTo>
                  <a:cubicBezTo>
                    <a:pt x="4883" y="105"/>
                    <a:pt x="5612" y="381"/>
                    <a:pt x="5630" y="381"/>
                  </a:cubicBezTo>
                  <a:cubicBezTo>
                    <a:pt x="5636" y="387"/>
                    <a:pt x="5643" y="389"/>
                    <a:pt x="5650" y="389"/>
                  </a:cubicBezTo>
                  <a:cubicBezTo>
                    <a:pt x="5669" y="389"/>
                    <a:pt x="5691" y="376"/>
                    <a:pt x="5703" y="363"/>
                  </a:cubicBezTo>
                  <a:lnTo>
                    <a:pt x="5703" y="345"/>
                  </a:lnTo>
                  <a:cubicBezTo>
                    <a:pt x="5703" y="326"/>
                    <a:pt x="5703" y="290"/>
                    <a:pt x="5667" y="290"/>
                  </a:cubicBezTo>
                  <a:cubicBezTo>
                    <a:pt x="5658" y="281"/>
                    <a:pt x="4915" y="1"/>
                    <a:pt x="37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0"/>
            <p:cNvSpPr/>
            <p:nvPr/>
          </p:nvSpPr>
          <p:spPr>
            <a:xfrm rot="-285784">
              <a:off x="6925719" y="-321054"/>
              <a:ext cx="1169254" cy="1681832"/>
            </a:xfrm>
            <a:custGeom>
              <a:avLst/>
              <a:gdLst/>
              <a:ahLst/>
              <a:cxnLst/>
              <a:rect l="l" t="t" r="r" b="b"/>
              <a:pathLst>
                <a:path w="28368" h="40804" extrusionOk="0">
                  <a:moveTo>
                    <a:pt x="21012" y="0"/>
                  </a:moveTo>
                  <a:cubicBezTo>
                    <a:pt x="20974" y="0"/>
                    <a:pt x="20937" y="2"/>
                    <a:pt x="20903" y="6"/>
                  </a:cubicBezTo>
                  <a:cubicBezTo>
                    <a:pt x="21212" y="1768"/>
                    <a:pt x="17471" y="13173"/>
                    <a:pt x="17471" y="13173"/>
                  </a:cubicBezTo>
                  <a:cubicBezTo>
                    <a:pt x="17471" y="13173"/>
                    <a:pt x="17343" y="13626"/>
                    <a:pt x="14656" y="14154"/>
                  </a:cubicBezTo>
                  <a:cubicBezTo>
                    <a:pt x="11551" y="14807"/>
                    <a:pt x="9154" y="16641"/>
                    <a:pt x="7101" y="18929"/>
                  </a:cubicBezTo>
                  <a:cubicBezTo>
                    <a:pt x="5394" y="20837"/>
                    <a:pt x="400" y="23215"/>
                    <a:pt x="400" y="23215"/>
                  </a:cubicBezTo>
                  <a:cubicBezTo>
                    <a:pt x="1" y="23578"/>
                    <a:pt x="727" y="24542"/>
                    <a:pt x="1308" y="24796"/>
                  </a:cubicBezTo>
                  <a:cubicBezTo>
                    <a:pt x="1594" y="24913"/>
                    <a:pt x="1907" y="24962"/>
                    <a:pt x="2228" y="24962"/>
                  </a:cubicBezTo>
                  <a:cubicBezTo>
                    <a:pt x="3500" y="24962"/>
                    <a:pt x="4912" y="24192"/>
                    <a:pt x="5376" y="23815"/>
                  </a:cubicBezTo>
                  <a:cubicBezTo>
                    <a:pt x="6103" y="23234"/>
                    <a:pt x="8173" y="22525"/>
                    <a:pt x="9643" y="21871"/>
                  </a:cubicBezTo>
                  <a:lnTo>
                    <a:pt x="9643" y="21871"/>
                  </a:lnTo>
                  <a:cubicBezTo>
                    <a:pt x="10406" y="23142"/>
                    <a:pt x="9154" y="27011"/>
                    <a:pt x="7410" y="30697"/>
                  </a:cubicBezTo>
                  <a:cubicBezTo>
                    <a:pt x="2851" y="37726"/>
                    <a:pt x="4105" y="37508"/>
                    <a:pt x="4541" y="38070"/>
                  </a:cubicBezTo>
                  <a:cubicBezTo>
                    <a:pt x="3059" y="39868"/>
                    <a:pt x="3475" y="40466"/>
                    <a:pt x="4067" y="40466"/>
                  </a:cubicBezTo>
                  <a:cubicBezTo>
                    <a:pt x="4323" y="40466"/>
                    <a:pt x="4613" y="40353"/>
                    <a:pt x="4795" y="40177"/>
                  </a:cubicBezTo>
                  <a:cubicBezTo>
                    <a:pt x="5032" y="40711"/>
                    <a:pt x="5408" y="40803"/>
                    <a:pt x="5641" y="40803"/>
                  </a:cubicBezTo>
                  <a:cubicBezTo>
                    <a:pt x="5765" y="40803"/>
                    <a:pt x="5848" y="40777"/>
                    <a:pt x="5848" y="40777"/>
                  </a:cubicBezTo>
                  <a:cubicBezTo>
                    <a:pt x="6992" y="40523"/>
                    <a:pt x="10062" y="38307"/>
                    <a:pt x="12059" y="36310"/>
                  </a:cubicBezTo>
                  <a:cubicBezTo>
                    <a:pt x="14565" y="33785"/>
                    <a:pt x="15927" y="31388"/>
                    <a:pt x="15927" y="31387"/>
                  </a:cubicBezTo>
                  <a:lnTo>
                    <a:pt x="15927" y="31387"/>
                  </a:lnTo>
                  <a:lnTo>
                    <a:pt x="15890" y="31515"/>
                  </a:lnTo>
                  <a:cubicBezTo>
                    <a:pt x="15237" y="33276"/>
                    <a:pt x="14329" y="34929"/>
                    <a:pt x="13185" y="36436"/>
                  </a:cubicBezTo>
                  <a:cubicBezTo>
                    <a:pt x="12531" y="37308"/>
                    <a:pt x="11914" y="38162"/>
                    <a:pt x="11914" y="38325"/>
                  </a:cubicBezTo>
                  <a:cubicBezTo>
                    <a:pt x="11895" y="38652"/>
                    <a:pt x="12168" y="38870"/>
                    <a:pt x="12440" y="39015"/>
                  </a:cubicBezTo>
                  <a:cubicBezTo>
                    <a:pt x="12453" y="39022"/>
                    <a:pt x="12470" y="39026"/>
                    <a:pt x="12491" y="39026"/>
                  </a:cubicBezTo>
                  <a:cubicBezTo>
                    <a:pt x="12869" y="39026"/>
                    <a:pt x="14480" y="37754"/>
                    <a:pt x="16581" y="34639"/>
                  </a:cubicBezTo>
                  <a:cubicBezTo>
                    <a:pt x="18796" y="31351"/>
                    <a:pt x="19632" y="29227"/>
                    <a:pt x="20358" y="27029"/>
                  </a:cubicBezTo>
                  <a:cubicBezTo>
                    <a:pt x="21084" y="24813"/>
                    <a:pt x="23609" y="20564"/>
                    <a:pt x="24499" y="18094"/>
                  </a:cubicBezTo>
                  <a:cubicBezTo>
                    <a:pt x="25370" y="15624"/>
                    <a:pt x="28368" y="7906"/>
                    <a:pt x="28368" y="7906"/>
                  </a:cubicBezTo>
                  <a:cubicBezTo>
                    <a:pt x="27800" y="3261"/>
                    <a:pt x="22610" y="0"/>
                    <a:pt x="21012" y="0"/>
                  </a:cubicBezTo>
                  <a:close/>
                </a:path>
              </a:pathLst>
            </a:custGeom>
            <a:solidFill>
              <a:srgbClr val="DB8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0"/>
            <p:cNvSpPr/>
            <p:nvPr/>
          </p:nvSpPr>
          <p:spPr>
            <a:xfrm rot="-285784">
              <a:off x="7154387" y="885179"/>
              <a:ext cx="306616" cy="384269"/>
            </a:xfrm>
            <a:custGeom>
              <a:avLst/>
              <a:gdLst/>
              <a:ahLst/>
              <a:cxnLst/>
              <a:rect l="l" t="t" r="r" b="b"/>
              <a:pathLst>
                <a:path w="7439" h="9323" extrusionOk="0">
                  <a:moveTo>
                    <a:pt x="7348" y="0"/>
                  </a:moveTo>
                  <a:cubicBezTo>
                    <a:pt x="7335" y="0"/>
                    <a:pt x="7321" y="5"/>
                    <a:pt x="7309" y="17"/>
                  </a:cubicBezTo>
                  <a:cubicBezTo>
                    <a:pt x="6674" y="580"/>
                    <a:pt x="6202" y="1289"/>
                    <a:pt x="5747" y="1996"/>
                  </a:cubicBezTo>
                  <a:cubicBezTo>
                    <a:pt x="4875" y="3359"/>
                    <a:pt x="3986" y="4703"/>
                    <a:pt x="3042" y="5992"/>
                  </a:cubicBezTo>
                  <a:cubicBezTo>
                    <a:pt x="2170" y="7154"/>
                    <a:pt x="1335" y="8444"/>
                    <a:pt x="63" y="9207"/>
                  </a:cubicBezTo>
                  <a:cubicBezTo>
                    <a:pt x="1" y="9238"/>
                    <a:pt x="46" y="9323"/>
                    <a:pt x="106" y="9323"/>
                  </a:cubicBezTo>
                  <a:cubicBezTo>
                    <a:pt x="116" y="9323"/>
                    <a:pt x="126" y="9321"/>
                    <a:pt x="136" y="9316"/>
                  </a:cubicBezTo>
                  <a:cubicBezTo>
                    <a:pt x="844" y="8897"/>
                    <a:pt x="1407" y="8299"/>
                    <a:pt x="1933" y="7662"/>
                  </a:cubicBezTo>
                  <a:cubicBezTo>
                    <a:pt x="2388" y="7100"/>
                    <a:pt x="2805" y="6519"/>
                    <a:pt x="3241" y="5938"/>
                  </a:cubicBezTo>
                  <a:cubicBezTo>
                    <a:pt x="3713" y="5284"/>
                    <a:pt x="4185" y="4611"/>
                    <a:pt x="4640" y="3921"/>
                  </a:cubicBezTo>
                  <a:cubicBezTo>
                    <a:pt x="5093" y="3267"/>
                    <a:pt x="5512" y="2614"/>
                    <a:pt x="5929" y="1960"/>
                  </a:cubicBezTo>
                  <a:cubicBezTo>
                    <a:pt x="6364" y="1289"/>
                    <a:pt x="6800" y="635"/>
                    <a:pt x="7381" y="108"/>
                  </a:cubicBezTo>
                  <a:cubicBezTo>
                    <a:pt x="7438" y="66"/>
                    <a:pt x="7396" y="0"/>
                    <a:pt x="73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0"/>
            <p:cNvSpPr/>
            <p:nvPr/>
          </p:nvSpPr>
          <p:spPr>
            <a:xfrm rot="-285784">
              <a:off x="7171836" y="968101"/>
              <a:ext cx="355293" cy="385011"/>
            </a:xfrm>
            <a:custGeom>
              <a:avLst/>
              <a:gdLst/>
              <a:ahLst/>
              <a:cxnLst/>
              <a:rect l="l" t="t" r="r" b="b"/>
              <a:pathLst>
                <a:path w="8620" h="9341" extrusionOk="0">
                  <a:moveTo>
                    <a:pt x="8530" y="1"/>
                  </a:moveTo>
                  <a:cubicBezTo>
                    <a:pt x="8508" y="1"/>
                    <a:pt x="8486" y="11"/>
                    <a:pt x="8473" y="35"/>
                  </a:cubicBezTo>
                  <a:cubicBezTo>
                    <a:pt x="8364" y="253"/>
                    <a:pt x="8219" y="488"/>
                    <a:pt x="8093" y="706"/>
                  </a:cubicBezTo>
                  <a:cubicBezTo>
                    <a:pt x="7330" y="1996"/>
                    <a:pt x="6422" y="3212"/>
                    <a:pt x="5441" y="4357"/>
                  </a:cubicBezTo>
                  <a:cubicBezTo>
                    <a:pt x="3861" y="6210"/>
                    <a:pt x="2063" y="7844"/>
                    <a:pt x="47" y="9224"/>
                  </a:cubicBezTo>
                  <a:cubicBezTo>
                    <a:pt x="1" y="9256"/>
                    <a:pt x="48" y="9341"/>
                    <a:pt x="108" y="9341"/>
                  </a:cubicBezTo>
                  <a:cubicBezTo>
                    <a:pt x="118" y="9341"/>
                    <a:pt x="128" y="9338"/>
                    <a:pt x="138" y="9333"/>
                  </a:cubicBezTo>
                  <a:cubicBezTo>
                    <a:pt x="1318" y="8498"/>
                    <a:pt x="2444" y="7590"/>
                    <a:pt x="3497" y="6590"/>
                  </a:cubicBezTo>
                  <a:cubicBezTo>
                    <a:pt x="4933" y="5229"/>
                    <a:pt x="6240" y="3721"/>
                    <a:pt x="7366" y="2087"/>
                  </a:cubicBezTo>
                  <a:cubicBezTo>
                    <a:pt x="7802" y="1452"/>
                    <a:pt x="8238" y="779"/>
                    <a:pt x="8582" y="89"/>
                  </a:cubicBezTo>
                  <a:cubicBezTo>
                    <a:pt x="8619" y="41"/>
                    <a:pt x="8575" y="1"/>
                    <a:pt x="8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0"/>
            <p:cNvSpPr/>
            <p:nvPr/>
          </p:nvSpPr>
          <p:spPr>
            <a:xfrm rot="-285784">
              <a:off x="7614426" y="182490"/>
              <a:ext cx="41011" cy="32603"/>
            </a:xfrm>
            <a:custGeom>
              <a:avLst/>
              <a:gdLst/>
              <a:ahLst/>
              <a:cxnLst/>
              <a:rect l="l" t="t" r="r" b="b"/>
              <a:pathLst>
                <a:path w="995" h="791" extrusionOk="0">
                  <a:moveTo>
                    <a:pt x="954" y="1"/>
                  </a:moveTo>
                  <a:cubicBezTo>
                    <a:pt x="950" y="1"/>
                    <a:pt x="946" y="2"/>
                    <a:pt x="943" y="5"/>
                  </a:cubicBezTo>
                  <a:cubicBezTo>
                    <a:pt x="780" y="133"/>
                    <a:pt x="635" y="260"/>
                    <a:pt x="471" y="387"/>
                  </a:cubicBezTo>
                  <a:cubicBezTo>
                    <a:pt x="325" y="496"/>
                    <a:pt x="163" y="605"/>
                    <a:pt x="17" y="732"/>
                  </a:cubicBezTo>
                  <a:cubicBezTo>
                    <a:pt x="1" y="748"/>
                    <a:pt x="26" y="790"/>
                    <a:pt x="45" y="790"/>
                  </a:cubicBezTo>
                  <a:cubicBezTo>
                    <a:pt x="48" y="790"/>
                    <a:pt x="51" y="789"/>
                    <a:pt x="54" y="787"/>
                  </a:cubicBezTo>
                  <a:cubicBezTo>
                    <a:pt x="235" y="714"/>
                    <a:pt x="398" y="587"/>
                    <a:pt x="543" y="460"/>
                  </a:cubicBezTo>
                  <a:cubicBezTo>
                    <a:pt x="616" y="405"/>
                    <a:pt x="707" y="332"/>
                    <a:pt x="761" y="279"/>
                  </a:cubicBezTo>
                  <a:cubicBezTo>
                    <a:pt x="853" y="206"/>
                    <a:pt x="906" y="133"/>
                    <a:pt x="979" y="61"/>
                  </a:cubicBezTo>
                  <a:cubicBezTo>
                    <a:pt x="995" y="31"/>
                    <a:pt x="973" y="1"/>
                    <a:pt x="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0"/>
            <p:cNvSpPr/>
            <p:nvPr/>
          </p:nvSpPr>
          <p:spPr>
            <a:xfrm rot="-285784">
              <a:off x="6974708" y="666780"/>
              <a:ext cx="85196" cy="38992"/>
            </a:xfrm>
            <a:custGeom>
              <a:avLst/>
              <a:gdLst/>
              <a:ahLst/>
              <a:cxnLst/>
              <a:rect l="l" t="t" r="r" b="b"/>
              <a:pathLst>
                <a:path w="2067" h="946" extrusionOk="0">
                  <a:moveTo>
                    <a:pt x="1995" y="1"/>
                  </a:moveTo>
                  <a:cubicBezTo>
                    <a:pt x="1984" y="1"/>
                    <a:pt x="1976" y="7"/>
                    <a:pt x="1976" y="21"/>
                  </a:cubicBezTo>
                  <a:cubicBezTo>
                    <a:pt x="1957" y="166"/>
                    <a:pt x="1940" y="275"/>
                    <a:pt x="1848" y="384"/>
                  </a:cubicBezTo>
                  <a:cubicBezTo>
                    <a:pt x="1794" y="457"/>
                    <a:pt x="1703" y="529"/>
                    <a:pt x="1613" y="583"/>
                  </a:cubicBezTo>
                  <a:cubicBezTo>
                    <a:pt x="1468" y="656"/>
                    <a:pt x="1322" y="747"/>
                    <a:pt x="1177" y="801"/>
                  </a:cubicBezTo>
                  <a:cubicBezTo>
                    <a:pt x="1075" y="842"/>
                    <a:pt x="966" y="866"/>
                    <a:pt x="862" y="866"/>
                  </a:cubicBezTo>
                  <a:cubicBezTo>
                    <a:pt x="781" y="866"/>
                    <a:pt x="703" y="851"/>
                    <a:pt x="632" y="820"/>
                  </a:cubicBezTo>
                  <a:cubicBezTo>
                    <a:pt x="359" y="711"/>
                    <a:pt x="233" y="457"/>
                    <a:pt x="51" y="256"/>
                  </a:cubicBezTo>
                  <a:cubicBezTo>
                    <a:pt x="46" y="251"/>
                    <a:pt x="40" y="249"/>
                    <a:pt x="34" y="249"/>
                  </a:cubicBezTo>
                  <a:cubicBezTo>
                    <a:pt x="17" y="249"/>
                    <a:pt x="1" y="266"/>
                    <a:pt x="15" y="292"/>
                  </a:cubicBezTo>
                  <a:cubicBezTo>
                    <a:pt x="68" y="420"/>
                    <a:pt x="177" y="547"/>
                    <a:pt x="286" y="656"/>
                  </a:cubicBezTo>
                  <a:cubicBezTo>
                    <a:pt x="378" y="765"/>
                    <a:pt x="487" y="856"/>
                    <a:pt x="596" y="892"/>
                  </a:cubicBezTo>
                  <a:cubicBezTo>
                    <a:pt x="679" y="930"/>
                    <a:pt x="763" y="946"/>
                    <a:pt x="846" y="946"/>
                  </a:cubicBezTo>
                  <a:cubicBezTo>
                    <a:pt x="963" y="946"/>
                    <a:pt x="1079" y="916"/>
                    <a:pt x="1194" y="874"/>
                  </a:cubicBezTo>
                  <a:cubicBezTo>
                    <a:pt x="1376" y="820"/>
                    <a:pt x="1558" y="711"/>
                    <a:pt x="1722" y="602"/>
                  </a:cubicBezTo>
                  <a:cubicBezTo>
                    <a:pt x="1903" y="474"/>
                    <a:pt x="2066" y="275"/>
                    <a:pt x="2049" y="38"/>
                  </a:cubicBezTo>
                  <a:cubicBezTo>
                    <a:pt x="2037" y="16"/>
                    <a:pt x="2012" y="1"/>
                    <a:pt x="19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0"/>
            <p:cNvSpPr/>
            <p:nvPr/>
          </p:nvSpPr>
          <p:spPr>
            <a:xfrm rot="-285784">
              <a:off x="7615683" y="937827"/>
              <a:ext cx="19496" cy="32768"/>
            </a:xfrm>
            <a:custGeom>
              <a:avLst/>
              <a:gdLst/>
              <a:ahLst/>
              <a:cxnLst/>
              <a:rect l="l" t="t" r="r" b="b"/>
              <a:pathLst>
                <a:path w="473" h="795" extrusionOk="0">
                  <a:moveTo>
                    <a:pt x="452" y="0"/>
                  </a:moveTo>
                  <a:cubicBezTo>
                    <a:pt x="441" y="0"/>
                    <a:pt x="427" y="5"/>
                    <a:pt x="419" y="14"/>
                  </a:cubicBezTo>
                  <a:cubicBezTo>
                    <a:pt x="382" y="68"/>
                    <a:pt x="363" y="141"/>
                    <a:pt x="346" y="196"/>
                  </a:cubicBezTo>
                  <a:lnTo>
                    <a:pt x="237" y="414"/>
                  </a:lnTo>
                  <a:cubicBezTo>
                    <a:pt x="201" y="468"/>
                    <a:pt x="164" y="540"/>
                    <a:pt x="128" y="596"/>
                  </a:cubicBezTo>
                  <a:cubicBezTo>
                    <a:pt x="109" y="632"/>
                    <a:pt x="73" y="649"/>
                    <a:pt x="55" y="686"/>
                  </a:cubicBezTo>
                  <a:cubicBezTo>
                    <a:pt x="55" y="705"/>
                    <a:pt x="36" y="705"/>
                    <a:pt x="36" y="722"/>
                  </a:cubicBezTo>
                  <a:cubicBezTo>
                    <a:pt x="19" y="741"/>
                    <a:pt x="19" y="741"/>
                    <a:pt x="19" y="758"/>
                  </a:cubicBezTo>
                  <a:cubicBezTo>
                    <a:pt x="0" y="777"/>
                    <a:pt x="19" y="795"/>
                    <a:pt x="55" y="795"/>
                  </a:cubicBezTo>
                  <a:cubicBezTo>
                    <a:pt x="55" y="777"/>
                    <a:pt x="73" y="777"/>
                    <a:pt x="92" y="777"/>
                  </a:cubicBezTo>
                  <a:lnTo>
                    <a:pt x="128" y="741"/>
                  </a:lnTo>
                  <a:cubicBezTo>
                    <a:pt x="145" y="705"/>
                    <a:pt x="182" y="686"/>
                    <a:pt x="201" y="649"/>
                  </a:cubicBezTo>
                  <a:cubicBezTo>
                    <a:pt x="237" y="577"/>
                    <a:pt x="291" y="523"/>
                    <a:pt x="327" y="450"/>
                  </a:cubicBezTo>
                  <a:cubicBezTo>
                    <a:pt x="363" y="378"/>
                    <a:pt x="400" y="305"/>
                    <a:pt x="419" y="232"/>
                  </a:cubicBezTo>
                  <a:cubicBezTo>
                    <a:pt x="436" y="160"/>
                    <a:pt x="472" y="87"/>
                    <a:pt x="472" y="14"/>
                  </a:cubicBezTo>
                  <a:cubicBezTo>
                    <a:pt x="472" y="5"/>
                    <a:pt x="463" y="0"/>
                    <a:pt x="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0"/>
            <p:cNvSpPr/>
            <p:nvPr/>
          </p:nvSpPr>
          <p:spPr>
            <a:xfrm rot="-285784">
              <a:off x="7893971" y="341363"/>
              <a:ext cx="14055" cy="111699"/>
            </a:xfrm>
            <a:custGeom>
              <a:avLst/>
              <a:gdLst/>
              <a:ahLst/>
              <a:cxnLst/>
              <a:rect l="l" t="t" r="r" b="b"/>
              <a:pathLst>
                <a:path w="341" h="2710" extrusionOk="0">
                  <a:moveTo>
                    <a:pt x="39" y="1"/>
                  </a:moveTo>
                  <a:cubicBezTo>
                    <a:pt x="24" y="1"/>
                    <a:pt x="0" y="14"/>
                    <a:pt x="13" y="26"/>
                  </a:cubicBezTo>
                  <a:cubicBezTo>
                    <a:pt x="50" y="263"/>
                    <a:pt x="122" y="481"/>
                    <a:pt x="159" y="716"/>
                  </a:cubicBezTo>
                  <a:cubicBezTo>
                    <a:pt x="212" y="934"/>
                    <a:pt x="231" y="1152"/>
                    <a:pt x="231" y="1370"/>
                  </a:cubicBezTo>
                  <a:cubicBezTo>
                    <a:pt x="249" y="1607"/>
                    <a:pt x="249" y="1842"/>
                    <a:pt x="212" y="2060"/>
                  </a:cubicBezTo>
                  <a:cubicBezTo>
                    <a:pt x="212" y="2169"/>
                    <a:pt x="195" y="2278"/>
                    <a:pt x="176" y="2387"/>
                  </a:cubicBezTo>
                  <a:cubicBezTo>
                    <a:pt x="159" y="2479"/>
                    <a:pt x="104" y="2588"/>
                    <a:pt x="122" y="2697"/>
                  </a:cubicBezTo>
                  <a:cubicBezTo>
                    <a:pt x="122" y="2705"/>
                    <a:pt x="131" y="2710"/>
                    <a:pt x="143" y="2710"/>
                  </a:cubicBezTo>
                  <a:cubicBezTo>
                    <a:pt x="154" y="2710"/>
                    <a:pt x="167" y="2705"/>
                    <a:pt x="176" y="2697"/>
                  </a:cubicBezTo>
                  <a:cubicBezTo>
                    <a:pt x="231" y="2624"/>
                    <a:pt x="231" y="2496"/>
                    <a:pt x="249" y="2406"/>
                  </a:cubicBezTo>
                  <a:cubicBezTo>
                    <a:pt x="285" y="2297"/>
                    <a:pt x="285" y="2169"/>
                    <a:pt x="304" y="2043"/>
                  </a:cubicBezTo>
                  <a:cubicBezTo>
                    <a:pt x="321" y="1825"/>
                    <a:pt x="340" y="1607"/>
                    <a:pt x="321" y="1389"/>
                  </a:cubicBezTo>
                  <a:cubicBezTo>
                    <a:pt x="321" y="934"/>
                    <a:pt x="249" y="426"/>
                    <a:pt x="50" y="9"/>
                  </a:cubicBezTo>
                  <a:cubicBezTo>
                    <a:pt x="50" y="3"/>
                    <a:pt x="45" y="1"/>
                    <a:pt x="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0"/>
            <p:cNvSpPr/>
            <p:nvPr/>
          </p:nvSpPr>
          <p:spPr>
            <a:xfrm rot="-285784">
              <a:off x="7323228" y="564663"/>
              <a:ext cx="50656" cy="29635"/>
            </a:xfrm>
            <a:custGeom>
              <a:avLst/>
              <a:gdLst/>
              <a:ahLst/>
              <a:cxnLst/>
              <a:rect l="l" t="t" r="r" b="b"/>
              <a:pathLst>
                <a:path w="1229" h="719" extrusionOk="0">
                  <a:moveTo>
                    <a:pt x="1207" y="0"/>
                  </a:moveTo>
                  <a:cubicBezTo>
                    <a:pt x="1204" y="0"/>
                    <a:pt x="1200" y="2"/>
                    <a:pt x="1196" y="6"/>
                  </a:cubicBezTo>
                  <a:cubicBezTo>
                    <a:pt x="997" y="78"/>
                    <a:pt x="796" y="187"/>
                    <a:pt x="597" y="296"/>
                  </a:cubicBezTo>
                  <a:cubicBezTo>
                    <a:pt x="397" y="405"/>
                    <a:pt x="179" y="514"/>
                    <a:pt x="16" y="677"/>
                  </a:cubicBezTo>
                  <a:cubicBezTo>
                    <a:pt x="1" y="692"/>
                    <a:pt x="10" y="719"/>
                    <a:pt x="33" y="719"/>
                  </a:cubicBezTo>
                  <a:cubicBezTo>
                    <a:pt x="39" y="719"/>
                    <a:pt x="45" y="717"/>
                    <a:pt x="52" y="713"/>
                  </a:cubicBezTo>
                  <a:cubicBezTo>
                    <a:pt x="251" y="604"/>
                    <a:pt x="433" y="478"/>
                    <a:pt x="634" y="369"/>
                  </a:cubicBezTo>
                  <a:cubicBezTo>
                    <a:pt x="833" y="241"/>
                    <a:pt x="1014" y="132"/>
                    <a:pt x="1215" y="23"/>
                  </a:cubicBezTo>
                  <a:cubicBezTo>
                    <a:pt x="1229" y="23"/>
                    <a:pt x="1220" y="0"/>
                    <a:pt x="1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40"/>
          <p:cNvGrpSpPr/>
          <p:nvPr/>
        </p:nvGrpSpPr>
        <p:grpSpPr>
          <a:xfrm>
            <a:off x="7367538" y="3188674"/>
            <a:ext cx="2108065" cy="2988700"/>
            <a:chOff x="7138938" y="2655274"/>
            <a:chExt cx="2108065" cy="2988700"/>
          </a:xfrm>
        </p:grpSpPr>
        <p:sp>
          <p:nvSpPr>
            <p:cNvPr id="410" name="Google Shape;410;p40"/>
            <p:cNvSpPr/>
            <p:nvPr/>
          </p:nvSpPr>
          <p:spPr>
            <a:xfrm>
              <a:off x="7422295" y="3595773"/>
              <a:ext cx="1824708" cy="2048201"/>
            </a:xfrm>
            <a:custGeom>
              <a:avLst/>
              <a:gdLst/>
              <a:ahLst/>
              <a:cxnLst/>
              <a:rect l="l" t="t" r="r" b="b"/>
              <a:pathLst>
                <a:path w="47599" h="53429" extrusionOk="0">
                  <a:moveTo>
                    <a:pt x="19541" y="0"/>
                  </a:moveTo>
                  <a:cubicBezTo>
                    <a:pt x="19377" y="0"/>
                    <a:pt x="19195" y="54"/>
                    <a:pt x="19050" y="145"/>
                  </a:cubicBezTo>
                  <a:cubicBezTo>
                    <a:pt x="18069" y="962"/>
                    <a:pt x="18033" y="2143"/>
                    <a:pt x="18306" y="3177"/>
                  </a:cubicBezTo>
                  <a:cubicBezTo>
                    <a:pt x="18560" y="4141"/>
                    <a:pt x="19105" y="4994"/>
                    <a:pt x="19449" y="5339"/>
                  </a:cubicBezTo>
                  <a:cubicBezTo>
                    <a:pt x="19977" y="5902"/>
                    <a:pt x="20648" y="7282"/>
                    <a:pt x="21302" y="8589"/>
                  </a:cubicBezTo>
                  <a:cubicBezTo>
                    <a:pt x="18977" y="8354"/>
                    <a:pt x="10751" y="7664"/>
                    <a:pt x="8281" y="5194"/>
                  </a:cubicBezTo>
                  <a:cubicBezTo>
                    <a:pt x="5941" y="2854"/>
                    <a:pt x="4164" y="644"/>
                    <a:pt x="2768" y="644"/>
                  </a:cubicBezTo>
                  <a:cubicBezTo>
                    <a:pt x="2679" y="644"/>
                    <a:pt x="2592" y="653"/>
                    <a:pt x="2506" y="671"/>
                  </a:cubicBezTo>
                  <a:cubicBezTo>
                    <a:pt x="2506" y="671"/>
                    <a:pt x="1507" y="1126"/>
                    <a:pt x="2797" y="2470"/>
                  </a:cubicBezTo>
                  <a:cubicBezTo>
                    <a:pt x="1946" y="1841"/>
                    <a:pt x="1439" y="1607"/>
                    <a:pt x="1094" y="1607"/>
                  </a:cubicBezTo>
                  <a:cubicBezTo>
                    <a:pt x="901" y="1607"/>
                    <a:pt x="759" y="1680"/>
                    <a:pt x="635" y="1797"/>
                  </a:cubicBezTo>
                  <a:cubicBezTo>
                    <a:pt x="581" y="1852"/>
                    <a:pt x="0" y="2633"/>
                    <a:pt x="1889" y="5012"/>
                  </a:cubicBezTo>
                  <a:cubicBezTo>
                    <a:pt x="2269" y="5485"/>
                    <a:pt x="2669" y="6047"/>
                    <a:pt x="3214" y="6628"/>
                  </a:cubicBezTo>
                  <a:cubicBezTo>
                    <a:pt x="2669" y="6247"/>
                    <a:pt x="2197" y="5974"/>
                    <a:pt x="1797" y="5793"/>
                  </a:cubicBezTo>
                  <a:cubicBezTo>
                    <a:pt x="1362" y="5605"/>
                    <a:pt x="1023" y="5526"/>
                    <a:pt x="768" y="5526"/>
                  </a:cubicBezTo>
                  <a:cubicBezTo>
                    <a:pt x="404" y="5526"/>
                    <a:pt x="209" y="5686"/>
                    <a:pt x="145" y="5920"/>
                  </a:cubicBezTo>
                  <a:cubicBezTo>
                    <a:pt x="18" y="6429"/>
                    <a:pt x="1325" y="8172"/>
                    <a:pt x="3087" y="9734"/>
                  </a:cubicBezTo>
                  <a:cubicBezTo>
                    <a:pt x="3904" y="10461"/>
                    <a:pt x="4831" y="11151"/>
                    <a:pt x="5739" y="11640"/>
                  </a:cubicBezTo>
                  <a:cubicBezTo>
                    <a:pt x="8603" y="13199"/>
                    <a:pt x="11864" y="15066"/>
                    <a:pt x="12544" y="15199"/>
                  </a:cubicBezTo>
                  <a:lnTo>
                    <a:pt x="12544" y="15199"/>
                  </a:lnTo>
                  <a:cubicBezTo>
                    <a:pt x="11219" y="14944"/>
                    <a:pt x="8897" y="14327"/>
                    <a:pt x="6991" y="13693"/>
                  </a:cubicBezTo>
                  <a:cubicBezTo>
                    <a:pt x="5798" y="13291"/>
                    <a:pt x="4716" y="12944"/>
                    <a:pt x="3970" y="12944"/>
                  </a:cubicBezTo>
                  <a:cubicBezTo>
                    <a:pt x="3671" y="12944"/>
                    <a:pt x="3427" y="13000"/>
                    <a:pt x="3250" y="13129"/>
                  </a:cubicBezTo>
                  <a:cubicBezTo>
                    <a:pt x="2560" y="13657"/>
                    <a:pt x="3487" y="14401"/>
                    <a:pt x="4485" y="15001"/>
                  </a:cubicBezTo>
                  <a:cubicBezTo>
                    <a:pt x="5357" y="15509"/>
                    <a:pt x="6301" y="15909"/>
                    <a:pt x="6301" y="15909"/>
                  </a:cubicBezTo>
                  <a:cubicBezTo>
                    <a:pt x="6301" y="15909"/>
                    <a:pt x="16834" y="19686"/>
                    <a:pt x="19958" y="20957"/>
                  </a:cubicBezTo>
                  <a:cubicBezTo>
                    <a:pt x="23082" y="22229"/>
                    <a:pt x="25570" y="22447"/>
                    <a:pt x="25570" y="22447"/>
                  </a:cubicBezTo>
                  <a:lnTo>
                    <a:pt x="27150" y="25152"/>
                  </a:lnTo>
                  <a:lnTo>
                    <a:pt x="42278" y="53429"/>
                  </a:lnTo>
                  <a:cubicBezTo>
                    <a:pt x="42278" y="53429"/>
                    <a:pt x="47598" y="43004"/>
                    <a:pt x="47508" y="37792"/>
                  </a:cubicBezTo>
                  <a:cubicBezTo>
                    <a:pt x="47472" y="35830"/>
                    <a:pt x="30038" y="16979"/>
                    <a:pt x="30256" y="14619"/>
                  </a:cubicBezTo>
                  <a:cubicBezTo>
                    <a:pt x="30273" y="14255"/>
                    <a:pt x="30273" y="13911"/>
                    <a:pt x="30219" y="13565"/>
                  </a:cubicBezTo>
                  <a:cubicBezTo>
                    <a:pt x="29893" y="11095"/>
                    <a:pt x="27731" y="8790"/>
                    <a:pt x="25442" y="7410"/>
                  </a:cubicBezTo>
                  <a:cubicBezTo>
                    <a:pt x="25425" y="7391"/>
                    <a:pt x="25406" y="7391"/>
                    <a:pt x="25389" y="7373"/>
                  </a:cubicBezTo>
                  <a:cubicBezTo>
                    <a:pt x="25152" y="7173"/>
                    <a:pt x="24898" y="6974"/>
                    <a:pt x="24643" y="6773"/>
                  </a:cubicBezTo>
                  <a:cubicBezTo>
                    <a:pt x="24372" y="6574"/>
                    <a:pt x="24081" y="6320"/>
                    <a:pt x="23791" y="6010"/>
                  </a:cubicBezTo>
                  <a:cubicBezTo>
                    <a:pt x="22374" y="4521"/>
                    <a:pt x="20866" y="2088"/>
                    <a:pt x="20122" y="817"/>
                  </a:cubicBezTo>
                  <a:cubicBezTo>
                    <a:pt x="19832" y="308"/>
                    <a:pt x="19667" y="0"/>
                    <a:pt x="19667" y="0"/>
                  </a:cubicBezTo>
                  <a:close/>
                </a:path>
              </a:pathLst>
            </a:custGeom>
            <a:solidFill>
              <a:srgbClr val="FFD5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7525181" y="3687696"/>
              <a:ext cx="438744" cy="284752"/>
            </a:xfrm>
            <a:custGeom>
              <a:avLst/>
              <a:gdLst/>
              <a:ahLst/>
              <a:cxnLst/>
              <a:rect l="l" t="t" r="r" b="b"/>
              <a:pathLst>
                <a:path w="11445" h="7428" extrusionOk="0">
                  <a:moveTo>
                    <a:pt x="109" y="0"/>
                  </a:moveTo>
                  <a:cubicBezTo>
                    <a:pt x="56" y="0"/>
                    <a:pt x="0" y="68"/>
                    <a:pt x="58" y="126"/>
                  </a:cubicBezTo>
                  <a:cubicBezTo>
                    <a:pt x="1239" y="1288"/>
                    <a:pt x="2401" y="2469"/>
                    <a:pt x="3563" y="3685"/>
                  </a:cubicBezTo>
                  <a:cubicBezTo>
                    <a:pt x="3890" y="4031"/>
                    <a:pt x="4217" y="4412"/>
                    <a:pt x="4617" y="4702"/>
                  </a:cubicBezTo>
                  <a:cubicBezTo>
                    <a:pt x="4961" y="4939"/>
                    <a:pt x="5324" y="5157"/>
                    <a:pt x="5706" y="5356"/>
                  </a:cubicBezTo>
                  <a:cubicBezTo>
                    <a:pt x="6578" y="5847"/>
                    <a:pt x="7504" y="6264"/>
                    <a:pt x="8430" y="6627"/>
                  </a:cubicBezTo>
                  <a:cubicBezTo>
                    <a:pt x="9375" y="6990"/>
                    <a:pt x="10355" y="7336"/>
                    <a:pt x="11354" y="7426"/>
                  </a:cubicBezTo>
                  <a:cubicBezTo>
                    <a:pt x="11359" y="7427"/>
                    <a:pt x="11364" y="7428"/>
                    <a:pt x="11369" y="7428"/>
                  </a:cubicBezTo>
                  <a:cubicBezTo>
                    <a:pt x="11445" y="7428"/>
                    <a:pt x="11440" y="7299"/>
                    <a:pt x="11354" y="7281"/>
                  </a:cubicBezTo>
                  <a:cubicBezTo>
                    <a:pt x="10482" y="7208"/>
                    <a:pt x="9629" y="6918"/>
                    <a:pt x="8811" y="6627"/>
                  </a:cubicBezTo>
                  <a:cubicBezTo>
                    <a:pt x="7849" y="6264"/>
                    <a:pt x="6922" y="5864"/>
                    <a:pt x="6014" y="5375"/>
                  </a:cubicBezTo>
                  <a:cubicBezTo>
                    <a:pt x="5634" y="5174"/>
                    <a:pt x="5252" y="4956"/>
                    <a:pt x="4888" y="4702"/>
                  </a:cubicBezTo>
                  <a:cubicBezTo>
                    <a:pt x="4726" y="4612"/>
                    <a:pt x="4580" y="4503"/>
                    <a:pt x="4435" y="4394"/>
                  </a:cubicBezTo>
                  <a:cubicBezTo>
                    <a:pt x="4217" y="4230"/>
                    <a:pt x="4053" y="3995"/>
                    <a:pt x="3871" y="3813"/>
                  </a:cubicBezTo>
                  <a:cubicBezTo>
                    <a:pt x="3091" y="2978"/>
                    <a:pt x="2292" y="2179"/>
                    <a:pt x="1493" y="1361"/>
                  </a:cubicBezTo>
                  <a:lnTo>
                    <a:pt x="149" y="17"/>
                  </a:lnTo>
                  <a:cubicBezTo>
                    <a:pt x="137" y="5"/>
                    <a:pt x="123"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0"/>
            <p:cNvSpPr/>
            <p:nvPr/>
          </p:nvSpPr>
          <p:spPr>
            <a:xfrm>
              <a:off x="7541894" y="3847123"/>
              <a:ext cx="406313" cy="211188"/>
            </a:xfrm>
            <a:custGeom>
              <a:avLst/>
              <a:gdLst/>
              <a:ahLst/>
              <a:cxnLst/>
              <a:rect l="l" t="t" r="r" b="b"/>
              <a:pathLst>
                <a:path w="10599" h="5509" extrusionOk="0">
                  <a:moveTo>
                    <a:pt x="108" y="0"/>
                  </a:moveTo>
                  <a:cubicBezTo>
                    <a:pt x="55" y="0"/>
                    <a:pt x="1" y="65"/>
                    <a:pt x="58" y="107"/>
                  </a:cubicBezTo>
                  <a:cubicBezTo>
                    <a:pt x="984" y="1015"/>
                    <a:pt x="1983" y="1833"/>
                    <a:pt x="3036" y="2577"/>
                  </a:cubicBezTo>
                  <a:cubicBezTo>
                    <a:pt x="3854" y="3141"/>
                    <a:pt x="4689" y="3667"/>
                    <a:pt x="5615" y="4030"/>
                  </a:cubicBezTo>
                  <a:cubicBezTo>
                    <a:pt x="6142" y="4248"/>
                    <a:pt x="6687" y="4357"/>
                    <a:pt x="7232" y="4502"/>
                  </a:cubicBezTo>
                  <a:cubicBezTo>
                    <a:pt x="7794" y="4647"/>
                    <a:pt x="8358" y="4812"/>
                    <a:pt x="8920" y="4974"/>
                  </a:cubicBezTo>
                  <a:cubicBezTo>
                    <a:pt x="9447" y="5138"/>
                    <a:pt x="9973" y="5301"/>
                    <a:pt x="10482" y="5502"/>
                  </a:cubicBezTo>
                  <a:cubicBezTo>
                    <a:pt x="10493" y="5506"/>
                    <a:pt x="10503" y="5508"/>
                    <a:pt x="10513" y="5508"/>
                  </a:cubicBezTo>
                  <a:cubicBezTo>
                    <a:pt x="10580" y="5508"/>
                    <a:pt x="10598" y="5406"/>
                    <a:pt x="10518" y="5374"/>
                  </a:cubicBezTo>
                  <a:cubicBezTo>
                    <a:pt x="10119" y="5211"/>
                    <a:pt x="9702" y="5083"/>
                    <a:pt x="9283" y="4957"/>
                  </a:cubicBezTo>
                  <a:cubicBezTo>
                    <a:pt x="8794" y="4793"/>
                    <a:pt x="8285" y="4647"/>
                    <a:pt x="7794" y="4521"/>
                  </a:cubicBezTo>
                  <a:cubicBezTo>
                    <a:pt x="7213" y="4357"/>
                    <a:pt x="6614" y="4230"/>
                    <a:pt x="6033" y="4049"/>
                  </a:cubicBezTo>
                  <a:cubicBezTo>
                    <a:pt x="5106" y="3739"/>
                    <a:pt x="4234" y="3213"/>
                    <a:pt x="3418" y="2669"/>
                  </a:cubicBezTo>
                  <a:cubicBezTo>
                    <a:pt x="2655" y="2141"/>
                    <a:pt x="1929" y="1579"/>
                    <a:pt x="1220" y="979"/>
                  </a:cubicBezTo>
                  <a:cubicBezTo>
                    <a:pt x="857" y="671"/>
                    <a:pt x="493" y="362"/>
                    <a:pt x="149" y="17"/>
                  </a:cubicBezTo>
                  <a:cubicBezTo>
                    <a:pt x="137" y="5"/>
                    <a:pt x="122"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7920165" y="4177706"/>
              <a:ext cx="575063" cy="85832"/>
            </a:xfrm>
            <a:custGeom>
              <a:avLst/>
              <a:gdLst/>
              <a:ahLst/>
              <a:cxnLst/>
              <a:rect l="l" t="t" r="r" b="b"/>
              <a:pathLst>
                <a:path w="15001" h="2239" extrusionOk="0">
                  <a:moveTo>
                    <a:pt x="8766" y="1"/>
                  </a:moveTo>
                  <a:cubicBezTo>
                    <a:pt x="8499" y="1"/>
                    <a:pt x="8234" y="7"/>
                    <a:pt x="7970" y="19"/>
                  </a:cubicBezTo>
                  <a:cubicBezTo>
                    <a:pt x="6844" y="55"/>
                    <a:pt x="5718" y="219"/>
                    <a:pt x="4609" y="256"/>
                  </a:cubicBezTo>
                  <a:cubicBezTo>
                    <a:pt x="4253" y="273"/>
                    <a:pt x="3897" y="278"/>
                    <a:pt x="3541" y="278"/>
                  </a:cubicBezTo>
                  <a:cubicBezTo>
                    <a:pt x="3170" y="278"/>
                    <a:pt x="2800" y="273"/>
                    <a:pt x="2430" y="273"/>
                  </a:cubicBezTo>
                  <a:cubicBezTo>
                    <a:pt x="1667" y="256"/>
                    <a:pt x="887" y="219"/>
                    <a:pt x="105" y="110"/>
                  </a:cubicBezTo>
                  <a:cubicBezTo>
                    <a:pt x="101" y="109"/>
                    <a:pt x="96" y="109"/>
                    <a:pt x="92" y="109"/>
                  </a:cubicBezTo>
                  <a:cubicBezTo>
                    <a:pt x="29" y="109"/>
                    <a:pt x="1" y="237"/>
                    <a:pt x="69" y="237"/>
                  </a:cubicBezTo>
                  <a:cubicBezTo>
                    <a:pt x="1139" y="405"/>
                    <a:pt x="2222" y="419"/>
                    <a:pt x="3306" y="419"/>
                  </a:cubicBezTo>
                  <a:cubicBezTo>
                    <a:pt x="3510" y="419"/>
                    <a:pt x="3715" y="418"/>
                    <a:pt x="3919" y="418"/>
                  </a:cubicBezTo>
                  <a:cubicBezTo>
                    <a:pt x="5136" y="401"/>
                    <a:pt x="6353" y="237"/>
                    <a:pt x="7587" y="164"/>
                  </a:cubicBezTo>
                  <a:cubicBezTo>
                    <a:pt x="7987" y="142"/>
                    <a:pt x="8391" y="128"/>
                    <a:pt x="8796" y="128"/>
                  </a:cubicBezTo>
                  <a:cubicBezTo>
                    <a:pt x="10031" y="128"/>
                    <a:pt x="11279" y="253"/>
                    <a:pt x="12454" y="636"/>
                  </a:cubicBezTo>
                  <a:cubicBezTo>
                    <a:pt x="13363" y="927"/>
                    <a:pt x="14253" y="1418"/>
                    <a:pt x="14852" y="2217"/>
                  </a:cubicBezTo>
                  <a:cubicBezTo>
                    <a:pt x="14867" y="2232"/>
                    <a:pt x="14887" y="2239"/>
                    <a:pt x="14907" y="2239"/>
                  </a:cubicBezTo>
                  <a:cubicBezTo>
                    <a:pt x="14955" y="2239"/>
                    <a:pt x="15000" y="2196"/>
                    <a:pt x="14961" y="2144"/>
                  </a:cubicBezTo>
                  <a:cubicBezTo>
                    <a:pt x="13907" y="728"/>
                    <a:pt x="12055" y="256"/>
                    <a:pt x="10384" y="74"/>
                  </a:cubicBezTo>
                  <a:cubicBezTo>
                    <a:pt x="9849" y="25"/>
                    <a:pt x="9306" y="1"/>
                    <a:pt x="8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0"/>
            <p:cNvSpPr/>
            <p:nvPr/>
          </p:nvSpPr>
          <p:spPr>
            <a:xfrm>
              <a:off x="8240246" y="3924709"/>
              <a:ext cx="66856" cy="23346"/>
            </a:xfrm>
            <a:custGeom>
              <a:avLst/>
              <a:gdLst/>
              <a:ahLst/>
              <a:cxnLst/>
              <a:rect l="l" t="t" r="r" b="b"/>
              <a:pathLst>
                <a:path w="1744" h="609" extrusionOk="0">
                  <a:moveTo>
                    <a:pt x="14" y="1"/>
                  </a:moveTo>
                  <a:cubicBezTo>
                    <a:pt x="9" y="1"/>
                    <a:pt x="0" y="8"/>
                    <a:pt x="0" y="8"/>
                  </a:cubicBezTo>
                  <a:cubicBezTo>
                    <a:pt x="73" y="117"/>
                    <a:pt x="182" y="117"/>
                    <a:pt x="291" y="136"/>
                  </a:cubicBezTo>
                  <a:cubicBezTo>
                    <a:pt x="472" y="154"/>
                    <a:pt x="637" y="190"/>
                    <a:pt x="799" y="226"/>
                  </a:cubicBezTo>
                  <a:cubicBezTo>
                    <a:pt x="1109" y="318"/>
                    <a:pt x="1399" y="463"/>
                    <a:pt x="1707" y="608"/>
                  </a:cubicBezTo>
                  <a:cubicBezTo>
                    <a:pt x="1726" y="608"/>
                    <a:pt x="1744" y="589"/>
                    <a:pt x="1726" y="572"/>
                  </a:cubicBezTo>
                  <a:cubicBezTo>
                    <a:pt x="1489" y="390"/>
                    <a:pt x="1199" y="263"/>
                    <a:pt x="927" y="172"/>
                  </a:cubicBezTo>
                  <a:cubicBezTo>
                    <a:pt x="763" y="117"/>
                    <a:pt x="618" y="81"/>
                    <a:pt x="455" y="64"/>
                  </a:cubicBezTo>
                  <a:cubicBezTo>
                    <a:pt x="310" y="45"/>
                    <a:pt x="145" y="64"/>
                    <a:pt x="19" y="8"/>
                  </a:cubicBezTo>
                  <a:cubicBezTo>
                    <a:pt x="19" y="2"/>
                    <a:pt x="17" y="1"/>
                    <a:pt x="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0"/>
            <p:cNvSpPr/>
            <p:nvPr/>
          </p:nvSpPr>
          <p:spPr>
            <a:xfrm>
              <a:off x="8401091" y="4453895"/>
              <a:ext cx="42437" cy="5789"/>
            </a:xfrm>
            <a:custGeom>
              <a:avLst/>
              <a:gdLst/>
              <a:ahLst/>
              <a:cxnLst/>
              <a:rect l="l" t="t" r="r" b="b"/>
              <a:pathLst>
                <a:path w="1107" h="151" extrusionOk="0">
                  <a:moveTo>
                    <a:pt x="1087" y="1"/>
                  </a:moveTo>
                  <a:cubicBezTo>
                    <a:pt x="1083" y="1"/>
                    <a:pt x="1077" y="2"/>
                    <a:pt x="1071" y="5"/>
                  </a:cubicBezTo>
                  <a:cubicBezTo>
                    <a:pt x="998" y="5"/>
                    <a:pt x="908" y="24"/>
                    <a:pt x="817" y="42"/>
                  </a:cubicBezTo>
                  <a:cubicBezTo>
                    <a:pt x="726" y="61"/>
                    <a:pt x="635" y="61"/>
                    <a:pt x="545" y="61"/>
                  </a:cubicBezTo>
                  <a:cubicBezTo>
                    <a:pt x="453" y="61"/>
                    <a:pt x="363" y="61"/>
                    <a:pt x="272" y="42"/>
                  </a:cubicBezTo>
                  <a:cubicBezTo>
                    <a:pt x="199" y="24"/>
                    <a:pt x="109" y="5"/>
                    <a:pt x="17" y="5"/>
                  </a:cubicBezTo>
                  <a:cubicBezTo>
                    <a:pt x="0" y="5"/>
                    <a:pt x="0" y="42"/>
                    <a:pt x="17" y="42"/>
                  </a:cubicBezTo>
                  <a:cubicBezTo>
                    <a:pt x="90" y="97"/>
                    <a:pt x="182" y="114"/>
                    <a:pt x="272" y="133"/>
                  </a:cubicBezTo>
                  <a:cubicBezTo>
                    <a:pt x="363" y="151"/>
                    <a:pt x="453" y="151"/>
                    <a:pt x="545" y="151"/>
                  </a:cubicBezTo>
                  <a:cubicBezTo>
                    <a:pt x="726" y="151"/>
                    <a:pt x="925" y="133"/>
                    <a:pt x="1090" y="42"/>
                  </a:cubicBezTo>
                  <a:cubicBezTo>
                    <a:pt x="1104" y="27"/>
                    <a:pt x="1106" y="1"/>
                    <a:pt x="10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0"/>
            <p:cNvSpPr/>
            <p:nvPr/>
          </p:nvSpPr>
          <p:spPr>
            <a:xfrm>
              <a:off x="7630405" y="2662903"/>
              <a:ext cx="472786" cy="544472"/>
            </a:xfrm>
            <a:custGeom>
              <a:avLst/>
              <a:gdLst/>
              <a:ahLst/>
              <a:cxnLst/>
              <a:rect l="l" t="t" r="r" b="b"/>
              <a:pathLst>
                <a:path w="12333" h="14203" extrusionOk="0">
                  <a:moveTo>
                    <a:pt x="5613" y="1"/>
                  </a:moveTo>
                  <a:cubicBezTo>
                    <a:pt x="5395" y="2652"/>
                    <a:pt x="5359" y="5158"/>
                    <a:pt x="5504" y="7500"/>
                  </a:cubicBezTo>
                  <a:cubicBezTo>
                    <a:pt x="3742" y="8372"/>
                    <a:pt x="1889" y="8936"/>
                    <a:pt x="0" y="9263"/>
                  </a:cubicBezTo>
                  <a:lnTo>
                    <a:pt x="274" y="10934"/>
                  </a:lnTo>
                  <a:cubicBezTo>
                    <a:pt x="459" y="10938"/>
                    <a:pt x="643" y="10940"/>
                    <a:pt x="826" y="10940"/>
                  </a:cubicBezTo>
                  <a:cubicBezTo>
                    <a:pt x="2924" y="10940"/>
                    <a:pt x="4888" y="10649"/>
                    <a:pt x="6575" y="9880"/>
                  </a:cubicBezTo>
                  <a:cubicBezTo>
                    <a:pt x="7192" y="11297"/>
                    <a:pt x="8519" y="12750"/>
                    <a:pt x="10008" y="14202"/>
                  </a:cubicBezTo>
                  <a:lnTo>
                    <a:pt x="12332" y="12222"/>
                  </a:lnTo>
                  <a:cubicBezTo>
                    <a:pt x="10516" y="11043"/>
                    <a:pt x="9117" y="9917"/>
                    <a:pt x="7955" y="7955"/>
                  </a:cubicBezTo>
                  <a:cubicBezTo>
                    <a:pt x="8718" y="5612"/>
                    <a:pt x="9390" y="3233"/>
                    <a:pt x="9698" y="764"/>
                  </a:cubicBezTo>
                  <a:lnTo>
                    <a:pt x="56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0"/>
            <p:cNvSpPr/>
            <p:nvPr/>
          </p:nvSpPr>
          <p:spPr>
            <a:xfrm>
              <a:off x="7844150" y="2657268"/>
              <a:ext cx="159435" cy="45274"/>
            </a:xfrm>
            <a:custGeom>
              <a:avLst/>
              <a:gdLst/>
              <a:ahLst/>
              <a:cxnLst/>
              <a:rect l="l" t="t" r="r" b="b"/>
              <a:pathLst>
                <a:path w="4159" h="1181" extrusionOk="0">
                  <a:moveTo>
                    <a:pt x="594" y="1"/>
                  </a:moveTo>
                  <a:cubicBezTo>
                    <a:pt x="267" y="1"/>
                    <a:pt x="60" y="46"/>
                    <a:pt x="37" y="148"/>
                  </a:cubicBezTo>
                  <a:cubicBezTo>
                    <a:pt x="0" y="383"/>
                    <a:pt x="853" y="838"/>
                    <a:pt x="2088" y="1073"/>
                  </a:cubicBezTo>
                  <a:cubicBezTo>
                    <a:pt x="2520" y="1148"/>
                    <a:pt x="2890" y="1180"/>
                    <a:pt x="3191" y="1180"/>
                  </a:cubicBezTo>
                  <a:cubicBezTo>
                    <a:pt x="3763" y="1180"/>
                    <a:pt x="4087" y="1065"/>
                    <a:pt x="4122" y="911"/>
                  </a:cubicBezTo>
                  <a:cubicBezTo>
                    <a:pt x="4159" y="674"/>
                    <a:pt x="3614" y="438"/>
                    <a:pt x="2361" y="202"/>
                  </a:cubicBezTo>
                  <a:cubicBezTo>
                    <a:pt x="1660" y="78"/>
                    <a:pt x="1023" y="1"/>
                    <a:pt x="5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0"/>
            <p:cNvSpPr/>
            <p:nvPr/>
          </p:nvSpPr>
          <p:spPr>
            <a:xfrm>
              <a:off x="7843422" y="2655274"/>
              <a:ext cx="94036" cy="12114"/>
            </a:xfrm>
            <a:custGeom>
              <a:avLst/>
              <a:gdLst/>
              <a:ahLst/>
              <a:cxnLst/>
              <a:rect l="l" t="t" r="r" b="b"/>
              <a:pathLst>
                <a:path w="2453" h="316" extrusionOk="0">
                  <a:moveTo>
                    <a:pt x="643" y="0"/>
                  </a:moveTo>
                  <a:cubicBezTo>
                    <a:pt x="293" y="0"/>
                    <a:pt x="28" y="51"/>
                    <a:pt x="1" y="200"/>
                  </a:cubicBezTo>
                  <a:cubicBezTo>
                    <a:pt x="1" y="217"/>
                    <a:pt x="19" y="254"/>
                    <a:pt x="56" y="254"/>
                  </a:cubicBezTo>
                  <a:lnTo>
                    <a:pt x="56" y="273"/>
                  </a:lnTo>
                  <a:cubicBezTo>
                    <a:pt x="92" y="273"/>
                    <a:pt x="110" y="254"/>
                    <a:pt x="128" y="217"/>
                  </a:cubicBezTo>
                  <a:cubicBezTo>
                    <a:pt x="137" y="157"/>
                    <a:pt x="306" y="113"/>
                    <a:pt x="645" y="113"/>
                  </a:cubicBezTo>
                  <a:cubicBezTo>
                    <a:pt x="1017" y="113"/>
                    <a:pt x="1592" y="166"/>
                    <a:pt x="2380" y="309"/>
                  </a:cubicBezTo>
                  <a:cubicBezTo>
                    <a:pt x="2390" y="313"/>
                    <a:pt x="2398" y="316"/>
                    <a:pt x="2406" y="316"/>
                  </a:cubicBezTo>
                  <a:cubicBezTo>
                    <a:pt x="2426" y="316"/>
                    <a:pt x="2439" y="299"/>
                    <a:pt x="2453" y="273"/>
                  </a:cubicBezTo>
                  <a:cubicBezTo>
                    <a:pt x="2453" y="236"/>
                    <a:pt x="2434" y="200"/>
                    <a:pt x="2398" y="200"/>
                  </a:cubicBezTo>
                  <a:cubicBezTo>
                    <a:pt x="2056" y="143"/>
                    <a:pt x="1230"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0"/>
            <p:cNvSpPr/>
            <p:nvPr/>
          </p:nvSpPr>
          <p:spPr>
            <a:xfrm>
              <a:off x="7138938" y="2765788"/>
              <a:ext cx="676728" cy="836546"/>
            </a:xfrm>
            <a:custGeom>
              <a:avLst/>
              <a:gdLst/>
              <a:ahLst/>
              <a:cxnLst/>
              <a:rect l="l" t="t" r="r" b="b"/>
              <a:pathLst>
                <a:path w="17653" h="21822" extrusionOk="0">
                  <a:moveTo>
                    <a:pt x="11150" y="1"/>
                  </a:moveTo>
                  <a:cubicBezTo>
                    <a:pt x="9520" y="1"/>
                    <a:pt x="7870" y="749"/>
                    <a:pt x="6629" y="1874"/>
                  </a:cubicBezTo>
                  <a:cubicBezTo>
                    <a:pt x="4886" y="3473"/>
                    <a:pt x="3850" y="5725"/>
                    <a:pt x="2961" y="7923"/>
                  </a:cubicBezTo>
                  <a:cubicBezTo>
                    <a:pt x="1889" y="10647"/>
                    <a:pt x="1053" y="13461"/>
                    <a:pt x="455" y="16349"/>
                  </a:cubicBezTo>
                  <a:cubicBezTo>
                    <a:pt x="200" y="17584"/>
                    <a:pt x="0" y="18892"/>
                    <a:pt x="472" y="20108"/>
                  </a:cubicBezTo>
                  <a:cubicBezTo>
                    <a:pt x="709" y="20708"/>
                    <a:pt x="1126" y="21216"/>
                    <a:pt x="1671" y="21524"/>
                  </a:cubicBezTo>
                  <a:cubicBezTo>
                    <a:pt x="2056" y="21738"/>
                    <a:pt x="2437" y="21821"/>
                    <a:pt x="2816" y="21821"/>
                  </a:cubicBezTo>
                  <a:cubicBezTo>
                    <a:pt x="3725" y="21821"/>
                    <a:pt x="4619" y="21342"/>
                    <a:pt x="5503" y="21035"/>
                  </a:cubicBezTo>
                  <a:cubicBezTo>
                    <a:pt x="7065" y="20471"/>
                    <a:pt x="8790" y="20453"/>
                    <a:pt x="10407" y="20018"/>
                  </a:cubicBezTo>
                  <a:cubicBezTo>
                    <a:pt x="13112" y="19272"/>
                    <a:pt x="15492" y="17275"/>
                    <a:pt x="16563" y="14678"/>
                  </a:cubicBezTo>
                  <a:cubicBezTo>
                    <a:pt x="17652" y="12081"/>
                    <a:pt x="17398" y="8940"/>
                    <a:pt x="15819" y="6615"/>
                  </a:cubicBezTo>
                  <a:cubicBezTo>
                    <a:pt x="15182" y="5652"/>
                    <a:pt x="14329" y="4816"/>
                    <a:pt x="14039" y="3691"/>
                  </a:cubicBezTo>
                  <a:cubicBezTo>
                    <a:pt x="13875" y="3019"/>
                    <a:pt x="13620" y="2020"/>
                    <a:pt x="13240" y="1203"/>
                  </a:cubicBezTo>
                  <a:cubicBezTo>
                    <a:pt x="12949" y="549"/>
                    <a:pt x="12332" y="95"/>
                    <a:pt x="11623" y="22"/>
                  </a:cubicBezTo>
                  <a:cubicBezTo>
                    <a:pt x="11466" y="8"/>
                    <a:pt x="11308" y="1"/>
                    <a:pt x="111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0"/>
            <p:cNvSpPr/>
            <p:nvPr/>
          </p:nvSpPr>
          <p:spPr>
            <a:xfrm>
              <a:off x="7303923" y="2949978"/>
              <a:ext cx="489461" cy="181286"/>
            </a:xfrm>
            <a:custGeom>
              <a:avLst/>
              <a:gdLst/>
              <a:ahLst/>
              <a:cxnLst/>
              <a:rect l="l" t="t" r="r" b="b"/>
              <a:pathLst>
                <a:path w="12768" h="4729" extrusionOk="0">
                  <a:moveTo>
                    <a:pt x="66" y="0"/>
                  </a:moveTo>
                  <a:cubicBezTo>
                    <a:pt x="55" y="0"/>
                    <a:pt x="44" y="4"/>
                    <a:pt x="37" y="11"/>
                  </a:cubicBezTo>
                  <a:cubicBezTo>
                    <a:pt x="1" y="30"/>
                    <a:pt x="1" y="67"/>
                    <a:pt x="18" y="84"/>
                  </a:cubicBezTo>
                  <a:cubicBezTo>
                    <a:pt x="1272" y="2154"/>
                    <a:pt x="3451" y="3571"/>
                    <a:pt x="6284" y="4261"/>
                  </a:cubicBezTo>
                  <a:cubicBezTo>
                    <a:pt x="7558" y="4571"/>
                    <a:pt x="8967" y="4728"/>
                    <a:pt x="10488" y="4728"/>
                  </a:cubicBezTo>
                  <a:cubicBezTo>
                    <a:pt x="11200" y="4728"/>
                    <a:pt x="11936" y="4694"/>
                    <a:pt x="12694" y="4624"/>
                  </a:cubicBezTo>
                  <a:cubicBezTo>
                    <a:pt x="12731" y="4624"/>
                    <a:pt x="12750" y="4607"/>
                    <a:pt x="12750" y="4571"/>
                  </a:cubicBezTo>
                  <a:cubicBezTo>
                    <a:pt x="12767" y="4534"/>
                    <a:pt x="12750" y="4515"/>
                    <a:pt x="12713" y="4498"/>
                  </a:cubicBezTo>
                  <a:lnTo>
                    <a:pt x="12694" y="4498"/>
                  </a:lnTo>
                  <a:cubicBezTo>
                    <a:pt x="11927" y="4571"/>
                    <a:pt x="11182" y="4607"/>
                    <a:pt x="10461" y="4607"/>
                  </a:cubicBezTo>
                  <a:cubicBezTo>
                    <a:pt x="5625" y="4607"/>
                    <a:pt x="1912" y="2985"/>
                    <a:pt x="110" y="30"/>
                  </a:cubicBezTo>
                  <a:cubicBezTo>
                    <a:pt x="99" y="9"/>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0"/>
            <p:cNvSpPr/>
            <p:nvPr/>
          </p:nvSpPr>
          <p:spPr>
            <a:xfrm>
              <a:off x="7173054" y="3306820"/>
              <a:ext cx="284752" cy="244424"/>
            </a:xfrm>
            <a:custGeom>
              <a:avLst/>
              <a:gdLst/>
              <a:ahLst/>
              <a:cxnLst/>
              <a:rect l="l" t="t" r="r" b="b"/>
              <a:pathLst>
                <a:path w="7428" h="6376" extrusionOk="0">
                  <a:moveTo>
                    <a:pt x="54" y="1"/>
                  </a:moveTo>
                  <a:cubicBezTo>
                    <a:pt x="18" y="1"/>
                    <a:pt x="1" y="37"/>
                    <a:pt x="1" y="73"/>
                  </a:cubicBezTo>
                  <a:cubicBezTo>
                    <a:pt x="763" y="3197"/>
                    <a:pt x="3124" y="5359"/>
                    <a:pt x="6647" y="6212"/>
                  </a:cubicBezTo>
                  <a:lnTo>
                    <a:pt x="7410" y="6376"/>
                  </a:lnTo>
                  <a:lnTo>
                    <a:pt x="7428" y="6248"/>
                  </a:lnTo>
                  <a:cubicBezTo>
                    <a:pt x="3524" y="5540"/>
                    <a:pt x="926" y="3342"/>
                    <a:pt x="127" y="37"/>
                  </a:cubicBezTo>
                  <a:cubicBezTo>
                    <a:pt x="110" y="20"/>
                    <a:pt x="73" y="1"/>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0"/>
            <p:cNvSpPr/>
            <p:nvPr/>
          </p:nvSpPr>
          <p:spPr>
            <a:xfrm>
              <a:off x="7459133" y="3391305"/>
              <a:ext cx="249293" cy="119567"/>
            </a:xfrm>
            <a:custGeom>
              <a:avLst/>
              <a:gdLst/>
              <a:ahLst/>
              <a:cxnLst/>
              <a:rect l="l" t="t" r="r" b="b"/>
              <a:pathLst>
                <a:path w="6503" h="3119" extrusionOk="0">
                  <a:moveTo>
                    <a:pt x="6442" y="1"/>
                  </a:moveTo>
                  <a:cubicBezTo>
                    <a:pt x="6422" y="1"/>
                    <a:pt x="6405" y="10"/>
                    <a:pt x="6393" y="31"/>
                  </a:cubicBezTo>
                  <a:cubicBezTo>
                    <a:pt x="4904" y="1956"/>
                    <a:pt x="2889" y="2901"/>
                    <a:pt x="56" y="3010"/>
                  </a:cubicBezTo>
                  <a:cubicBezTo>
                    <a:pt x="20" y="3010"/>
                    <a:pt x="1" y="3046"/>
                    <a:pt x="1" y="3063"/>
                  </a:cubicBezTo>
                  <a:cubicBezTo>
                    <a:pt x="1" y="3100"/>
                    <a:pt x="20" y="3118"/>
                    <a:pt x="37" y="3118"/>
                  </a:cubicBezTo>
                  <a:lnTo>
                    <a:pt x="56" y="3118"/>
                  </a:lnTo>
                  <a:cubicBezTo>
                    <a:pt x="2943" y="3010"/>
                    <a:pt x="4977" y="2046"/>
                    <a:pt x="6485" y="104"/>
                  </a:cubicBezTo>
                  <a:cubicBezTo>
                    <a:pt x="6502" y="67"/>
                    <a:pt x="6502" y="31"/>
                    <a:pt x="6485" y="12"/>
                  </a:cubicBezTo>
                  <a:cubicBezTo>
                    <a:pt x="6470" y="5"/>
                    <a:pt x="6455" y="1"/>
                    <a:pt x="6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0"/>
            <p:cNvSpPr/>
            <p:nvPr/>
          </p:nvSpPr>
          <p:spPr>
            <a:xfrm>
              <a:off x="7807964" y="2860586"/>
              <a:ext cx="594576" cy="926825"/>
            </a:xfrm>
            <a:custGeom>
              <a:avLst/>
              <a:gdLst/>
              <a:ahLst/>
              <a:cxnLst/>
              <a:rect l="l" t="t" r="r" b="b"/>
              <a:pathLst>
                <a:path w="15510" h="24177" extrusionOk="0">
                  <a:moveTo>
                    <a:pt x="9591" y="0"/>
                  </a:moveTo>
                  <a:cubicBezTo>
                    <a:pt x="9061" y="0"/>
                    <a:pt x="8535" y="218"/>
                    <a:pt x="8154" y="600"/>
                  </a:cubicBezTo>
                  <a:cubicBezTo>
                    <a:pt x="7500" y="1236"/>
                    <a:pt x="6901" y="2089"/>
                    <a:pt x="6483" y="2689"/>
                  </a:cubicBezTo>
                  <a:cubicBezTo>
                    <a:pt x="5812" y="3634"/>
                    <a:pt x="4686" y="4142"/>
                    <a:pt x="3722" y="4796"/>
                  </a:cubicBezTo>
                  <a:cubicBezTo>
                    <a:pt x="1380" y="6448"/>
                    <a:pt x="0" y="9336"/>
                    <a:pt x="73" y="12205"/>
                  </a:cubicBezTo>
                  <a:cubicBezTo>
                    <a:pt x="163" y="15075"/>
                    <a:pt x="1671" y="17835"/>
                    <a:pt x="3995" y="19523"/>
                  </a:cubicBezTo>
                  <a:cubicBezTo>
                    <a:pt x="5357" y="20540"/>
                    <a:pt x="6991" y="21177"/>
                    <a:pt x="8281" y="22284"/>
                  </a:cubicBezTo>
                  <a:cubicBezTo>
                    <a:pt x="9239" y="23090"/>
                    <a:pt x="10104" y="24177"/>
                    <a:pt x="11408" y="24177"/>
                  </a:cubicBezTo>
                  <a:cubicBezTo>
                    <a:pt x="11513" y="24177"/>
                    <a:pt x="11621" y="24170"/>
                    <a:pt x="11732" y="24155"/>
                  </a:cubicBezTo>
                  <a:cubicBezTo>
                    <a:pt x="12367" y="24064"/>
                    <a:pt x="12948" y="23719"/>
                    <a:pt x="13384" y="23247"/>
                  </a:cubicBezTo>
                  <a:cubicBezTo>
                    <a:pt x="14292" y="22266"/>
                    <a:pt x="14565" y="20940"/>
                    <a:pt x="14783" y="19669"/>
                  </a:cubicBezTo>
                  <a:cubicBezTo>
                    <a:pt x="15273" y="16709"/>
                    <a:pt x="15509" y="13731"/>
                    <a:pt x="15473" y="10753"/>
                  </a:cubicBezTo>
                  <a:cubicBezTo>
                    <a:pt x="15437" y="8336"/>
                    <a:pt x="15273" y="5813"/>
                    <a:pt x="14202" y="3651"/>
                  </a:cubicBezTo>
                  <a:cubicBezTo>
                    <a:pt x="13366" y="1980"/>
                    <a:pt x="11877" y="564"/>
                    <a:pt x="10115" y="74"/>
                  </a:cubicBezTo>
                  <a:cubicBezTo>
                    <a:pt x="9943" y="24"/>
                    <a:pt x="9767" y="0"/>
                    <a:pt x="9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0"/>
            <p:cNvSpPr/>
            <p:nvPr/>
          </p:nvSpPr>
          <p:spPr>
            <a:xfrm>
              <a:off x="7886585" y="3047421"/>
              <a:ext cx="488081" cy="118072"/>
            </a:xfrm>
            <a:custGeom>
              <a:avLst/>
              <a:gdLst/>
              <a:ahLst/>
              <a:cxnLst/>
              <a:rect l="l" t="t" r="r" b="b"/>
              <a:pathLst>
                <a:path w="12732" h="3080" extrusionOk="0">
                  <a:moveTo>
                    <a:pt x="12670" y="1"/>
                  </a:moveTo>
                  <a:cubicBezTo>
                    <a:pt x="12650" y="1"/>
                    <a:pt x="12633" y="9"/>
                    <a:pt x="12623" y="31"/>
                  </a:cubicBezTo>
                  <a:cubicBezTo>
                    <a:pt x="11299" y="1974"/>
                    <a:pt x="9173" y="2963"/>
                    <a:pt x="6540" y="2963"/>
                  </a:cubicBezTo>
                  <a:cubicBezTo>
                    <a:pt x="4622" y="2963"/>
                    <a:pt x="2434" y="2438"/>
                    <a:pt x="92" y="1375"/>
                  </a:cubicBezTo>
                  <a:cubicBezTo>
                    <a:pt x="56" y="1375"/>
                    <a:pt x="19" y="1375"/>
                    <a:pt x="1" y="1411"/>
                  </a:cubicBezTo>
                  <a:cubicBezTo>
                    <a:pt x="1" y="1447"/>
                    <a:pt x="1" y="1465"/>
                    <a:pt x="37" y="1484"/>
                  </a:cubicBezTo>
                  <a:cubicBezTo>
                    <a:pt x="1218" y="2029"/>
                    <a:pt x="2380" y="2428"/>
                    <a:pt x="3470" y="2682"/>
                  </a:cubicBezTo>
                  <a:cubicBezTo>
                    <a:pt x="4557" y="2948"/>
                    <a:pt x="5592" y="3080"/>
                    <a:pt x="6559" y="3080"/>
                  </a:cubicBezTo>
                  <a:cubicBezTo>
                    <a:pt x="9226" y="3080"/>
                    <a:pt x="11380" y="2076"/>
                    <a:pt x="12713" y="103"/>
                  </a:cubicBezTo>
                  <a:cubicBezTo>
                    <a:pt x="12732" y="67"/>
                    <a:pt x="12732" y="31"/>
                    <a:pt x="12713" y="12"/>
                  </a:cubicBezTo>
                  <a:cubicBezTo>
                    <a:pt x="12698" y="5"/>
                    <a:pt x="12683" y="1"/>
                    <a:pt x="12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0"/>
            <p:cNvSpPr/>
            <p:nvPr/>
          </p:nvSpPr>
          <p:spPr>
            <a:xfrm>
              <a:off x="7978469" y="3588299"/>
              <a:ext cx="402441" cy="67930"/>
            </a:xfrm>
            <a:custGeom>
              <a:avLst/>
              <a:gdLst/>
              <a:ahLst/>
              <a:cxnLst/>
              <a:rect l="l" t="t" r="r" b="b"/>
              <a:pathLst>
                <a:path w="10498" h="1772" extrusionOk="0">
                  <a:moveTo>
                    <a:pt x="10432" y="1"/>
                  </a:moveTo>
                  <a:cubicBezTo>
                    <a:pt x="10416" y="1"/>
                    <a:pt x="10400" y="10"/>
                    <a:pt x="10389" y="31"/>
                  </a:cubicBezTo>
                  <a:cubicBezTo>
                    <a:pt x="9669" y="1010"/>
                    <a:pt x="7444" y="1661"/>
                    <a:pt x="4892" y="1661"/>
                  </a:cubicBezTo>
                  <a:cubicBezTo>
                    <a:pt x="3324" y="1661"/>
                    <a:pt x="1633" y="1416"/>
                    <a:pt x="92" y="849"/>
                  </a:cubicBezTo>
                  <a:cubicBezTo>
                    <a:pt x="56" y="849"/>
                    <a:pt x="20" y="866"/>
                    <a:pt x="20" y="885"/>
                  </a:cubicBezTo>
                  <a:cubicBezTo>
                    <a:pt x="1" y="921"/>
                    <a:pt x="20" y="958"/>
                    <a:pt x="56" y="975"/>
                  </a:cubicBezTo>
                  <a:cubicBezTo>
                    <a:pt x="492" y="1121"/>
                    <a:pt x="928" y="1266"/>
                    <a:pt x="1381" y="1375"/>
                  </a:cubicBezTo>
                  <a:cubicBezTo>
                    <a:pt x="2530" y="1648"/>
                    <a:pt x="3715" y="1772"/>
                    <a:pt x="4839" y="1772"/>
                  </a:cubicBezTo>
                  <a:cubicBezTo>
                    <a:pt x="7448" y="1772"/>
                    <a:pt x="9731" y="1107"/>
                    <a:pt x="10480" y="104"/>
                  </a:cubicBezTo>
                  <a:cubicBezTo>
                    <a:pt x="10498" y="67"/>
                    <a:pt x="10498" y="31"/>
                    <a:pt x="10461" y="13"/>
                  </a:cubicBezTo>
                  <a:cubicBezTo>
                    <a:pt x="10454" y="6"/>
                    <a:pt x="10443" y="1"/>
                    <a:pt x="10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0"/>
            <p:cNvSpPr/>
            <p:nvPr/>
          </p:nvSpPr>
          <p:spPr>
            <a:xfrm>
              <a:off x="8348153" y="3181241"/>
              <a:ext cx="39715" cy="382813"/>
            </a:xfrm>
            <a:custGeom>
              <a:avLst/>
              <a:gdLst/>
              <a:ahLst/>
              <a:cxnLst/>
              <a:rect l="l" t="t" r="r" b="b"/>
              <a:pathLst>
                <a:path w="1036" h="9986" extrusionOk="0">
                  <a:moveTo>
                    <a:pt x="472" y="1"/>
                  </a:moveTo>
                  <a:cubicBezTo>
                    <a:pt x="465" y="1"/>
                    <a:pt x="459" y="3"/>
                    <a:pt x="454" y="8"/>
                  </a:cubicBezTo>
                  <a:cubicBezTo>
                    <a:pt x="418" y="8"/>
                    <a:pt x="400" y="44"/>
                    <a:pt x="400" y="63"/>
                  </a:cubicBezTo>
                  <a:cubicBezTo>
                    <a:pt x="909" y="2860"/>
                    <a:pt x="781" y="6092"/>
                    <a:pt x="18" y="9923"/>
                  </a:cubicBezTo>
                  <a:cubicBezTo>
                    <a:pt x="1" y="9942"/>
                    <a:pt x="18" y="9979"/>
                    <a:pt x="55" y="9979"/>
                  </a:cubicBezTo>
                  <a:cubicBezTo>
                    <a:pt x="64" y="9983"/>
                    <a:pt x="74" y="9985"/>
                    <a:pt x="83" y="9985"/>
                  </a:cubicBezTo>
                  <a:cubicBezTo>
                    <a:pt x="108" y="9985"/>
                    <a:pt x="127" y="9969"/>
                    <a:pt x="127" y="9942"/>
                  </a:cubicBezTo>
                  <a:cubicBezTo>
                    <a:pt x="909" y="6092"/>
                    <a:pt x="1035" y="2860"/>
                    <a:pt x="509" y="44"/>
                  </a:cubicBezTo>
                  <a:cubicBezTo>
                    <a:pt x="509" y="17"/>
                    <a:pt x="490" y="1"/>
                    <a:pt x="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40"/>
          <p:cNvGrpSpPr/>
          <p:nvPr/>
        </p:nvGrpSpPr>
        <p:grpSpPr>
          <a:xfrm rot="-1932307">
            <a:off x="1988598" y="359562"/>
            <a:ext cx="258427" cy="422256"/>
            <a:chOff x="3978300" y="589575"/>
            <a:chExt cx="499925" cy="816850"/>
          </a:xfrm>
        </p:grpSpPr>
        <p:sp>
          <p:nvSpPr>
            <p:cNvPr id="428" name="Google Shape;428;p40"/>
            <p:cNvSpPr/>
            <p:nvPr/>
          </p:nvSpPr>
          <p:spPr>
            <a:xfrm>
              <a:off x="4040050" y="647900"/>
              <a:ext cx="438175" cy="758525"/>
            </a:xfrm>
            <a:custGeom>
              <a:avLst/>
              <a:gdLst/>
              <a:ahLst/>
              <a:cxnLst/>
              <a:rect l="l" t="t" r="r" b="b"/>
              <a:pathLst>
                <a:path w="17527" h="30341" extrusionOk="0">
                  <a:moveTo>
                    <a:pt x="7465" y="0"/>
                  </a:moveTo>
                  <a:lnTo>
                    <a:pt x="0" y="2797"/>
                  </a:lnTo>
                  <a:lnTo>
                    <a:pt x="9190" y="27314"/>
                  </a:lnTo>
                  <a:cubicBezTo>
                    <a:pt x="9873" y="29158"/>
                    <a:pt x="11544" y="30340"/>
                    <a:pt x="13235" y="30340"/>
                  </a:cubicBezTo>
                  <a:cubicBezTo>
                    <a:pt x="13658" y="30340"/>
                    <a:pt x="14082" y="30266"/>
                    <a:pt x="14493" y="30110"/>
                  </a:cubicBezTo>
                  <a:cubicBezTo>
                    <a:pt x="16563" y="29348"/>
                    <a:pt x="17526" y="26822"/>
                    <a:pt x="16654" y="24498"/>
                  </a:cubicBezTo>
                  <a:lnTo>
                    <a:pt x="74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0"/>
            <p:cNvSpPr/>
            <p:nvPr/>
          </p:nvSpPr>
          <p:spPr>
            <a:xfrm>
              <a:off x="4127700" y="830850"/>
              <a:ext cx="292400" cy="469175"/>
            </a:xfrm>
            <a:custGeom>
              <a:avLst/>
              <a:gdLst/>
              <a:ahLst/>
              <a:cxnLst/>
              <a:rect l="l" t="t" r="r" b="b"/>
              <a:pathLst>
                <a:path w="11696" h="18767" extrusionOk="0">
                  <a:moveTo>
                    <a:pt x="5647" y="0"/>
                  </a:moveTo>
                  <a:lnTo>
                    <a:pt x="0" y="2126"/>
                  </a:lnTo>
                  <a:lnTo>
                    <a:pt x="5393" y="16472"/>
                  </a:lnTo>
                  <a:cubicBezTo>
                    <a:pt x="5917" y="17871"/>
                    <a:pt x="7189" y="18766"/>
                    <a:pt x="8469" y="18766"/>
                  </a:cubicBezTo>
                  <a:cubicBezTo>
                    <a:pt x="8785" y="18766"/>
                    <a:pt x="9102" y="18712"/>
                    <a:pt x="9407" y="18596"/>
                  </a:cubicBezTo>
                  <a:cubicBezTo>
                    <a:pt x="10969" y="18015"/>
                    <a:pt x="11696" y="16090"/>
                    <a:pt x="11042" y="14347"/>
                  </a:cubicBezTo>
                  <a:lnTo>
                    <a:pt x="56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0"/>
            <p:cNvSpPr/>
            <p:nvPr/>
          </p:nvSpPr>
          <p:spPr>
            <a:xfrm>
              <a:off x="3978300" y="589575"/>
              <a:ext cx="303775" cy="168875"/>
            </a:xfrm>
            <a:custGeom>
              <a:avLst/>
              <a:gdLst/>
              <a:ahLst/>
              <a:cxnLst/>
              <a:rect l="l" t="t" r="r" b="b"/>
              <a:pathLst>
                <a:path w="12151" h="6755" extrusionOk="0">
                  <a:moveTo>
                    <a:pt x="10219" y="1"/>
                  </a:moveTo>
                  <a:cubicBezTo>
                    <a:pt x="10068" y="1"/>
                    <a:pt x="9917" y="27"/>
                    <a:pt x="9771" y="81"/>
                  </a:cubicBezTo>
                  <a:lnTo>
                    <a:pt x="1109" y="3331"/>
                  </a:lnTo>
                  <a:cubicBezTo>
                    <a:pt x="346" y="3622"/>
                    <a:pt x="1" y="4621"/>
                    <a:pt x="346" y="5529"/>
                  </a:cubicBezTo>
                  <a:cubicBezTo>
                    <a:pt x="611" y="6278"/>
                    <a:pt x="1268" y="6754"/>
                    <a:pt x="1913" y="6754"/>
                  </a:cubicBezTo>
                  <a:cubicBezTo>
                    <a:pt x="2065" y="6754"/>
                    <a:pt x="2216" y="6728"/>
                    <a:pt x="2361" y="6673"/>
                  </a:cubicBezTo>
                  <a:lnTo>
                    <a:pt x="11025" y="3440"/>
                  </a:lnTo>
                  <a:cubicBezTo>
                    <a:pt x="11805" y="3150"/>
                    <a:pt x="12151" y="2151"/>
                    <a:pt x="11805" y="1225"/>
                  </a:cubicBezTo>
                  <a:cubicBezTo>
                    <a:pt x="11525" y="487"/>
                    <a:pt x="10873" y="1"/>
                    <a:pt x="10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0"/>
            <p:cNvSpPr/>
            <p:nvPr/>
          </p:nvSpPr>
          <p:spPr>
            <a:xfrm>
              <a:off x="4105475" y="748725"/>
              <a:ext cx="226200" cy="507525"/>
            </a:xfrm>
            <a:custGeom>
              <a:avLst/>
              <a:gdLst/>
              <a:ahLst/>
              <a:cxnLst/>
              <a:rect l="l" t="t" r="r" b="b"/>
              <a:pathLst>
                <a:path w="9048" h="20301" extrusionOk="0">
                  <a:moveTo>
                    <a:pt x="1077" y="0"/>
                  </a:moveTo>
                  <a:cubicBezTo>
                    <a:pt x="559" y="0"/>
                    <a:pt x="1" y="530"/>
                    <a:pt x="253" y="1178"/>
                  </a:cubicBezTo>
                  <a:cubicBezTo>
                    <a:pt x="2614" y="7389"/>
                    <a:pt x="4975" y="13619"/>
                    <a:pt x="7335" y="19830"/>
                  </a:cubicBezTo>
                  <a:cubicBezTo>
                    <a:pt x="7458" y="20162"/>
                    <a:pt x="7708" y="20300"/>
                    <a:pt x="7970" y="20300"/>
                  </a:cubicBezTo>
                  <a:cubicBezTo>
                    <a:pt x="8484" y="20300"/>
                    <a:pt x="9048" y="19770"/>
                    <a:pt x="8807" y="19121"/>
                  </a:cubicBezTo>
                  <a:cubicBezTo>
                    <a:pt x="6446" y="12910"/>
                    <a:pt x="4085" y="6682"/>
                    <a:pt x="1725" y="471"/>
                  </a:cubicBezTo>
                  <a:cubicBezTo>
                    <a:pt x="1595" y="139"/>
                    <a:pt x="134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 name="Google Shape;432;p40"/>
          <p:cNvGrpSpPr/>
          <p:nvPr/>
        </p:nvGrpSpPr>
        <p:grpSpPr>
          <a:xfrm rot="3343292">
            <a:off x="6888025" y="4377351"/>
            <a:ext cx="319989" cy="522845"/>
            <a:chOff x="3978300" y="589575"/>
            <a:chExt cx="499925" cy="816850"/>
          </a:xfrm>
        </p:grpSpPr>
        <p:sp>
          <p:nvSpPr>
            <p:cNvPr id="433" name="Google Shape;433;p40"/>
            <p:cNvSpPr/>
            <p:nvPr/>
          </p:nvSpPr>
          <p:spPr>
            <a:xfrm>
              <a:off x="4040050" y="647900"/>
              <a:ext cx="438175" cy="758525"/>
            </a:xfrm>
            <a:custGeom>
              <a:avLst/>
              <a:gdLst/>
              <a:ahLst/>
              <a:cxnLst/>
              <a:rect l="l" t="t" r="r" b="b"/>
              <a:pathLst>
                <a:path w="17527" h="30341" extrusionOk="0">
                  <a:moveTo>
                    <a:pt x="7465" y="0"/>
                  </a:moveTo>
                  <a:lnTo>
                    <a:pt x="0" y="2797"/>
                  </a:lnTo>
                  <a:lnTo>
                    <a:pt x="9190" y="27314"/>
                  </a:lnTo>
                  <a:cubicBezTo>
                    <a:pt x="9873" y="29158"/>
                    <a:pt x="11544" y="30340"/>
                    <a:pt x="13235" y="30340"/>
                  </a:cubicBezTo>
                  <a:cubicBezTo>
                    <a:pt x="13658" y="30340"/>
                    <a:pt x="14082" y="30266"/>
                    <a:pt x="14493" y="30110"/>
                  </a:cubicBezTo>
                  <a:cubicBezTo>
                    <a:pt x="16563" y="29348"/>
                    <a:pt x="17526" y="26822"/>
                    <a:pt x="16654" y="24498"/>
                  </a:cubicBezTo>
                  <a:lnTo>
                    <a:pt x="74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4127700" y="830850"/>
              <a:ext cx="292400" cy="469175"/>
            </a:xfrm>
            <a:custGeom>
              <a:avLst/>
              <a:gdLst/>
              <a:ahLst/>
              <a:cxnLst/>
              <a:rect l="l" t="t" r="r" b="b"/>
              <a:pathLst>
                <a:path w="11696" h="18767" extrusionOk="0">
                  <a:moveTo>
                    <a:pt x="5647" y="0"/>
                  </a:moveTo>
                  <a:lnTo>
                    <a:pt x="0" y="2126"/>
                  </a:lnTo>
                  <a:lnTo>
                    <a:pt x="5393" y="16472"/>
                  </a:lnTo>
                  <a:cubicBezTo>
                    <a:pt x="5917" y="17871"/>
                    <a:pt x="7189" y="18766"/>
                    <a:pt x="8469" y="18766"/>
                  </a:cubicBezTo>
                  <a:cubicBezTo>
                    <a:pt x="8785" y="18766"/>
                    <a:pt x="9102" y="18712"/>
                    <a:pt x="9407" y="18596"/>
                  </a:cubicBezTo>
                  <a:cubicBezTo>
                    <a:pt x="10969" y="18015"/>
                    <a:pt x="11696" y="16090"/>
                    <a:pt x="11042" y="14347"/>
                  </a:cubicBezTo>
                  <a:lnTo>
                    <a:pt x="56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3978300" y="589575"/>
              <a:ext cx="303775" cy="168875"/>
            </a:xfrm>
            <a:custGeom>
              <a:avLst/>
              <a:gdLst/>
              <a:ahLst/>
              <a:cxnLst/>
              <a:rect l="l" t="t" r="r" b="b"/>
              <a:pathLst>
                <a:path w="12151" h="6755" extrusionOk="0">
                  <a:moveTo>
                    <a:pt x="10219" y="1"/>
                  </a:moveTo>
                  <a:cubicBezTo>
                    <a:pt x="10068" y="1"/>
                    <a:pt x="9917" y="27"/>
                    <a:pt x="9771" y="81"/>
                  </a:cubicBezTo>
                  <a:lnTo>
                    <a:pt x="1109" y="3331"/>
                  </a:lnTo>
                  <a:cubicBezTo>
                    <a:pt x="346" y="3622"/>
                    <a:pt x="1" y="4621"/>
                    <a:pt x="346" y="5529"/>
                  </a:cubicBezTo>
                  <a:cubicBezTo>
                    <a:pt x="611" y="6278"/>
                    <a:pt x="1268" y="6754"/>
                    <a:pt x="1913" y="6754"/>
                  </a:cubicBezTo>
                  <a:cubicBezTo>
                    <a:pt x="2065" y="6754"/>
                    <a:pt x="2216" y="6728"/>
                    <a:pt x="2361" y="6673"/>
                  </a:cubicBezTo>
                  <a:lnTo>
                    <a:pt x="11025" y="3440"/>
                  </a:lnTo>
                  <a:cubicBezTo>
                    <a:pt x="11805" y="3150"/>
                    <a:pt x="12151" y="2151"/>
                    <a:pt x="11805" y="1225"/>
                  </a:cubicBezTo>
                  <a:cubicBezTo>
                    <a:pt x="11525" y="487"/>
                    <a:pt x="10873" y="1"/>
                    <a:pt x="10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4105475" y="748725"/>
              <a:ext cx="226200" cy="507525"/>
            </a:xfrm>
            <a:custGeom>
              <a:avLst/>
              <a:gdLst/>
              <a:ahLst/>
              <a:cxnLst/>
              <a:rect l="l" t="t" r="r" b="b"/>
              <a:pathLst>
                <a:path w="9048" h="20301" extrusionOk="0">
                  <a:moveTo>
                    <a:pt x="1077" y="0"/>
                  </a:moveTo>
                  <a:cubicBezTo>
                    <a:pt x="559" y="0"/>
                    <a:pt x="1" y="530"/>
                    <a:pt x="253" y="1178"/>
                  </a:cubicBezTo>
                  <a:cubicBezTo>
                    <a:pt x="2614" y="7389"/>
                    <a:pt x="4975" y="13619"/>
                    <a:pt x="7335" y="19830"/>
                  </a:cubicBezTo>
                  <a:cubicBezTo>
                    <a:pt x="7458" y="20162"/>
                    <a:pt x="7708" y="20300"/>
                    <a:pt x="7970" y="20300"/>
                  </a:cubicBezTo>
                  <a:cubicBezTo>
                    <a:pt x="8484" y="20300"/>
                    <a:pt x="9048" y="19770"/>
                    <a:pt x="8807" y="19121"/>
                  </a:cubicBezTo>
                  <a:cubicBezTo>
                    <a:pt x="6446" y="12910"/>
                    <a:pt x="4085" y="6682"/>
                    <a:pt x="1725" y="471"/>
                  </a:cubicBezTo>
                  <a:cubicBezTo>
                    <a:pt x="1595" y="139"/>
                    <a:pt x="134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3">
                                            <p:txEl>
                                              <p:pRg st="0" end="0"/>
                                            </p:txEl>
                                          </p:spTgt>
                                        </p:tgtEl>
                                        <p:attrNameLst>
                                          <p:attrName>style.visibility</p:attrName>
                                        </p:attrNameLst>
                                      </p:cBhvr>
                                      <p:to>
                                        <p:strVal val="visible"/>
                                      </p:to>
                                    </p:set>
                                    <p:animEffect transition="in" filter="fade">
                                      <p:cBhvr>
                                        <p:cTn id="7" dur="500"/>
                                        <p:tgtEl>
                                          <p:spTgt spid="35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2"/>
                                        </p:tgtEl>
                                        <p:attrNameLst>
                                          <p:attrName>style.visibility</p:attrName>
                                        </p:attrNameLst>
                                      </p:cBhvr>
                                      <p:to>
                                        <p:strVal val="visible"/>
                                      </p:to>
                                    </p:set>
                                    <p:animEffect transition="in" filter="fade">
                                      <p:cBhvr>
                                        <p:cTn id="10" dur="500"/>
                                        <p:tgtEl>
                                          <p:spTgt spid="352"/>
                                        </p:tgtEl>
                                      </p:cBhvr>
                                    </p:animEffect>
                                  </p:childTnLst>
                                </p:cTn>
                              </p:par>
                              <p:par>
                                <p:cTn id="11" presetID="10" presetClass="entr" presetSubtype="0" fill="hold" nodeType="withEffect">
                                  <p:stCondLst>
                                    <p:cond delay="0"/>
                                  </p:stCondLst>
                                  <p:childTnLst>
                                    <p:set>
                                      <p:cBhvr>
                                        <p:cTn id="12" dur="1" fill="hold">
                                          <p:stCondLst>
                                            <p:cond delay="0"/>
                                          </p:stCondLst>
                                        </p:cTn>
                                        <p:tgtEl>
                                          <p:spTgt spid="354"/>
                                        </p:tgtEl>
                                        <p:attrNameLst>
                                          <p:attrName>style.visibility</p:attrName>
                                        </p:attrNameLst>
                                      </p:cBhvr>
                                      <p:to>
                                        <p:strVal val="visible"/>
                                      </p:to>
                                    </p:set>
                                    <p:animEffect transition="in" filter="fade">
                                      <p:cBhvr>
                                        <p:cTn id="13" dur="500"/>
                                        <p:tgtEl>
                                          <p:spTgt spid="354"/>
                                        </p:tgtEl>
                                      </p:cBhvr>
                                    </p:animEffect>
                                  </p:childTnLst>
                                </p:cTn>
                              </p:par>
                              <p:par>
                                <p:cTn id="14" presetID="10" presetClass="entr" presetSubtype="0" fill="hold" nodeType="withEffect">
                                  <p:stCondLst>
                                    <p:cond delay="0"/>
                                  </p:stCondLst>
                                  <p:childTnLst>
                                    <p:set>
                                      <p:cBhvr>
                                        <p:cTn id="15" dur="1" fill="hold">
                                          <p:stCondLst>
                                            <p:cond delay="0"/>
                                          </p:stCondLst>
                                        </p:cTn>
                                        <p:tgtEl>
                                          <p:spTgt spid="369"/>
                                        </p:tgtEl>
                                        <p:attrNameLst>
                                          <p:attrName>style.visibility</p:attrName>
                                        </p:attrNameLst>
                                      </p:cBhvr>
                                      <p:to>
                                        <p:strVal val="visible"/>
                                      </p:to>
                                    </p:set>
                                    <p:animEffect transition="in" filter="fade">
                                      <p:cBhvr>
                                        <p:cTn id="16" dur="500"/>
                                        <p:tgtEl>
                                          <p:spTgt spid="36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85"/>
                                        </p:tgtEl>
                                        <p:attrNameLst>
                                          <p:attrName>style.visibility</p:attrName>
                                        </p:attrNameLst>
                                      </p:cBhvr>
                                      <p:to>
                                        <p:strVal val="visible"/>
                                      </p:to>
                                    </p:set>
                                    <p:animEffect transition="in" filter="fade">
                                      <p:cBhvr>
                                        <p:cTn id="19" dur="500"/>
                                        <p:tgtEl>
                                          <p:spTgt spid="38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86"/>
                                        </p:tgtEl>
                                        <p:attrNameLst>
                                          <p:attrName>style.visibility</p:attrName>
                                        </p:attrNameLst>
                                      </p:cBhvr>
                                      <p:to>
                                        <p:strVal val="visible"/>
                                      </p:to>
                                    </p:set>
                                    <p:animEffect transition="in" filter="fade">
                                      <p:cBhvr>
                                        <p:cTn id="22" dur="500"/>
                                        <p:tgtEl>
                                          <p:spTgt spid="38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87"/>
                                        </p:tgtEl>
                                        <p:attrNameLst>
                                          <p:attrName>style.visibility</p:attrName>
                                        </p:attrNameLst>
                                      </p:cBhvr>
                                      <p:to>
                                        <p:strVal val="visible"/>
                                      </p:to>
                                    </p:set>
                                    <p:animEffect transition="in" filter="fade">
                                      <p:cBhvr>
                                        <p:cTn id="25" dur="500"/>
                                        <p:tgtEl>
                                          <p:spTgt spid="387"/>
                                        </p:tgtEl>
                                      </p:cBhvr>
                                    </p:animEffect>
                                  </p:childTnLst>
                                </p:cTn>
                              </p:par>
                              <p:par>
                                <p:cTn id="26" presetID="10" presetClass="entr" presetSubtype="0" fill="hold" nodeType="withEffect">
                                  <p:stCondLst>
                                    <p:cond delay="0"/>
                                  </p:stCondLst>
                                  <p:childTnLst>
                                    <p:set>
                                      <p:cBhvr>
                                        <p:cTn id="27" dur="1" fill="hold">
                                          <p:stCondLst>
                                            <p:cond delay="0"/>
                                          </p:stCondLst>
                                        </p:cTn>
                                        <p:tgtEl>
                                          <p:spTgt spid="388"/>
                                        </p:tgtEl>
                                        <p:attrNameLst>
                                          <p:attrName>style.visibility</p:attrName>
                                        </p:attrNameLst>
                                      </p:cBhvr>
                                      <p:to>
                                        <p:strVal val="visible"/>
                                      </p:to>
                                    </p:set>
                                    <p:animEffect transition="in" filter="fade">
                                      <p:cBhvr>
                                        <p:cTn id="28" dur="500"/>
                                        <p:tgtEl>
                                          <p:spTgt spid="388"/>
                                        </p:tgtEl>
                                      </p:cBhvr>
                                    </p:animEffect>
                                  </p:childTnLst>
                                </p:cTn>
                              </p:par>
                              <p:par>
                                <p:cTn id="29" presetID="10" presetClass="entr" presetSubtype="0" fill="hold" nodeType="withEffect">
                                  <p:stCondLst>
                                    <p:cond delay="0"/>
                                  </p:stCondLst>
                                  <p:childTnLst>
                                    <p:set>
                                      <p:cBhvr>
                                        <p:cTn id="30" dur="1" fill="hold">
                                          <p:stCondLst>
                                            <p:cond delay="0"/>
                                          </p:stCondLst>
                                        </p:cTn>
                                        <p:tgtEl>
                                          <p:spTgt spid="409"/>
                                        </p:tgtEl>
                                        <p:attrNameLst>
                                          <p:attrName>style.visibility</p:attrName>
                                        </p:attrNameLst>
                                      </p:cBhvr>
                                      <p:to>
                                        <p:strVal val="visible"/>
                                      </p:to>
                                    </p:set>
                                    <p:animEffect transition="in" filter="fade">
                                      <p:cBhvr>
                                        <p:cTn id="31" dur="500"/>
                                        <p:tgtEl>
                                          <p:spTgt spid="409"/>
                                        </p:tgtEl>
                                      </p:cBhvr>
                                    </p:animEffect>
                                  </p:childTnLst>
                                </p:cTn>
                              </p:par>
                              <p:par>
                                <p:cTn id="32" presetID="10" presetClass="entr" presetSubtype="0" fill="hold" nodeType="withEffect">
                                  <p:stCondLst>
                                    <p:cond delay="0"/>
                                  </p:stCondLst>
                                  <p:childTnLst>
                                    <p:set>
                                      <p:cBhvr>
                                        <p:cTn id="33" dur="1" fill="hold">
                                          <p:stCondLst>
                                            <p:cond delay="0"/>
                                          </p:stCondLst>
                                        </p:cTn>
                                        <p:tgtEl>
                                          <p:spTgt spid="427"/>
                                        </p:tgtEl>
                                        <p:attrNameLst>
                                          <p:attrName>style.visibility</p:attrName>
                                        </p:attrNameLst>
                                      </p:cBhvr>
                                      <p:to>
                                        <p:strVal val="visible"/>
                                      </p:to>
                                    </p:set>
                                    <p:animEffect transition="in" filter="fade">
                                      <p:cBhvr>
                                        <p:cTn id="34" dur="500"/>
                                        <p:tgtEl>
                                          <p:spTgt spid="427"/>
                                        </p:tgtEl>
                                      </p:cBhvr>
                                    </p:animEffect>
                                  </p:childTnLst>
                                </p:cTn>
                              </p:par>
                              <p:par>
                                <p:cTn id="35" presetID="10" presetClass="entr" presetSubtype="0" fill="hold" nodeType="withEffect">
                                  <p:stCondLst>
                                    <p:cond delay="0"/>
                                  </p:stCondLst>
                                  <p:childTnLst>
                                    <p:set>
                                      <p:cBhvr>
                                        <p:cTn id="36" dur="1" fill="hold">
                                          <p:stCondLst>
                                            <p:cond delay="0"/>
                                          </p:stCondLst>
                                        </p:cTn>
                                        <p:tgtEl>
                                          <p:spTgt spid="432"/>
                                        </p:tgtEl>
                                        <p:attrNameLst>
                                          <p:attrName>style.visibility</p:attrName>
                                        </p:attrNameLst>
                                      </p:cBhvr>
                                      <p:to>
                                        <p:strVal val="visible"/>
                                      </p:to>
                                    </p:set>
                                    <p:animEffect transition="in" filter="fade">
                                      <p:cBhvr>
                                        <p:cTn id="37" dur="500"/>
                                        <p:tgtEl>
                                          <p:spTgt spid="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 grpId="0"/>
      <p:bldP spid="353" grpId="0" uiExpand="1" build="p"/>
      <p:bldP spid="385" grpId="0" animBg="1"/>
      <p:bldP spid="386" grpId="0" animBg="1"/>
      <p:bldP spid="38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9">
          <a:extLst>
            <a:ext uri="{FF2B5EF4-FFF2-40B4-BE49-F238E27FC236}">
              <a16:creationId xmlns:a16="http://schemas.microsoft.com/office/drawing/2014/main" id="{B9BB5C07-25BB-431F-7C81-E1F04E3D015E}"/>
            </a:ext>
          </a:extLst>
        </p:cNvPr>
        <p:cNvGrpSpPr/>
        <p:nvPr/>
      </p:nvGrpSpPr>
      <p:grpSpPr>
        <a:xfrm>
          <a:off x="0" y="0"/>
          <a:ext cx="0" cy="0"/>
          <a:chOff x="0" y="0"/>
          <a:chExt cx="0" cy="0"/>
        </a:xfrm>
      </p:grpSpPr>
      <p:sp>
        <p:nvSpPr>
          <p:cNvPr id="643" name="Google Shape;643;p44">
            <a:extLst>
              <a:ext uri="{FF2B5EF4-FFF2-40B4-BE49-F238E27FC236}">
                <a16:creationId xmlns:a16="http://schemas.microsoft.com/office/drawing/2014/main" id="{48F5908D-DB6C-413C-4419-BDF8E734D0D2}"/>
              </a:ext>
            </a:extLst>
          </p:cNvPr>
          <p:cNvSpPr/>
          <p:nvPr/>
        </p:nvSpPr>
        <p:spPr>
          <a:xfrm>
            <a:off x="4421375" y="227800"/>
            <a:ext cx="443700" cy="443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4">
            <a:extLst>
              <a:ext uri="{FF2B5EF4-FFF2-40B4-BE49-F238E27FC236}">
                <a16:creationId xmlns:a16="http://schemas.microsoft.com/office/drawing/2014/main" id="{28EEB4DF-D175-BB47-083E-788B4AF949AD}"/>
              </a:ext>
            </a:extLst>
          </p:cNvPr>
          <p:cNvSpPr/>
          <p:nvPr/>
        </p:nvSpPr>
        <p:spPr>
          <a:xfrm>
            <a:off x="7903850" y="4554625"/>
            <a:ext cx="443700" cy="443700"/>
          </a:xfrm>
          <a:prstGeom prst="mathPlus">
            <a:avLst>
              <a:gd name="adj1" fmla="val 1483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4">
            <a:extLst>
              <a:ext uri="{FF2B5EF4-FFF2-40B4-BE49-F238E27FC236}">
                <a16:creationId xmlns:a16="http://schemas.microsoft.com/office/drawing/2014/main" id="{27044BA9-4B97-6B5A-8D9D-23224BB54484}"/>
              </a:ext>
            </a:extLst>
          </p:cNvPr>
          <p:cNvSpPr/>
          <p:nvPr/>
        </p:nvSpPr>
        <p:spPr>
          <a:xfrm>
            <a:off x="7771575" y="233300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4">
            <a:extLst>
              <a:ext uri="{FF2B5EF4-FFF2-40B4-BE49-F238E27FC236}">
                <a16:creationId xmlns:a16="http://schemas.microsoft.com/office/drawing/2014/main" id="{C2E89CA0-CCB9-FA57-9426-7CA1110D77E1}"/>
              </a:ext>
            </a:extLst>
          </p:cNvPr>
          <p:cNvSpPr/>
          <p:nvPr/>
        </p:nvSpPr>
        <p:spPr>
          <a:xfrm>
            <a:off x="6702500" y="4554625"/>
            <a:ext cx="320700" cy="320700"/>
          </a:xfrm>
          <a:prstGeom prst="mathPlus">
            <a:avLst>
              <a:gd name="adj1" fmla="val 1483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4">
            <a:extLst>
              <a:ext uri="{FF2B5EF4-FFF2-40B4-BE49-F238E27FC236}">
                <a16:creationId xmlns:a16="http://schemas.microsoft.com/office/drawing/2014/main" id="{AECCF054-D082-F462-501D-85341BEDF6D7}"/>
              </a:ext>
            </a:extLst>
          </p:cNvPr>
          <p:cNvSpPr/>
          <p:nvPr/>
        </p:nvSpPr>
        <p:spPr>
          <a:xfrm>
            <a:off x="4544375" y="356955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ABE22DF4-35E3-25E7-F076-AA5C670A32ED}"/>
              </a:ext>
            </a:extLst>
          </p:cNvPr>
          <p:cNvPicPr>
            <a:picLocks noChangeAspect="1"/>
          </p:cNvPicPr>
          <p:nvPr/>
        </p:nvPicPr>
        <p:blipFill>
          <a:blip r:embed="rId3"/>
          <a:stretch>
            <a:fillRect/>
          </a:stretch>
        </p:blipFill>
        <p:spPr>
          <a:xfrm>
            <a:off x="-22078" y="2082521"/>
            <a:ext cx="4779749" cy="3002280"/>
          </a:xfrm>
          <a:prstGeom prst="rect">
            <a:avLst/>
          </a:prstGeom>
        </p:spPr>
      </p:pic>
      <p:pic>
        <p:nvPicPr>
          <p:cNvPr id="10" name="Picture 9">
            <a:extLst>
              <a:ext uri="{FF2B5EF4-FFF2-40B4-BE49-F238E27FC236}">
                <a16:creationId xmlns:a16="http://schemas.microsoft.com/office/drawing/2014/main" id="{5008BB5F-9D80-5D26-A500-33F14A4FDF4C}"/>
              </a:ext>
            </a:extLst>
          </p:cNvPr>
          <p:cNvPicPr>
            <a:picLocks noChangeAspect="1"/>
          </p:cNvPicPr>
          <p:nvPr/>
        </p:nvPicPr>
        <p:blipFill>
          <a:blip r:embed="rId4"/>
          <a:stretch>
            <a:fillRect/>
          </a:stretch>
        </p:blipFill>
        <p:spPr>
          <a:xfrm>
            <a:off x="4631457" y="0"/>
            <a:ext cx="4419600" cy="2781300"/>
          </a:xfrm>
          <a:prstGeom prst="rect">
            <a:avLst/>
          </a:prstGeom>
        </p:spPr>
      </p:pic>
      <p:pic>
        <p:nvPicPr>
          <p:cNvPr id="12" name="Picture 11">
            <a:extLst>
              <a:ext uri="{FF2B5EF4-FFF2-40B4-BE49-F238E27FC236}">
                <a16:creationId xmlns:a16="http://schemas.microsoft.com/office/drawing/2014/main" id="{F7A54EA0-E6A7-659B-203B-4335A8B9F418}"/>
              </a:ext>
            </a:extLst>
          </p:cNvPr>
          <p:cNvPicPr>
            <a:picLocks noChangeAspect="1"/>
          </p:cNvPicPr>
          <p:nvPr/>
        </p:nvPicPr>
        <p:blipFill>
          <a:blip r:embed="rId5"/>
          <a:stretch>
            <a:fillRect/>
          </a:stretch>
        </p:blipFill>
        <p:spPr>
          <a:xfrm>
            <a:off x="4771384" y="2811565"/>
            <a:ext cx="3862231" cy="2241628"/>
          </a:xfrm>
          <a:prstGeom prst="rect">
            <a:avLst/>
          </a:prstGeom>
        </p:spPr>
      </p:pic>
      <p:pic>
        <p:nvPicPr>
          <p:cNvPr id="16" name="Picture 15">
            <a:extLst>
              <a:ext uri="{FF2B5EF4-FFF2-40B4-BE49-F238E27FC236}">
                <a16:creationId xmlns:a16="http://schemas.microsoft.com/office/drawing/2014/main" id="{577A591A-6876-A30B-5C99-70376BF3F931}"/>
              </a:ext>
            </a:extLst>
          </p:cNvPr>
          <p:cNvPicPr>
            <a:picLocks noChangeAspect="1"/>
          </p:cNvPicPr>
          <p:nvPr/>
        </p:nvPicPr>
        <p:blipFill>
          <a:blip r:embed="rId6"/>
          <a:stretch>
            <a:fillRect/>
          </a:stretch>
        </p:blipFill>
        <p:spPr>
          <a:xfrm>
            <a:off x="472519" y="58699"/>
            <a:ext cx="3790554" cy="2134276"/>
          </a:xfrm>
          <a:prstGeom prst="rect">
            <a:avLst/>
          </a:prstGeom>
        </p:spPr>
      </p:pic>
    </p:spTree>
    <p:extLst>
      <p:ext uri="{BB962C8B-B14F-4D97-AF65-F5344CB8AC3E}">
        <p14:creationId xmlns:p14="http://schemas.microsoft.com/office/powerpoint/2010/main" val="312243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9">
          <a:extLst>
            <a:ext uri="{FF2B5EF4-FFF2-40B4-BE49-F238E27FC236}">
              <a16:creationId xmlns:a16="http://schemas.microsoft.com/office/drawing/2014/main" id="{E33B08F1-CFC6-294B-71D0-3A7306CE9F24}"/>
            </a:ext>
          </a:extLst>
        </p:cNvPr>
        <p:cNvGrpSpPr/>
        <p:nvPr/>
      </p:nvGrpSpPr>
      <p:grpSpPr>
        <a:xfrm>
          <a:off x="0" y="0"/>
          <a:ext cx="0" cy="0"/>
          <a:chOff x="0" y="0"/>
          <a:chExt cx="0" cy="0"/>
        </a:xfrm>
      </p:grpSpPr>
      <p:sp>
        <p:nvSpPr>
          <p:cNvPr id="580" name="Google Shape;580;p44">
            <a:extLst>
              <a:ext uri="{FF2B5EF4-FFF2-40B4-BE49-F238E27FC236}">
                <a16:creationId xmlns:a16="http://schemas.microsoft.com/office/drawing/2014/main" id="{8F6376C9-BABC-12E0-47B2-75F5B489E0FB}"/>
              </a:ext>
            </a:extLst>
          </p:cNvPr>
          <p:cNvSpPr/>
          <p:nvPr/>
        </p:nvSpPr>
        <p:spPr>
          <a:xfrm rot="-9174804">
            <a:off x="2708891" y="-1815902"/>
            <a:ext cx="3816717" cy="3022451"/>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4">
            <a:extLst>
              <a:ext uri="{FF2B5EF4-FFF2-40B4-BE49-F238E27FC236}">
                <a16:creationId xmlns:a16="http://schemas.microsoft.com/office/drawing/2014/main" id="{D6A2830F-7A90-C843-1F73-998D0F7DE127}"/>
              </a:ext>
            </a:extLst>
          </p:cNvPr>
          <p:cNvSpPr/>
          <p:nvPr/>
        </p:nvSpPr>
        <p:spPr>
          <a:xfrm rot="-574670">
            <a:off x="7042157" y="3038266"/>
            <a:ext cx="3816805" cy="3022521"/>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4">
            <a:extLst>
              <a:ext uri="{FF2B5EF4-FFF2-40B4-BE49-F238E27FC236}">
                <a16:creationId xmlns:a16="http://schemas.microsoft.com/office/drawing/2014/main" id="{AE66FFE4-A742-7A0E-012B-B4818046132D}"/>
              </a:ext>
            </a:extLst>
          </p:cNvPr>
          <p:cNvSpPr txBox="1">
            <a:spLocks noGrp="1"/>
          </p:cNvSpPr>
          <p:nvPr>
            <p:ph type="title"/>
          </p:nvPr>
        </p:nvSpPr>
        <p:spPr>
          <a:xfrm>
            <a:off x="2150759" y="329066"/>
            <a:ext cx="5344697" cy="11053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Implementation</a:t>
            </a:r>
          </a:p>
        </p:txBody>
      </p:sp>
      <p:sp>
        <p:nvSpPr>
          <p:cNvPr id="583" name="Google Shape;583;p44">
            <a:extLst>
              <a:ext uri="{FF2B5EF4-FFF2-40B4-BE49-F238E27FC236}">
                <a16:creationId xmlns:a16="http://schemas.microsoft.com/office/drawing/2014/main" id="{F246DAFC-761C-A965-2CC3-94A539605046}"/>
              </a:ext>
            </a:extLst>
          </p:cNvPr>
          <p:cNvSpPr txBox="1">
            <a:spLocks noGrp="1"/>
          </p:cNvSpPr>
          <p:nvPr>
            <p:ph type="title" idx="2"/>
          </p:nvPr>
        </p:nvSpPr>
        <p:spPr>
          <a:xfrm>
            <a:off x="740763" y="512311"/>
            <a:ext cx="1413000" cy="9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585" name="Google Shape;585;p44">
            <a:extLst>
              <a:ext uri="{FF2B5EF4-FFF2-40B4-BE49-F238E27FC236}">
                <a16:creationId xmlns:a16="http://schemas.microsoft.com/office/drawing/2014/main" id="{E1E67842-5715-2E20-4DEF-901259CF77C1}"/>
              </a:ext>
            </a:extLst>
          </p:cNvPr>
          <p:cNvGrpSpPr/>
          <p:nvPr/>
        </p:nvGrpSpPr>
        <p:grpSpPr>
          <a:xfrm>
            <a:off x="6795285" y="120590"/>
            <a:ext cx="3642742" cy="3527621"/>
            <a:chOff x="4653450" y="539507"/>
            <a:chExt cx="4316557" cy="4117531"/>
          </a:xfrm>
        </p:grpSpPr>
        <p:grpSp>
          <p:nvGrpSpPr>
            <p:cNvPr id="586" name="Google Shape;586;p44">
              <a:extLst>
                <a:ext uri="{FF2B5EF4-FFF2-40B4-BE49-F238E27FC236}">
                  <a16:creationId xmlns:a16="http://schemas.microsoft.com/office/drawing/2014/main" id="{A54E2204-7823-C468-8004-D56761429E04}"/>
                </a:ext>
              </a:extLst>
            </p:cNvPr>
            <p:cNvGrpSpPr/>
            <p:nvPr/>
          </p:nvGrpSpPr>
          <p:grpSpPr>
            <a:xfrm>
              <a:off x="5203297" y="902466"/>
              <a:ext cx="2568272" cy="2987789"/>
              <a:chOff x="5340725" y="1273475"/>
              <a:chExt cx="2789175" cy="3244775"/>
            </a:xfrm>
          </p:grpSpPr>
          <p:sp>
            <p:nvSpPr>
              <p:cNvPr id="587" name="Google Shape;587;p44">
                <a:extLst>
                  <a:ext uri="{FF2B5EF4-FFF2-40B4-BE49-F238E27FC236}">
                    <a16:creationId xmlns:a16="http://schemas.microsoft.com/office/drawing/2014/main" id="{FD0E0F49-8FE0-A361-BA5B-4A337A249E5D}"/>
                  </a:ext>
                </a:extLst>
              </p:cNvPr>
              <p:cNvSpPr/>
              <p:nvPr/>
            </p:nvSpPr>
            <p:spPr>
              <a:xfrm>
                <a:off x="5340725" y="1273475"/>
                <a:ext cx="2789175" cy="3244775"/>
              </a:xfrm>
              <a:custGeom>
                <a:avLst/>
                <a:gdLst/>
                <a:ahLst/>
                <a:cxnLst/>
                <a:rect l="l" t="t" r="r" b="b"/>
                <a:pathLst>
                  <a:path w="111567" h="129791" extrusionOk="0">
                    <a:moveTo>
                      <a:pt x="29196" y="0"/>
                    </a:moveTo>
                    <a:lnTo>
                      <a:pt x="0" y="107424"/>
                    </a:lnTo>
                    <a:lnTo>
                      <a:pt x="82372" y="129790"/>
                    </a:lnTo>
                    <a:lnTo>
                      <a:pt x="111566" y="22365"/>
                    </a:lnTo>
                    <a:lnTo>
                      <a:pt x="291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4">
                <a:extLst>
                  <a:ext uri="{FF2B5EF4-FFF2-40B4-BE49-F238E27FC236}">
                    <a16:creationId xmlns:a16="http://schemas.microsoft.com/office/drawing/2014/main" id="{75B5C828-67E2-DA8C-87E0-601B3D86FFC6}"/>
                  </a:ext>
                </a:extLst>
              </p:cNvPr>
              <p:cNvSpPr/>
              <p:nvPr/>
            </p:nvSpPr>
            <p:spPr>
              <a:xfrm>
                <a:off x="5546800" y="1485100"/>
                <a:ext cx="2388650" cy="2779600"/>
              </a:xfrm>
              <a:custGeom>
                <a:avLst/>
                <a:gdLst/>
                <a:ahLst/>
                <a:cxnLst/>
                <a:rect l="l" t="t" r="r" b="b"/>
                <a:pathLst>
                  <a:path w="95546" h="111184" extrusionOk="0">
                    <a:moveTo>
                      <a:pt x="24993" y="0"/>
                    </a:moveTo>
                    <a:lnTo>
                      <a:pt x="0" y="92009"/>
                    </a:lnTo>
                    <a:lnTo>
                      <a:pt x="70533" y="111183"/>
                    </a:lnTo>
                    <a:lnTo>
                      <a:pt x="95546" y="19174"/>
                    </a:lnTo>
                    <a:lnTo>
                      <a:pt x="2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4">
                <a:extLst>
                  <a:ext uri="{FF2B5EF4-FFF2-40B4-BE49-F238E27FC236}">
                    <a16:creationId xmlns:a16="http://schemas.microsoft.com/office/drawing/2014/main" id="{4E670C12-F9F1-B306-A291-A8A2ED5895BC}"/>
                  </a:ext>
                </a:extLst>
              </p:cNvPr>
              <p:cNvSpPr/>
              <p:nvPr/>
            </p:nvSpPr>
            <p:spPr>
              <a:xfrm>
                <a:off x="6114525" y="2091200"/>
                <a:ext cx="126300" cy="126300"/>
              </a:xfrm>
              <a:custGeom>
                <a:avLst/>
                <a:gdLst/>
                <a:ahLst/>
                <a:cxnLst/>
                <a:rect l="l" t="t" r="r" b="b"/>
                <a:pathLst>
                  <a:path w="5052" h="5052" extrusionOk="0">
                    <a:moveTo>
                      <a:pt x="1092" y="1"/>
                    </a:moveTo>
                    <a:lnTo>
                      <a:pt x="1" y="3941"/>
                    </a:lnTo>
                    <a:lnTo>
                      <a:pt x="3961" y="5052"/>
                    </a:lnTo>
                    <a:lnTo>
                      <a:pt x="5052" y="1092"/>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4">
                <a:extLst>
                  <a:ext uri="{FF2B5EF4-FFF2-40B4-BE49-F238E27FC236}">
                    <a16:creationId xmlns:a16="http://schemas.microsoft.com/office/drawing/2014/main" id="{7EEE55C0-2DD6-9D11-F1DE-5D27B48F80C1}"/>
                  </a:ext>
                </a:extLst>
              </p:cNvPr>
              <p:cNvSpPr/>
              <p:nvPr/>
            </p:nvSpPr>
            <p:spPr>
              <a:xfrm>
                <a:off x="6345375" y="2183125"/>
                <a:ext cx="1308725" cy="397050"/>
              </a:xfrm>
              <a:custGeom>
                <a:avLst/>
                <a:gdLst/>
                <a:ahLst/>
                <a:cxnLst/>
                <a:rect l="l" t="t" r="r" b="b"/>
                <a:pathLst>
                  <a:path w="52349" h="15882" extrusionOk="0">
                    <a:moveTo>
                      <a:pt x="405" y="1"/>
                    </a:moveTo>
                    <a:lnTo>
                      <a:pt x="1" y="1517"/>
                    </a:lnTo>
                    <a:lnTo>
                      <a:pt x="51944" y="15881"/>
                    </a:lnTo>
                    <a:lnTo>
                      <a:pt x="52348" y="14367"/>
                    </a:lnTo>
                    <a:lnTo>
                      <a:pt x="4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4">
                <a:extLst>
                  <a:ext uri="{FF2B5EF4-FFF2-40B4-BE49-F238E27FC236}">
                    <a16:creationId xmlns:a16="http://schemas.microsoft.com/office/drawing/2014/main" id="{9A114F1B-E1D1-1B25-9A15-CE4D131EF557}"/>
                  </a:ext>
                </a:extLst>
              </p:cNvPr>
              <p:cNvSpPr/>
              <p:nvPr/>
            </p:nvSpPr>
            <p:spPr>
              <a:xfrm>
                <a:off x="6046350" y="2336675"/>
                <a:ext cx="126300" cy="126300"/>
              </a:xfrm>
              <a:custGeom>
                <a:avLst/>
                <a:gdLst/>
                <a:ahLst/>
                <a:cxnLst/>
                <a:rect l="l" t="t" r="r" b="b"/>
                <a:pathLst>
                  <a:path w="5052" h="5052" extrusionOk="0">
                    <a:moveTo>
                      <a:pt x="1092" y="1"/>
                    </a:moveTo>
                    <a:lnTo>
                      <a:pt x="1" y="3961"/>
                    </a:lnTo>
                    <a:lnTo>
                      <a:pt x="3961" y="5052"/>
                    </a:lnTo>
                    <a:lnTo>
                      <a:pt x="5052" y="1092"/>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4">
                <a:extLst>
                  <a:ext uri="{FF2B5EF4-FFF2-40B4-BE49-F238E27FC236}">
                    <a16:creationId xmlns:a16="http://schemas.microsoft.com/office/drawing/2014/main" id="{B8CDED4E-3A81-3914-32A7-F98D678B35FE}"/>
                  </a:ext>
                </a:extLst>
              </p:cNvPr>
              <p:cNvSpPr/>
              <p:nvPr/>
            </p:nvSpPr>
            <p:spPr>
              <a:xfrm>
                <a:off x="6277175" y="2428625"/>
                <a:ext cx="1309225" cy="397025"/>
              </a:xfrm>
              <a:custGeom>
                <a:avLst/>
                <a:gdLst/>
                <a:ahLst/>
                <a:cxnLst/>
                <a:rect l="l" t="t" r="r" b="b"/>
                <a:pathLst>
                  <a:path w="52369" h="15881" extrusionOk="0">
                    <a:moveTo>
                      <a:pt x="425" y="0"/>
                    </a:moveTo>
                    <a:lnTo>
                      <a:pt x="0" y="1516"/>
                    </a:lnTo>
                    <a:lnTo>
                      <a:pt x="51945" y="15880"/>
                    </a:lnTo>
                    <a:lnTo>
                      <a:pt x="52369" y="14366"/>
                    </a:lnTo>
                    <a:lnTo>
                      <a:pt x="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4">
                <a:extLst>
                  <a:ext uri="{FF2B5EF4-FFF2-40B4-BE49-F238E27FC236}">
                    <a16:creationId xmlns:a16="http://schemas.microsoft.com/office/drawing/2014/main" id="{9FDE5806-91CC-32B2-7E9D-FDC553E3924A}"/>
                  </a:ext>
                </a:extLst>
              </p:cNvPr>
              <p:cNvSpPr/>
              <p:nvPr/>
            </p:nvSpPr>
            <p:spPr>
              <a:xfrm>
                <a:off x="5978675" y="2582175"/>
                <a:ext cx="126300" cy="126275"/>
              </a:xfrm>
              <a:custGeom>
                <a:avLst/>
                <a:gdLst/>
                <a:ahLst/>
                <a:cxnLst/>
                <a:rect l="l" t="t" r="r" b="b"/>
                <a:pathLst>
                  <a:path w="5052" h="5051" extrusionOk="0">
                    <a:moveTo>
                      <a:pt x="1092" y="0"/>
                    </a:moveTo>
                    <a:lnTo>
                      <a:pt x="1" y="3960"/>
                    </a:lnTo>
                    <a:lnTo>
                      <a:pt x="3961" y="5051"/>
                    </a:lnTo>
                    <a:lnTo>
                      <a:pt x="5052" y="1091"/>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4">
                <a:extLst>
                  <a:ext uri="{FF2B5EF4-FFF2-40B4-BE49-F238E27FC236}">
                    <a16:creationId xmlns:a16="http://schemas.microsoft.com/office/drawing/2014/main" id="{3822AD28-AD06-F593-291B-BE3D25C89C63}"/>
                  </a:ext>
                </a:extLst>
              </p:cNvPr>
              <p:cNvSpPr/>
              <p:nvPr/>
            </p:nvSpPr>
            <p:spPr>
              <a:xfrm>
                <a:off x="6209475" y="2674100"/>
                <a:ext cx="1308775" cy="397025"/>
              </a:xfrm>
              <a:custGeom>
                <a:avLst/>
                <a:gdLst/>
                <a:ahLst/>
                <a:cxnLst/>
                <a:rect l="l" t="t" r="r" b="b"/>
                <a:pathLst>
                  <a:path w="52351" h="15881" extrusionOk="0">
                    <a:moveTo>
                      <a:pt x="426" y="0"/>
                    </a:moveTo>
                    <a:lnTo>
                      <a:pt x="1" y="1516"/>
                    </a:lnTo>
                    <a:lnTo>
                      <a:pt x="51946" y="15880"/>
                    </a:lnTo>
                    <a:lnTo>
                      <a:pt x="52350" y="14366"/>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4">
                <a:extLst>
                  <a:ext uri="{FF2B5EF4-FFF2-40B4-BE49-F238E27FC236}">
                    <a16:creationId xmlns:a16="http://schemas.microsoft.com/office/drawing/2014/main" id="{44CABC97-8847-FB62-B716-E6C7BECEE95F}"/>
                  </a:ext>
                </a:extLst>
              </p:cNvPr>
              <p:cNvSpPr/>
              <p:nvPr/>
            </p:nvSpPr>
            <p:spPr>
              <a:xfrm>
                <a:off x="5910475" y="2827650"/>
                <a:ext cx="126300" cy="126300"/>
              </a:xfrm>
              <a:custGeom>
                <a:avLst/>
                <a:gdLst/>
                <a:ahLst/>
                <a:cxnLst/>
                <a:rect l="l" t="t" r="r" b="b"/>
                <a:pathLst>
                  <a:path w="5052" h="5052" extrusionOk="0">
                    <a:moveTo>
                      <a:pt x="1091" y="0"/>
                    </a:moveTo>
                    <a:lnTo>
                      <a:pt x="0" y="3960"/>
                    </a:lnTo>
                    <a:lnTo>
                      <a:pt x="3960" y="5051"/>
                    </a:lnTo>
                    <a:lnTo>
                      <a:pt x="5051" y="1112"/>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4">
                <a:extLst>
                  <a:ext uri="{FF2B5EF4-FFF2-40B4-BE49-F238E27FC236}">
                    <a16:creationId xmlns:a16="http://schemas.microsoft.com/office/drawing/2014/main" id="{6A3B7618-6F3D-30DB-847F-5A0EF0B2862D}"/>
                  </a:ext>
                </a:extLst>
              </p:cNvPr>
              <p:cNvSpPr/>
              <p:nvPr/>
            </p:nvSpPr>
            <p:spPr>
              <a:xfrm>
                <a:off x="6141325" y="2920100"/>
                <a:ext cx="1309225" cy="396500"/>
              </a:xfrm>
              <a:custGeom>
                <a:avLst/>
                <a:gdLst/>
                <a:ahLst/>
                <a:cxnLst/>
                <a:rect l="l" t="t" r="r" b="b"/>
                <a:pathLst>
                  <a:path w="52369" h="15860" extrusionOk="0">
                    <a:moveTo>
                      <a:pt x="424" y="0"/>
                    </a:moveTo>
                    <a:lnTo>
                      <a:pt x="0" y="1495"/>
                    </a:lnTo>
                    <a:lnTo>
                      <a:pt x="51944" y="15860"/>
                    </a:lnTo>
                    <a:lnTo>
                      <a:pt x="52369" y="14364"/>
                    </a:lnTo>
                    <a:lnTo>
                      <a:pt x="4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4">
                <a:extLst>
                  <a:ext uri="{FF2B5EF4-FFF2-40B4-BE49-F238E27FC236}">
                    <a16:creationId xmlns:a16="http://schemas.microsoft.com/office/drawing/2014/main" id="{2754A993-3AFC-D03C-24A4-0FF8C4083276}"/>
                  </a:ext>
                </a:extLst>
              </p:cNvPr>
              <p:cNvSpPr/>
              <p:nvPr/>
            </p:nvSpPr>
            <p:spPr>
              <a:xfrm>
                <a:off x="5842775" y="3073650"/>
                <a:ext cx="126300" cy="126300"/>
              </a:xfrm>
              <a:custGeom>
                <a:avLst/>
                <a:gdLst/>
                <a:ahLst/>
                <a:cxnLst/>
                <a:rect l="l" t="t" r="r" b="b"/>
                <a:pathLst>
                  <a:path w="5052" h="5052" extrusionOk="0">
                    <a:moveTo>
                      <a:pt x="1092" y="0"/>
                    </a:moveTo>
                    <a:lnTo>
                      <a:pt x="1" y="3960"/>
                    </a:lnTo>
                    <a:lnTo>
                      <a:pt x="3961" y="5051"/>
                    </a:lnTo>
                    <a:lnTo>
                      <a:pt x="5052" y="1091"/>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4">
                <a:extLst>
                  <a:ext uri="{FF2B5EF4-FFF2-40B4-BE49-F238E27FC236}">
                    <a16:creationId xmlns:a16="http://schemas.microsoft.com/office/drawing/2014/main" id="{3AD02E54-0F4C-F9A2-42DA-29CC2B56A63C}"/>
                  </a:ext>
                </a:extLst>
              </p:cNvPr>
              <p:cNvSpPr/>
              <p:nvPr/>
            </p:nvSpPr>
            <p:spPr>
              <a:xfrm>
                <a:off x="6073625" y="3165575"/>
                <a:ext cx="1308725" cy="397025"/>
              </a:xfrm>
              <a:custGeom>
                <a:avLst/>
                <a:gdLst/>
                <a:ahLst/>
                <a:cxnLst/>
                <a:rect l="l" t="t" r="r" b="b"/>
                <a:pathLst>
                  <a:path w="52349" h="15881" extrusionOk="0">
                    <a:moveTo>
                      <a:pt x="424" y="0"/>
                    </a:moveTo>
                    <a:lnTo>
                      <a:pt x="1" y="1515"/>
                    </a:lnTo>
                    <a:lnTo>
                      <a:pt x="51944" y="15881"/>
                    </a:lnTo>
                    <a:lnTo>
                      <a:pt x="52349" y="14365"/>
                    </a:lnTo>
                    <a:lnTo>
                      <a:pt x="4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4">
                <a:extLst>
                  <a:ext uri="{FF2B5EF4-FFF2-40B4-BE49-F238E27FC236}">
                    <a16:creationId xmlns:a16="http://schemas.microsoft.com/office/drawing/2014/main" id="{93ED7F5F-408C-E98A-8CA8-75E3AD4760F7}"/>
                  </a:ext>
                </a:extLst>
              </p:cNvPr>
              <p:cNvSpPr/>
              <p:nvPr/>
            </p:nvSpPr>
            <p:spPr>
              <a:xfrm>
                <a:off x="5774625" y="3319125"/>
                <a:ext cx="126300" cy="126300"/>
              </a:xfrm>
              <a:custGeom>
                <a:avLst/>
                <a:gdLst/>
                <a:ahLst/>
                <a:cxnLst/>
                <a:rect l="l" t="t" r="r" b="b"/>
                <a:pathLst>
                  <a:path w="5052" h="5052" extrusionOk="0">
                    <a:moveTo>
                      <a:pt x="1091" y="0"/>
                    </a:moveTo>
                    <a:lnTo>
                      <a:pt x="0" y="3960"/>
                    </a:lnTo>
                    <a:lnTo>
                      <a:pt x="3960" y="5051"/>
                    </a:lnTo>
                    <a:lnTo>
                      <a:pt x="5051" y="1091"/>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4">
                <a:extLst>
                  <a:ext uri="{FF2B5EF4-FFF2-40B4-BE49-F238E27FC236}">
                    <a16:creationId xmlns:a16="http://schemas.microsoft.com/office/drawing/2014/main" id="{C045A2EF-8254-E83E-8F6B-3D2CFC924375}"/>
                  </a:ext>
                </a:extLst>
              </p:cNvPr>
              <p:cNvSpPr/>
              <p:nvPr/>
            </p:nvSpPr>
            <p:spPr>
              <a:xfrm>
                <a:off x="6005425" y="3411050"/>
                <a:ext cx="1309250" cy="397025"/>
              </a:xfrm>
              <a:custGeom>
                <a:avLst/>
                <a:gdLst/>
                <a:ahLst/>
                <a:cxnLst/>
                <a:rect l="l" t="t" r="r" b="b"/>
                <a:pathLst>
                  <a:path w="52370" h="15881" extrusionOk="0">
                    <a:moveTo>
                      <a:pt x="426" y="0"/>
                    </a:moveTo>
                    <a:lnTo>
                      <a:pt x="1" y="1515"/>
                    </a:lnTo>
                    <a:lnTo>
                      <a:pt x="51946" y="15881"/>
                    </a:lnTo>
                    <a:lnTo>
                      <a:pt x="52369" y="14365"/>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4">
                <a:extLst>
                  <a:ext uri="{FF2B5EF4-FFF2-40B4-BE49-F238E27FC236}">
                    <a16:creationId xmlns:a16="http://schemas.microsoft.com/office/drawing/2014/main" id="{9CD31DAE-B4B5-5726-73EF-0A70209FFC7A}"/>
                  </a:ext>
                </a:extLst>
              </p:cNvPr>
              <p:cNvSpPr/>
              <p:nvPr/>
            </p:nvSpPr>
            <p:spPr>
              <a:xfrm>
                <a:off x="5706925" y="3564600"/>
                <a:ext cx="126300" cy="126300"/>
              </a:xfrm>
              <a:custGeom>
                <a:avLst/>
                <a:gdLst/>
                <a:ahLst/>
                <a:cxnLst/>
                <a:rect l="l" t="t" r="r" b="b"/>
                <a:pathLst>
                  <a:path w="5052" h="5052" extrusionOk="0">
                    <a:moveTo>
                      <a:pt x="1092" y="0"/>
                    </a:moveTo>
                    <a:lnTo>
                      <a:pt x="1" y="3960"/>
                    </a:lnTo>
                    <a:lnTo>
                      <a:pt x="3961" y="5051"/>
                    </a:lnTo>
                    <a:lnTo>
                      <a:pt x="5052" y="1091"/>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4">
                <a:extLst>
                  <a:ext uri="{FF2B5EF4-FFF2-40B4-BE49-F238E27FC236}">
                    <a16:creationId xmlns:a16="http://schemas.microsoft.com/office/drawing/2014/main" id="{6FDBD9AA-83A1-FD29-67AB-EFF6651E872C}"/>
                  </a:ext>
                </a:extLst>
              </p:cNvPr>
              <p:cNvSpPr/>
              <p:nvPr/>
            </p:nvSpPr>
            <p:spPr>
              <a:xfrm>
                <a:off x="5937750" y="3656525"/>
                <a:ext cx="1308750" cy="397025"/>
              </a:xfrm>
              <a:custGeom>
                <a:avLst/>
                <a:gdLst/>
                <a:ahLst/>
                <a:cxnLst/>
                <a:rect l="l" t="t" r="r" b="b"/>
                <a:pathLst>
                  <a:path w="52350" h="15881" extrusionOk="0">
                    <a:moveTo>
                      <a:pt x="425" y="1"/>
                    </a:moveTo>
                    <a:lnTo>
                      <a:pt x="0" y="1515"/>
                    </a:lnTo>
                    <a:lnTo>
                      <a:pt x="51945" y="15881"/>
                    </a:lnTo>
                    <a:lnTo>
                      <a:pt x="52349" y="14365"/>
                    </a:lnTo>
                    <a:lnTo>
                      <a:pt x="4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4">
                <a:extLst>
                  <a:ext uri="{FF2B5EF4-FFF2-40B4-BE49-F238E27FC236}">
                    <a16:creationId xmlns:a16="http://schemas.microsoft.com/office/drawing/2014/main" id="{8AB45951-AFE9-68D3-5169-F63D5B987C1E}"/>
                  </a:ext>
                </a:extLst>
              </p:cNvPr>
              <p:cNvSpPr/>
              <p:nvPr/>
            </p:nvSpPr>
            <p:spPr>
              <a:xfrm>
                <a:off x="6810550" y="1895750"/>
                <a:ext cx="304625" cy="304575"/>
              </a:xfrm>
              <a:custGeom>
                <a:avLst/>
                <a:gdLst/>
                <a:ahLst/>
                <a:cxnLst/>
                <a:rect l="l" t="t" r="r" b="b"/>
                <a:pathLst>
                  <a:path w="12185" h="12183" extrusionOk="0">
                    <a:moveTo>
                      <a:pt x="5517" y="1"/>
                    </a:moveTo>
                    <a:lnTo>
                      <a:pt x="4588" y="3414"/>
                    </a:lnTo>
                    <a:lnTo>
                      <a:pt x="1172" y="2466"/>
                    </a:lnTo>
                    <a:lnTo>
                      <a:pt x="1" y="6668"/>
                    </a:lnTo>
                    <a:lnTo>
                      <a:pt x="3416" y="7617"/>
                    </a:lnTo>
                    <a:lnTo>
                      <a:pt x="2466" y="11032"/>
                    </a:lnTo>
                    <a:lnTo>
                      <a:pt x="6689" y="12183"/>
                    </a:lnTo>
                    <a:lnTo>
                      <a:pt x="7618" y="8789"/>
                    </a:lnTo>
                    <a:lnTo>
                      <a:pt x="11032" y="9718"/>
                    </a:lnTo>
                    <a:lnTo>
                      <a:pt x="12184" y="5516"/>
                    </a:lnTo>
                    <a:lnTo>
                      <a:pt x="8790" y="4567"/>
                    </a:lnTo>
                    <a:lnTo>
                      <a:pt x="9720" y="1172"/>
                    </a:lnTo>
                    <a:lnTo>
                      <a:pt x="55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4">
                <a:extLst>
                  <a:ext uri="{FF2B5EF4-FFF2-40B4-BE49-F238E27FC236}">
                    <a16:creationId xmlns:a16="http://schemas.microsoft.com/office/drawing/2014/main" id="{EF049ABE-5289-2FAD-9F7C-EA4DA138A270}"/>
                  </a:ext>
                </a:extLst>
              </p:cNvPr>
              <p:cNvSpPr/>
              <p:nvPr/>
            </p:nvSpPr>
            <p:spPr>
              <a:xfrm>
                <a:off x="6373675" y="1284250"/>
                <a:ext cx="1339525" cy="709000"/>
              </a:xfrm>
              <a:custGeom>
                <a:avLst/>
                <a:gdLst/>
                <a:ahLst/>
                <a:cxnLst/>
                <a:rect l="l" t="t" r="r" b="b"/>
                <a:pathLst>
                  <a:path w="53581" h="28360" extrusionOk="0">
                    <a:moveTo>
                      <a:pt x="29432" y="5806"/>
                    </a:moveTo>
                    <a:cubicBezTo>
                      <a:pt x="29741" y="5806"/>
                      <a:pt x="30054" y="5847"/>
                      <a:pt x="30366" y="5933"/>
                    </a:cubicBezTo>
                    <a:cubicBezTo>
                      <a:pt x="32265" y="6458"/>
                      <a:pt x="33396" y="8438"/>
                      <a:pt x="32892" y="10337"/>
                    </a:cubicBezTo>
                    <a:lnTo>
                      <a:pt x="32609" y="11369"/>
                    </a:lnTo>
                    <a:cubicBezTo>
                      <a:pt x="32171" y="12969"/>
                      <a:pt x="30720" y="14022"/>
                      <a:pt x="29149" y="14022"/>
                    </a:cubicBezTo>
                    <a:cubicBezTo>
                      <a:pt x="28837" y="14022"/>
                      <a:pt x="28520" y="13980"/>
                      <a:pt x="28205" y="13893"/>
                    </a:cubicBezTo>
                    <a:cubicBezTo>
                      <a:pt x="26306" y="13368"/>
                      <a:pt x="25153" y="11388"/>
                      <a:pt x="25678" y="9489"/>
                    </a:cubicBezTo>
                    <a:lnTo>
                      <a:pt x="25961" y="8459"/>
                    </a:lnTo>
                    <a:cubicBezTo>
                      <a:pt x="26400" y="6871"/>
                      <a:pt x="27856" y="5806"/>
                      <a:pt x="29432" y="5806"/>
                    </a:cubicBezTo>
                    <a:close/>
                    <a:moveTo>
                      <a:pt x="29656" y="0"/>
                    </a:moveTo>
                    <a:cubicBezTo>
                      <a:pt x="25831" y="0"/>
                      <a:pt x="22304" y="2541"/>
                      <a:pt x="21255" y="6398"/>
                    </a:cubicBezTo>
                    <a:lnTo>
                      <a:pt x="20587" y="8883"/>
                    </a:lnTo>
                    <a:cubicBezTo>
                      <a:pt x="20304" y="9954"/>
                      <a:pt x="20223" y="11024"/>
                      <a:pt x="20345" y="12055"/>
                    </a:cubicBezTo>
                    <a:lnTo>
                      <a:pt x="7980" y="8702"/>
                    </a:lnTo>
                    <a:cubicBezTo>
                      <a:pt x="7431" y="8552"/>
                      <a:pt x="6879" y="8480"/>
                      <a:pt x="6336" y="8480"/>
                    </a:cubicBezTo>
                    <a:cubicBezTo>
                      <a:pt x="3578" y="8480"/>
                      <a:pt x="1042" y="10321"/>
                      <a:pt x="283" y="13106"/>
                    </a:cubicBezTo>
                    <a:lnTo>
                      <a:pt x="0" y="14136"/>
                    </a:lnTo>
                    <a:lnTo>
                      <a:pt x="52409" y="28359"/>
                    </a:lnTo>
                    <a:lnTo>
                      <a:pt x="52692" y="27330"/>
                    </a:lnTo>
                    <a:cubicBezTo>
                      <a:pt x="53581" y="24016"/>
                      <a:pt x="51601" y="20541"/>
                      <a:pt x="48287" y="19652"/>
                    </a:cubicBezTo>
                    <a:lnTo>
                      <a:pt x="35923" y="16277"/>
                    </a:lnTo>
                    <a:cubicBezTo>
                      <a:pt x="36529" y="15450"/>
                      <a:pt x="37014" y="14499"/>
                      <a:pt x="37297" y="13429"/>
                    </a:cubicBezTo>
                    <a:lnTo>
                      <a:pt x="37983" y="10943"/>
                    </a:lnTo>
                    <a:cubicBezTo>
                      <a:pt x="39236" y="6337"/>
                      <a:pt x="36488" y="1549"/>
                      <a:pt x="31901" y="297"/>
                    </a:cubicBezTo>
                    <a:cubicBezTo>
                      <a:pt x="31152" y="96"/>
                      <a:pt x="30398" y="0"/>
                      <a:pt x="29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44">
              <a:extLst>
                <a:ext uri="{FF2B5EF4-FFF2-40B4-BE49-F238E27FC236}">
                  <a16:creationId xmlns:a16="http://schemas.microsoft.com/office/drawing/2014/main" id="{1F7EAC3D-DC4B-A20A-486D-742208BED776}"/>
                </a:ext>
              </a:extLst>
            </p:cNvPr>
            <p:cNvGrpSpPr/>
            <p:nvPr/>
          </p:nvGrpSpPr>
          <p:grpSpPr>
            <a:xfrm>
              <a:off x="6855125" y="2876063"/>
              <a:ext cx="1840075" cy="1780975"/>
              <a:chOff x="7303050" y="3173150"/>
              <a:chExt cx="1840075" cy="1780975"/>
            </a:xfrm>
          </p:grpSpPr>
          <p:sp>
            <p:nvSpPr>
              <p:cNvPr id="606" name="Google Shape;606;p44">
                <a:extLst>
                  <a:ext uri="{FF2B5EF4-FFF2-40B4-BE49-F238E27FC236}">
                    <a16:creationId xmlns:a16="http://schemas.microsoft.com/office/drawing/2014/main" id="{44B5C7C7-2BFF-82F5-54D9-B63E76F3D777}"/>
                  </a:ext>
                </a:extLst>
              </p:cNvPr>
              <p:cNvSpPr/>
              <p:nvPr/>
            </p:nvSpPr>
            <p:spPr>
              <a:xfrm>
                <a:off x="7909650" y="3259000"/>
                <a:ext cx="1139525" cy="1038025"/>
              </a:xfrm>
              <a:custGeom>
                <a:avLst/>
                <a:gdLst/>
                <a:ahLst/>
                <a:cxnLst/>
                <a:rect l="l" t="t" r="r" b="b"/>
                <a:pathLst>
                  <a:path w="45581" h="41521" extrusionOk="0">
                    <a:moveTo>
                      <a:pt x="22790" y="0"/>
                    </a:moveTo>
                    <a:cubicBezTo>
                      <a:pt x="17478" y="0"/>
                      <a:pt x="12163" y="2021"/>
                      <a:pt x="8103" y="6082"/>
                    </a:cubicBezTo>
                    <a:cubicBezTo>
                      <a:pt x="0" y="14183"/>
                      <a:pt x="0" y="27337"/>
                      <a:pt x="8103" y="35438"/>
                    </a:cubicBezTo>
                    <a:cubicBezTo>
                      <a:pt x="12163" y="39500"/>
                      <a:pt x="17478" y="41520"/>
                      <a:pt x="22790" y="41520"/>
                    </a:cubicBezTo>
                    <a:cubicBezTo>
                      <a:pt x="28105" y="41520"/>
                      <a:pt x="33418" y="39500"/>
                      <a:pt x="37480" y="35438"/>
                    </a:cubicBezTo>
                    <a:cubicBezTo>
                      <a:pt x="45581" y="27337"/>
                      <a:pt x="45581" y="14183"/>
                      <a:pt x="37480" y="6082"/>
                    </a:cubicBezTo>
                    <a:cubicBezTo>
                      <a:pt x="33418" y="2021"/>
                      <a:pt x="28105" y="0"/>
                      <a:pt x="22790" y="0"/>
                    </a:cubicBezTo>
                    <a:close/>
                  </a:path>
                </a:pathLst>
              </a:custGeom>
              <a:solidFill>
                <a:srgbClr val="4DA0DA">
                  <a:alpha val="20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4">
                <a:extLst>
                  <a:ext uri="{FF2B5EF4-FFF2-40B4-BE49-F238E27FC236}">
                    <a16:creationId xmlns:a16="http://schemas.microsoft.com/office/drawing/2014/main" id="{081DB046-CAF5-DEC1-D4F3-EE87B1BF5E89}"/>
                  </a:ext>
                </a:extLst>
              </p:cNvPr>
              <p:cNvSpPr/>
              <p:nvPr/>
            </p:nvSpPr>
            <p:spPr>
              <a:xfrm>
                <a:off x="7815700" y="3173150"/>
                <a:ext cx="1327425" cy="1209725"/>
              </a:xfrm>
              <a:custGeom>
                <a:avLst/>
                <a:gdLst/>
                <a:ahLst/>
                <a:cxnLst/>
                <a:rect l="l" t="t" r="r" b="b"/>
                <a:pathLst>
                  <a:path w="53097" h="48389" extrusionOk="0">
                    <a:moveTo>
                      <a:pt x="26549" y="3425"/>
                    </a:moveTo>
                    <a:cubicBezTo>
                      <a:pt x="31863" y="3425"/>
                      <a:pt x="37177" y="5455"/>
                      <a:pt x="41238" y="9516"/>
                    </a:cubicBezTo>
                    <a:cubicBezTo>
                      <a:pt x="49339" y="17617"/>
                      <a:pt x="49339" y="30771"/>
                      <a:pt x="41238" y="38872"/>
                    </a:cubicBezTo>
                    <a:cubicBezTo>
                      <a:pt x="37177" y="42923"/>
                      <a:pt x="31863" y="44949"/>
                      <a:pt x="26549" y="44949"/>
                    </a:cubicBezTo>
                    <a:cubicBezTo>
                      <a:pt x="21236" y="44949"/>
                      <a:pt x="15922" y="42923"/>
                      <a:pt x="11861" y="38872"/>
                    </a:cubicBezTo>
                    <a:cubicBezTo>
                      <a:pt x="3758" y="30771"/>
                      <a:pt x="3758" y="17617"/>
                      <a:pt x="11861" y="9516"/>
                    </a:cubicBezTo>
                    <a:cubicBezTo>
                      <a:pt x="15922" y="5455"/>
                      <a:pt x="21236" y="3425"/>
                      <a:pt x="26549" y="3425"/>
                    </a:cubicBezTo>
                    <a:close/>
                    <a:moveTo>
                      <a:pt x="26549" y="0"/>
                    </a:moveTo>
                    <a:cubicBezTo>
                      <a:pt x="20357" y="0"/>
                      <a:pt x="14164" y="2364"/>
                      <a:pt x="9437" y="7092"/>
                    </a:cubicBezTo>
                    <a:cubicBezTo>
                      <a:pt x="0" y="16526"/>
                      <a:pt x="0" y="31841"/>
                      <a:pt x="9437" y="41296"/>
                    </a:cubicBezTo>
                    <a:cubicBezTo>
                      <a:pt x="14164" y="46024"/>
                      <a:pt x="20357" y="48388"/>
                      <a:pt x="26549" y="48388"/>
                    </a:cubicBezTo>
                    <a:cubicBezTo>
                      <a:pt x="32742" y="48388"/>
                      <a:pt x="38934" y="46024"/>
                      <a:pt x="43662" y="41296"/>
                    </a:cubicBezTo>
                    <a:cubicBezTo>
                      <a:pt x="53096" y="31841"/>
                      <a:pt x="53096" y="16526"/>
                      <a:pt x="43662" y="7092"/>
                    </a:cubicBezTo>
                    <a:cubicBezTo>
                      <a:pt x="38934" y="2364"/>
                      <a:pt x="32742" y="0"/>
                      <a:pt x="26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4">
                <a:extLst>
                  <a:ext uri="{FF2B5EF4-FFF2-40B4-BE49-F238E27FC236}">
                    <a16:creationId xmlns:a16="http://schemas.microsoft.com/office/drawing/2014/main" id="{A08BB819-74B4-BE09-4E4E-CB2525436355}"/>
                  </a:ext>
                </a:extLst>
              </p:cNvPr>
              <p:cNvSpPr/>
              <p:nvPr/>
            </p:nvSpPr>
            <p:spPr>
              <a:xfrm>
                <a:off x="7303050" y="4105050"/>
                <a:ext cx="849600" cy="849075"/>
              </a:xfrm>
              <a:custGeom>
                <a:avLst/>
                <a:gdLst/>
                <a:ahLst/>
                <a:cxnLst/>
                <a:rect l="l" t="t" r="r" b="b"/>
                <a:pathLst>
                  <a:path w="33984" h="33963" extrusionOk="0">
                    <a:moveTo>
                      <a:pt x="30770" y="1"/>
                    </a:moveTo>
                    <a:lnTo>
                      <a:pt x="0" y="30770"/>
                    </a:lnTo>
                    <a:lnTo>
                      <a:pt x="3212" y="33963"/>
                    </a:lnTo>
                    <a:lnTo>
                      <a:pt x="33983" y="3193"/>
                    </a:lnTo>
                    <a:lnTo>
                      <a:pt x="307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4">
                <a:extLst>
                  <a:ext uri="{FF2B5EF4-FFF2-40B4-BE49-F238E27FC236}">
                    <a16:creationId xmlns:a16="http://schemas.microsoft.com/office/drawing/2014/main" id="{D1D8C575-A682-163A-41D3-4BA916A7B4A6}"/>
                  </a:ext>
                </a:extLst>
              </p:cNvPr>
              <p:cNvSpPr/>
              <p:nvPr/>
            </p:nvSpPr>
            <p:spPr>
              <a:xfrm>
                <a:off x="7887950" y="4105050"/>
                <a:ext cx="264700" cy="264175"/>
              </a:xfrm>
              <a:custGeom>
                <a:avLst/>
                <a:gdLst/>
                <a:ahLst/>
                <a:cxnLst/>
                <a:rect l="l" t="t" r="r" b="b"/>
                <a:pathLst>
                  <a:path w="10588" h="10567" extrusionOk="0">
                    <a:moveTo>
                      <a:pt x="7374" y="1"/>
                    </a:moveTo>
                    <a:lnTo>
                      <a:pt x="0" y="7355"/>
                    </a:lnTo>
                    <a:lnTo>
                      <a:pt x="3212" y="10567"/>
                    </a:lnTo>
                    <a:lnTo>
                      <a:pt x="10587" y="3193"/>
                    </a:lnTo>
                    <a:lnTo>
                      <a:pt x="73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4">
                <a:extLst>
                  <a:ext uri="{FF2B5EF4-FFF2-40B4-BE49-F238E27FC236}">
                    <a16:creationId xmlns:a16="http://schemas.microsoft.com/office/drawing/2014/main" id="{946E440A-8DDA-B3B8-4C2C-10DDF5C3C7AF}"/>
                  </a:ext>
                </a:extLst>
              </p:cNvPr>
              <p:cNvSpPr/>
              <p:nvPr/>
            </p:nvSpPr>
            <p:spPr>
              <a:xfrm>
                <a:off x="8266775" y="3353950"/>
                <a:ext cx="212650" cy="212700"/>
              </a:xfrm>
              <a:custGeom>
                <a:avLst/>
                <a:gdLst/>
                <a:ahLst/>
                <a:cxnLst/>
                <a:rect l="l" t="t" r="r" b="b"/>
                <a:pathLst>
                  <a:path w="8506" h="8508" extrusionOk="0">
                    <a:moveTo>
                      <a:pt x="4263" y="1"/>
                    </a:moveTo>
                    <a:cubicBezTo>
                      <a:pt x="1900" y="1"/>
                      <a:pt x="0" y="1921"/>
                      <a:pt x="0" y="4264"/>
                    </a:cubicBezTo>
                    <a:cubicBezTo>
                      <a:pt x="0" y="6608"/>
                      <a:pt x="1900" y="8507"/>
                      <a:pt x="4263" y="8507"/>
                    </a:cubicBezTo>
                    <a:cubicBezTo>
                      <a:pt x="6606" y="8507"/>
                      <a:pt x="8505" y="6608"/>
                      <a:pt x="8505" y="4264"/>
                    </a:cubicBezTo>
                    <a:cubicBezTo>
                      <a:pt x="8505" y="1921"/>
                      <a:pt x="6606" y="1"/>
                      <a:pt x="4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611;p44">
              <a:extLst>
                <a:ext uri="{FF2B5EF4-FFF2-40B4-BE49-F238E27FC236}">
                  <a16:creationId xmlns:a16="http://schemas.microsoft.com/office/drawing/2014/main" id="{86F71BAA-7B78-9739-C14A-6ED0CC0C5F21}"/>
                </a:ext>
              </a:extLst>
            </p:cNvPr>
            <p:cNvGrpSpPr/>
            <p:nvPr/>
          </p:nvGrpSpPr>
          <p:grpSpPr>
            <a:xfrm>
              <a:off x="7129910" y="539507"/>
              <a:ext cx="1840097" cy="1635949"/>
              <a:chOff x="7218200" y="1107950"/>
              <a:chExt cx="2214850" cy="1969125"/>
            </a:xfrm>
          </p:grpSpPr>
          <p:sp>
            <p:nvSpPr>
              <p:cNvPr id="612" name="Google Shape;612;p44">
                <a:extLst>
                  <a:ext uri="{FF2B5EF4-FFF2-40B4-BE49-F238E27FC236}">
                    <a16:creationId xmlns:a16="http://schemas.microsoft.com/office/drawing/2014/main" id="{3641E05A-3857-A7FD-E91D-D59A28705841}"/>
                  </a:ext>
                </a:extLst>
              </p:cNvPr>
              <p:cNvSpPr/>
              <p:nvPr/>
            </p:nvSpPr>
            <p:spPr>
              <a:xfrm>
                <a:off x="8055650" y="1123450"/>
                <a:ext cx="837475" cy="947575"/>
              </a:xfrm>
              <a:custGeom>
                <a:avLst/>
                <a:gdLst/>
                <a:ahLst/>
                <a:cxnLst/>
                <a:rect l="l" t="t" r="r" b="b"/>
                <a:pathLst>
                  <a:path w="33499" h="37903" extrusionOk="0">
                    <a:moveTo>
                      <a:pt x="14385" y="0"/>
                    </a:moveTo>
                    <a:cubicBezTo>
                      <a:pt x="14001" y="7173"/>
                      <a:pt x="14103" y="13900"/>
                      <a:pt x="14728" y="20185"/>
                    </a:cubicBezTo>
                    <a:cubicBezTo>
                      <a:pt x="10041" y="22690"/>
                      <a:pt x="5111" y="24366"/>
                      <a:pt x="0" y="25417"/>
                    </a:cubicBezTo>
                    <a:lnTo>
                      <a:pt x="868" y="29861"/>
                    </a:lnTo>
                    <a:cubicBezTo>
                      <a:pt x="7131" y="29821"/>
                      <a:pt x="12910" y="28932"/>
                      <a:pt x="17780" y="26529"/>
                    </a:cubicBezTo>
                    <a:cubicBezTo>
                      <a:pt x="19598" y="30287"/>
                      <a:pt x="23275" y="34085"/>
                      <a:pt x="27416" y="37903"/>
                    </a:cubicBezTo>
                    <a:lnTo>
                      <a:pt x="33498" y="32326"/>
                    </a:lnTo>
                    <a:cubicBezTo>
                      <a:pt x="28488" y="29296"/>
                      <a:pt x="24668" y="26386"/>
                      <a:pt x="21355" y="21214"/>
                    </a:cubicBezTo>
                    <a:cubicBezTo>
                      <a:pt x="23214" y="14830"/>
                      <a:pt x="24830" y="8364"/>
                      <a:pt x="25436" y="1697"/>
                    </a:cubicBezTo>
                    <a:lnTo>
                      <a:pt x="143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4">
                <a:extLst>
                  <a:ext uri="{FF2B5EF4-FFF2-40B4-BE49-F238E27FC236}">
                    <a16:creationId xmlns:a16="http://schemas.microsoft.com/office/drawing/2014/main" id="{7EA750E7-BFE6-7056-DFFC-2C3070FF7CA6}"/>
                  </a:ext>
                </a:extLst>
              </p:cNvPr>
              <p:cNvSpPr/>
              <p:nvPr/>
            </p:nvSpPr>
            <p:spPr>
              <a:xfrm>
                <a:off x="8413250" y="1111875"/>
                <a:ext cx="280850" cy="74275"/>
              </a:xfrm>
              <a:custGeom>
                <a:avLst/>
                <a:gdLst/>
                <a:ahLst/>
                <a:cxnLst/>
                <a:rect l="l" t="t" r="r" b="b"/>
                <a:pathLst>
                  <a:path w="11234" h="2971" extrusionOk="0">
                    <a:moveTo>
                      <a:pt x="1964" y="1"/>
                    </a:moveTo>
                    <a:cubicBezTo>
                      <a:pt x="846" y="1"/>
                      <a:pt x="131" y="143"/>
                      <a:pt x="81" y="463"/>
                    </a:cubicBezTo>
                    <a:cubicBezTo>
                      <a:pt x="1" y="1090"/>
                      <a:pt x="2323" y="2241"/>
                      <a:pt x="5698" y="2747"/>
                    </a:cubicBezTo>
                    <a:cubicBezTo>
                      <a:pt x="6698" y="2904"/>
                      <a:pt x="7576" y="2970"/>
                      <a:pt x="8319" y="2970"/>
                    </a:cubicBezTo>
                    <a:cubicBezTo>
                      <a:pt x="10066" y="2970"/>
                      <a:pt x="11062" y="2600"/>
                      <a:pt x="11132" y="2160"/>
                    </a:cubicBezTo>
                    <a:cubicBezTo>
                      <a:pt x="11234" y="1514"/>
                      <a:pt x="9718" y="929"/>
                      <a:pt x="6364" y="403"/>
                    </a:cubicBezTo>
                    <a:cubicBezTo>
                      <a:pt x="4662" y="148"/>
                      <a:pt x="3104" y="1"/>
                      <a:pt x="19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4">
                <a:extLst>
                  <a:ext uri="{FF2B5EF4-FFF2-40B4-BE49-F238E27FC236}">
                    <a16:creationId xmlns:a16="http://schemas.microsoft.com/office/drawing/2014/main" id="{379495D8-9092-DAB1-B806-B473584976A8}"/>
                  </a:ext>
                </a:extLst>
              </p:cNvPr>
              <p:cNvSpPr/>
              <p:nvPr/>
            </p:nvSpPr>
            <p:spPr>
              <a:xfrm>
                <a:off x="8411225" y="1107950"/>
                <a:ext cx="165175" cy="19150"/>
              </a:xfrm>
              <a:custGeom>
                <a:avLst/>
                <a:gdLst/>
                <a:ahLst/>
                <a:cxnLst/>
                <a:rect l="l" t="t" r="r" b="b"/>
                <a:pathLst>
                  <a:path w="6607" h="766" extrusionOk="0">
                    <a:moveTo>
                      <a:pt x="2122" y="1"/>
                    </a:moveTo>
                    <a:cubicBezTo>
                      <a:pt x="992" y="1"/>
                      <a:pt x="89" y="147"/>
                      <a:pt x="20" y="601"/>
                    </a:cubicBezTo>
                    <a:cubicBezTo>
                      <a:pt x="1" y="681"/>
                      <a:pt x="61" y="762"/>
                      <a:pt x="141" y="762"/>
                    </a:cubicBezTo>
                    <a:cubicBezTo>
                      <a:pt x="152" y="765"/>
                      <a:pt x="162" y="766"/>
                      <a:pt x="172" y="766"/>
                    </a:cubicBezTo>
                    <a:cubicBezTo>
                      <a:pt x="242" y="766"/>
                      <a:pt x="306" y="711"/>
                      <a:pt x="324" y="641"/>
                    </a:cubicBezTo>
                    <a:cubicBezTo>
                      <a:pt x="356" y="458"/>
                      <a:pt x="922" y="316"/>
                      <a:pt x="2054" y="316"/>
                    </a:cubicBezTo>
                    <a:cubicBezTo>
                      <a:pt x="3055" y="316"/>
                      <a:pt x="4498" y="427"/>
                      <a:pt x="6405" y="722"/>
                    </a:cubicBezTo>
                    <a:cubicBezTo>
                      <a:pt x="6417" y="724"/>
                      <a:pt x="6430" y="726"/>
                      <a:pt x="6442" y="726"/>
                    </a:cubicBezTo>
                    <a:cubicBezTo>
                      <a:pt x="6526" y="726"/>
                      <a:pt x="6587" y="669"/>
                      <a:pt x="6587" y="580"/>
                    </a:cubicBezTo>
                    <a:cubicBezTo>
                      <a:pt x="6607" y="499"/>
                      <a:pt x="6547" y="418"/>
                      <a:pt x="6466" y="399"/>
                    </a:cubicBezTo>
                    <a:cubicBezTo>
                      <a:pt x="5616" y="270"/>
                      <a:pt x="3659" y="1"/>
                      <a:pt x="2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4">
                <a:extLst>
                  <a:ext uri="{FF2B5EF4-FFF2-40B4-BE49-F238E27FC236}">
                    <a16:creationId xmlns:a16="http://schemas.microsoft.com/office/drawing/2014/main" id="{96DFE63C-F4DF-65FA-30B5-9A44F9C17519}"/>
                  </a:ext>
                </a:extLst>
              </p:cNvPr>
              <p:cNvSpPr/>
              <p:nvPr/>
            </p:nvSpPr>
            <p:spPr>
              <a:xfrm>
                <a:off x="7218200" y="1319175"/>
                <a:ext cx="1174875" cy="1487375"/>
              </a:xfrm>
              <a:custGeom>
                <a:avLst/>
                <a:gdLst/>
                <a:ahLst/>
                <a:cxnLst/>
                <a:rect l="l" t="t" r="r" b="b"/>
                <a:pathLst>
                  <a:path w="46995" h="59495" extrusionOk="0">
                    <a:moveTo>
                      <a:pt x="28844" y="1"/>
                    </a:moveTo>
                    <a:cubicBezTo>
                      <a:pt x="24312" y="1"/>
                      <a:pt x="19759" y="2206"/>
                      <a:pt x="16465" y="5405"/>
                    </a:cubicBezTo>
                    <a:cubicBezTo>
                      <a:pt x="11859" y="9891"/>
                      <a:pt x="9273" y="16033"/>
                      <a:pt x="7091" y="22032"/>
                    </a:cubicBezTo>
                    <a:cubicBezTo>
                      <a:pt x="4383" y="29468"/>
                      <a:pt x="2384" y="37126"/>
                      <a:pt x="1030" y="44924"/>
                    </a:cubicBezTo>
                    <a:cubicBezTo>
                      <a:pt x="445" y="48298"/>
                      <a:pt x="0" y="51834"/>
                      <a:pt x="1414" y="55086"/>
                    </a:cubicBezTo>
                    <a:cubicBezTo>
                      <a:pt x="2101" y="56643"/>
                      <a:pt x="3233" y="58016"/>
                      <a:pt x="4747" y="58804"/>
                    </a:cubicBezTo>
                    <a:cubicBezTo>
                      <a:pt x="5712" y="59297"/>
                      <a:pt x="6663" y="59494"/>
                      <a:pt x="7604" y="59494"/>
                    </a:cubicBezTo>
                    <a:cubicBezTo>
                      <a:pt x="10130" y="59494"/>
                      <a:pt x="12577" y="58070"/>
                      <a:pt x="14991" y="57128"/>
                    </a:cubicBezTo>
                    <a:cubicBezTo>
                      <a:pt x="19194" y="55511"/>
                      <a:pt x="23820" y="55309"/>
                      <a:pt x="28143" y="53995"/>
                    </a:cubicBezTo>
                    <a:cubicBezTo>
                      <a:pt x="35397" y="51773"/>
                      <a:pt x="41599" y="46177"/>
                      <a:pt x="44287" y="39085"/>
                    </a:cubicBezTo>
                    <a:cubicBezTo>
                      <a:pt x="46994" y="31994"/>
                      <a:pt x="46044" y="23568"/>
                      <a:pt x="41599" y="17407"/>
                    </a:cubicBezTo>
                    <a:cubicBezTo>
                      <a:pt x="39802" y="14901"/>
                      <a:pt x="37418" y="12679"/>
                      <a:pt x="36569" y="9708"/>
                    </a:cubicBezTo>
                    <a:cubicBezTo>
                      <a:pt x="36044" y="7890"/>
                      <a:pt x="35276" y="5203"/>
                      <a:pt x="34226" y="3062"/>
                    </a:cubicBezTo>
                    <a:cubicBezTo>
                      <a:pt x="33377" y="1344"/>
                      <a:pt x="31680" y="152"/>
                      <a:pt x="29760" y="31"/>
                    </a:cubicBezTo>
                    <a:cubicBezTo>
                      <a:pt x="29455" y="11"/>
                      <a:pt x="29149" y="1"/>
                      <a:pt x="288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4">
                <a:extLst>
                  <a:ext uri="{FF2B5EF4-FFF2-40B4-BE49-F238E27FC236}">
                    <a16:creationId xmlns:a16="http://schemas.microsoft.com/office/drawing/2014/main" id="{A8C1E769-489D-4C0C-AAF2-2A061AFF20A4}"/>
                  </a:ext>
                </a:extLst>
              </p:cNvPr>
              <p:cNvSpPr/>
              <p:nvPr/>
            </p:nvSpPr>
            <p:spPr>
              <a:xfrm>
                <a:off x="7478825" y="1656450"/>
                <a:ext cx="869275" cy="297625"/>
              </a:xfrm>
              <a:custGeom>
                <a:avLst/>
                <a:gdLst/>
                <a:ahLst/>
                <a:cxnLst/>
                <a:rect l="l" t="t" r="r" b="b"/>
                <a:pathLst>
                  <a:path w="34771" h="11905" extrusionOk="0">
                    <a:moveTo>
                      <a:pt x="185" y="1"/>
                    </a:moveTo>
                    <a:cubicBezTo>
                      <a:pt x="155" y="1"/>
                      <a:pt x="125" y="12"/>
                      <a:pt x="100" y="36"/>
                    </a:cubicBezTo>
                    <a:cubicBezTo>
                      <a:pt x="20" y="77"/>
                      <a:pt x="0" y="177"/>
                      <a:pt x="41" y="258"/>
                    </a:cubicBezTo>
                    <a:cubicBezTo>
                      <a:pt x="3616" y="5713"/>
                      <a:pt x="9596" y="9371"/>
                      <a:pt x="17274" y="10966"/>
                    </a:cubicBezTo>
                    <a:cubicBezTo>
                      <a:pt x="20234" y="11589"/>
                      <a:pt x="23446" y="11904"/>
                      <a:pt x="26871" y="11904"/>
                    </a:cubicBezTo>
                    <a:cubicBezTo>
                      <a:pt x="29339" y="11904"/>
                      <a:pt x="31916" y="11741"/>
                      <a:pt x="34589" y="11410"/>
                    </a:cubicBezTo>
                    <a:cubicBezTo>
                      <a:pt x="34670" y="11410"/>
                      <a:pt x="34751" y="11351"/>
                      <a:pt x="34751" y="11270"/>
                    </a:cubicBezTo>
                    <a:cubicBezTo>
                      <a:pt x="34770" y="11189"/>
                      <a:pt x="34711" y="11108"/>
                      <a:pt x="34609" y="11087"/>
                    </a:cubicBezTo>
                    <a:lnTo>
                      <a:pt x="34568" y="11087"/>
                    </a:lnTo>
                    <a:cubicBezTo>
                      <a:pt x="31887" y="11425"/>
                      <a:pt x="29304" y="11591"/>
                      <a:pt x="26832" y="11591"/>
                    </a:cubicBezTo>
                    <a:cubicBezTo>
                      <a:pt x="14646" y="11591"/>
                      <a:pt x="5191" y="7551"/>
                      <a:pt x="303" y="77"/>
                    </a:cubicBezTo>
                    <a:cubicBezTo>
                      <a:pt x="278" y="28"/>
                      <a:pt x="232"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4">
                <a:extLst>
                  <a:ext uri="{FF2B5EF4-FFF2-40B4-BE49-F238E27FC236}">
                    <a16:creationId xmlns:a16="http://schemas.microsoft.com/office/drawing/2014/main" id="{CC541CC2-7201-4E4D-E799-33947CAE539E}"/>
                  </a:ext>
                </a:extLst>
              </p:cNvPr>
              <p:cNvSpPr/>
              <p:nvPr/>
            </p:nvSpPr>
            <p:spPr>
              <a:xfrm>
                <a:off x="7268175" y="2291100"/>
                <a:ext cx="513725" cy="413325"/>
              </a:xfrm>
              <a:custGeom>
                <a:avLst/>
                <a:gdLst/>
                <a:ahLst/>
                <a:cxnLst/>
                <a:rect l="l" t="t" r="r" b="b"/>
                <a:pathLst>
                  <a:path w="20549" h="16533" extrusionOk="0">
                    <a:moveTo>
                      <a:pt x="183" y="1"/>
                    </a:moveTo>
                    <a:cubicBezTo>
                      <a:pt x="170" y="1"/>
                      <a:pt x="156" y="2"/>
                      <a:pt x="143" y="6"/>
                    </a:cubicBezTo>
                    <a:cubicBezTo>
                      <a:pt x="62" y="27"/>
                      <a:pt x="0" y="107"/>
                      <a:pt x="21" y="208"/>
                    </a:cubicBezTo>
                    <a:cubicBezTo>
                      <a:pt x="2344" y="8553"/>
                      <a:pt x="8850" y="14169"/>
                      <a:pt x="18447" y="16169"/>
                    </a:cubicBezTo>
                    <a:cubicBezTo>
                      <a:pt x="19113" y="16311"/>
                      <a:pt x="19800" y="16432"/>
                      <a:pt x="20487" y="16532"/>
                    </a:cubicBezTo>
                    <a:lnTo>
                      <a:pt x="20549" y="16230"/>
                    </a:lnTo>
                    <a:cubicBezTo>
                      <a:pt x="9962" y="14633"/>
                      <a:pt x="2789" y="8916"/>
                      <a:pt x="324" y="107"/>
                    </a:cubicBezTo>
                    <a:cubicBezTo>
                      <a:pt x="308" y="40"/>
                      <a:pt x="249"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4">
                <a:extLst>
                  <a:ext uri="{FF2B5EF4-FFF2-40B4-BE49-F238E27FC236}">
                    <a16:creationId xmlns:a16="http://schemas.microsoft.com/office/drawing/2014/main" id="{0E011256-CC16-9AC9-6479-BD8205AD6D90}"/>
                  </a:ext>
                </a:extLst>
              </p:cNvPr>
              <p:cNvSpPr/>
              <p:nvPr/>
            </p:nvSpPr>
            <p:spPr>
              <a:xfrm>
                <a:off x="7781875" y="2410575"/>
                <a:ext cx="432400" cy="224150"/>
              </a:xfrm>
              <a:custGeom>
                <a:avLst/>
                <a:gdLst/>
                <a:ahLst/>
                <a:cxnLst/>
                <a:rect l="l" t="t" r="r" b="b"/>
                <a:pathLst>
                  <a:path w="17296" h="8966" extrusionOk="0">
                    <a:moveTo>
                      <a:pt x="17114" y="0"/>
                    </a:moveTo>
                    <a:cubicBezTo>
                      <a:pt x="17063" y="0"/>
                      <a:pt x="17016" y="27"/>
                      <a:pt x="16991" y="75"/>
                    </a:cubicBezTo>
                    <a:cubicBezTo>
                      <a:pt x="13153" y="5390"/>
                      <a:pt x="7799" y="8117"/>
                      <a:pt x="162" y="8642"/>
                    </a:cubicBezTo>
                    <a:cubicBezTo>
                      <a:pt x="81" y="8642"/>
                      <a:pt x="1" y="8723"/>
                      <a:pt x="20" y="8804"/>
                    </a:cubicBezTo>
                    <a:cubicBezTo>
                      <a:pt x="20" y="8884"/>
                      <a:pt x="60" y="8946"/>
                      <a:pt x="141" y="8946"/>
                    </a:cubicBezTo>
                    <a:cubicBezTo>
                      <a:pt x="141" y="8965"/>
                      <a:pt x="162" y="8965"/>
                      <a:pt x="182" y="8965"/>
                    </a:cubicBezTo>
                    <a:cubicBezTo>
                      <a:pt x="7921" y="8421"/>
                      <a:pt x="13335" y="5652"/>
                      <a:pt x="17234" y="258"/>
                    </a:cubicBezTo>
                    <a:cubicBezTo>
                      <a:pt x="17295" y="177"/>
                      <a:pt x="17274" y="75"/>
                      <a:pt x="17214" y="35"/>
                    </a:cubicBezTo>
                    <a:cubicBezTo>
                      <a:pt x="17182" y="11"/>
                      <a:pt x="17147" y="0"/>
                      <a:pt x="17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4">
                <a:extLst>
                  <a:ext uri="{FF2B5EF4-FFF2-40B4-BE49-F238E27FC236}">
                    <a16:creationId xmlns:a16="http://schemas.microsoft.com/office/drawing/2014/main" id="{F5570AFC-C527-DCB9-D2AB-E365D6FFFDFD}"/>
                  </a:ext>
                </a:extLst>
              </p:cNvPr>
              <p:cNvSpPr/>
              <p:nvPr/>
            </p:nvSpPr>
            <p:spPr>
              <a:xfrm>
                <a:off x="8378900" y="1452525"/>
                <a:ext cx="1054150" cy="1624550"/>
              </a:xfrm>
              <a:custGeom>
                <a:avLst/>
                <a:gdLst/>
                <a:ahLst/>
                <a:cxnLst/>
                <a:rect l="l" t="t" r="r" b="b"/>
                <a:pathLst>
                  <a:path w="42166" h="64982" extrusionOk="0">
                    <a:moveTo>
                      <a:pt x="25238" y="0"/>
                    </a:moveTo>
                    <a:cubicBezTo>
                      <a:pt x="23740" y="0"/>
                      <a:pt x="22291" y="625"/>
                      <a:pt x="21234" y="1728"/>
                    </a:cubicBezTo>
                    <a:cubicBezTo>
                      <a:pt x="19558" y="3506"/>
                      <a:pt x="17982" y="5869"/>
                      <a:pt x="16932" y="7485"/>
                    </a:cubicBezTo>
                    <a:cubicBezTo>
                      <a:pt x="15194" y="10112"/>
                      <a:pt x="12204" y="11547"/>
                      <a:pt x="9678" y="13425"/>
                    </a:cubicBezTo>
                    <a:cubicBezTo>
                      <a:pt x="3495" y="18053"/>
                      <a:pt x="1" y="25952"/>
                      <a:pt x="445" y="33670"/>
                    </a:cubicBezTo>
                    <a:cubicBezTo>
                      <a:pt x="909" y="41388"/>
                      <a:pt x="5233" y="48723"/>
                      <a:pt x="11617" y="53087"/>
                    </a:cubicBezTo>
                    <a:cubicBezTo>
                      <a:pt x="15396" y="55673"/>
                      <a:pt x="19820" y="57289"/>
                      <a:pt x="23416" y="60137"/>
                    </a:cubicBezTo>
                    <a:cubicBezTo>
                      <a:pt x="25997" y="62186"/>
                      <a:pt x="28361" y="64981"/>
                      <a:pt x="31769" y="64981"/>
                    </a:cubicBezTo>
                    <a:cubicBezTo>
                      <a:pt x="32125" y="64981"/>
                      <a:pt x="32492" y="64951"/>
                      <a:pt x="32872" y="64886"/>
                    </a:cubicBezTo>
                    <a:cubicBezTo>
                      <a:pt x="34590" y="64582"/>
                      <a:pt x="36104" y="63612"/>
                      <a:pt x="37257" y="62300"/>
                    </a:cubicBezTo>
                    <a:cubicBezTo>
                      <a:pt x="39620" y="59571"/>
                      <a:pt x="40247" y="56015"/>
                      <a:pt x="40711" y="52540"/>
                    </a:cubicBezTo>
                    <a:cubicBezTo>
                      <a:pt x="41782" y="44560"/>
                      <a:pt x="42166" y="36498"/>
                      <a:pt x="41823" y="28438"/>
                    </a:cubicBezTo>
                    <a:cubicBezTo>
                      <a:pt x="41540" y="21951"/>
                      <a:pt x="40893" y="15184"/>
                      <a:pt x="37782" y="9446"/>
                    </a:cubicBezTo>
                    <a:cubicBezTo>
                      <a:pt x="35398" y="5042"/>
                      <a:pt x="31296" y="1303"/>
                      <a:pt x="26508" y="152"/>
                    </a:cubicBezTo>
                    <a:cubicBezTo>
                      <a:pt x="26086" y="50"/>
                      <a:pt x="25660" y="0"/>
                      <a:pt x="25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4">
                <a:extLst>
                  <a:ext uri="{FF2B5EF4-FFF2-40B4-BE49-F238E27FC236}">
                    <a16:creationId xmlns:a16="http://schemas.microsoft.com/office/drawing/2014/main" id="{AFDA6C7B-414A-880A-0AF7-C1EB6D577C5C}"/>
                  </a:ext>
                </a:extLst>
              </p:cNvPr>
              <p:cNvSpPr/>
              <p:nvPr/>
            </p:nvSpPr>
            <p:spPr>
              <a:xfrm>
                <a:off x="8510725" y="1769975"/>
                <a:ext cx="855650" cy="220575"/>
              </a:xfrm>
              <a:custGeom>
                <a:avLst/>
                <a:gdLst/>
                <a:ahLst/>
                <a:cxnLst/>
                <a:rect l="l" t="t" r="r" b="b"/>
                <a:pathLst>
                  <a:path w="34226" h="8823" extrusionOk="0">
                    <a:moveTo>
                      <a:pt x="34045" y="1"/>
                    </a:moveTo>
                    <a:cubicBezTo>
                      <a:pt x="33992" y="1"/>
                      <a:pt x="33943" y="27"/>
                      <a:pt x="33902" y="81"/>
                    </a:cubicBezTo>
                    <a:cubicBezTo>
                      <a:pt x="30356" y="5652"/>
                      <a:pt x="24368" y="8501"/>
                      <a:pt x="16838" y="8501"/>
                    </a:cubicBezTo>
                    <a:cubicBezTo>
                      <a:pt x="11887" y="8501"/>
                      <a:pt x="6270" y="7269"/>
                      <a:pt x="243" y="4768"/>
                    </a:cubicBezTo>
                    <a:cubicBezTo>
                      <a:pt x="216" y="4757"/>
                      <a:pt x="190" y="4752"/>
                      <a:pt x="167" y="4752"/>
                    </a:cubicBezTo>
                    <a:cubicBezTo>
                      <a:pt x="102" y="4752"/>
                      <a:pt x="51" y="4790"/>
                      <a:pt x="21" y="4849"/>
                    </a:cubicBezTo>
                    <a:cubicBezTo>
                      <a:pt x="0" y="4930"/>
                      <a:pt x="41" y="5032"/>
                      <a:pt x="121" y="5051"/>
                    </a:cubicBezTo>
                    <a:cubicBezTo>
                      <a:pt x="3375" y="6406"/>
                      <a:pt x="6506" y="7395"/>
                      <a:pt x="9477" y="8022"/>
                    </a:cubicBezTo>
                    <a:cubicBezTo>
                      <a:pt x="12048" y="8557"/>
                      <a:pt x="14503" y="8823"/>
                      <a:pt x="16816" y="8823"/>
                    </a:cubicBezTo>
                    <a:cubicBezTo>
                      <a:pt x="24460" y="8823"/>
                      <a:pt x="30551" y="5920"/>
                      <a:pt x="34166" y="243"/>
                    </a:cubicBezTo>
                    <a:cubicBezTo>
                      <a:pt x="34226" y="162"/>
                      <a:pt x="34206" y="62"/>
                      <a:pt x="34125" y="21"/>
                    </a:cubicBezTo>
                    <a:cubicBezTo>
                      <a:pt x="34098" y="8"/>
                      <a:pt x="34071" y="1"/>
                      <a:pt x="34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4">
                <a:extLst>
                  <a:ext uri="{FF2B5EF4-FFF2-40B4-BE49-F238E27FC236}">
                    <a16:creationId xmlns:a16="http://schemas.microsoft.com/office/drawing/2014/main" id="{6BEA21CD-8814-F9C4-BD86-82F2F486E6A6}"/>
                  </a:ext>
                </a:extLst>
              </p:cNvPr>
              <p:cNvSpPr/>
              <p:nvPr/>
            </p:nvSpPr>
            <p:spPr>
              <a:xfrm>
                <a:off x="8701150" y="2720200"/>
                <a:ext cx="705625" cy="131500"/>
              </a:xfrm>
              <a:custGeom>
                <a:avLst/>
                <a:gdLst/>
                <a:ahLst/>
                <a:cxnLst/>
                <a:rect l="l" t="t" r="r" b="b"/>
                <a:pathLst>
                  <a:path w="28225" h="5260" extrusionOk="0">
                    <a:moveTo>
                      <a:pt x="28039" y="0"/>
                    </a:moveTo>
                    <a:cubicBezTo>
                      <a:pt x="27990" y="0"/>
                      <a:pt x="27939" y="27"/>
                      <a:pt x="27902" y="76"/>
                    </a:cubicBezTo>
                    <a:cubicBezTo>
                      <a:pt x="25924" y="2957"/>
                      <a:pt x="19355" y="4949"/>
                      <a:pt x="11953" y="4949"/>
                    </a:cubicBezTo>
                    <a:cubicBezTo>
                      <a:pt x="8092" y="4949"/>
                      <a:pt x="4004" y="4407"/>
                      <a:pt x="222" y="3167"/>
                    </a:cubicBezTo>
                    <a:cubicBezTo>
                      <a:pt x="209" y="3163"/>
                      <a:pt x="195" y="3162"/>
                      <a:pt x="182" y="3162"/>
                    </a:cubicBezTo>
                    <a:cubicBezTo>
                      <a:pt x="116" y="3162"/>
                      <a:pt x="57" y="3201"/>
                      <a:pt x="41" y="3269"/>
                    </a:cubicBezTo>
                    <a:cubicBezTo>
                      <a:pt x="1" y="3349"/>
                      <a:pt x="41" y="3430"/>
                      <a:pt x="141" y="3471"/>
                    </a:cubicBezTo>
                    <a:cubicBezTo>
                      <a:pt x="1313" y="3854"/>
                      <a:pt x="2547" y="4177"/>
                      <a:pt x="3778" y="4440"/>
                    </a:cubicBezTo>
                    <a:cubicBezTo>
                      <a:pt x="6468" y="5003"/>
                      <a:pt x="9224" y="5259"/>
                      <a:pt x="11879" y="5259"/>
                    </a:cubicBezTo>
                    <a:cubicBezTo>
                      <a:pt x="19416" y="5259"/>
                      <a:pt x="26133" y="3196"/>
                      <a:pt x="28165" y="238"/>
                    </a:cubicBezTo>
                    <a:cubicBezTo>
                      <a:pt x="28225" y="177"/>
                      <a:pt x="28206" y="76"/>
                      <a:pt x="28125" y="36"/>
                    </a:cubicBezTo>
                    <a:cubicBezTo>
                      <a:pt x="28101" y="12"/>
                      <a:pt x="28070" y="0"/>
                      <a:pt x="280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4">
                <a:extLst>
                  <a:ext uri="{FF2B5EF4-FFF2-40B4-BE49-F238E27FC236}">
                    <a16:creationId xmlns:a16="http://schemas.microsoft.com/office/drawing/2014/main" id="{18D9AB15-B9A0-E316-ADA0-88AFD0D9DC10}"/>
                  </a:ext>
                </a:extLst>
              </p:cNvPr>
              <p:cNvSpPr/>
              <p:nvPr/>
            </p:nvSpPr>
            <p:spPr>
              <a:xfrm>
                <a:off x="9347675" y="2005250"/>
                <a:ext cx="54050" cy="673525"/>
              </a:xfrm>
              <a:custGeom>
                <a:avLst/>
                <a:gdLst/>
                <a:ahLst/>
                <a:cxnLst/>
                <a:rect l="l" t="t" r="r" b="b"/>
                <a:pathLst>
                  <a:path w="2162" h="26941" extrusionOk="0">
                    <a:moveTo>
                      <a:pt x="396" y="0"/>
                    </a:moveTo>
                    <a:cubicBezTo>
                      <a:pt x="385" y="0"/>
                      <a:pt x="375" y="2"/>
                      <a:pt x="365" y="4"/>
                    </a:cubicBezTo>
                    <a:cubicBezTo>
                      <a:pt x="284" y="25"/>
                      <a:pt x="222" y="106"/>
                      <a:pt x="243" y="187"/>
                    </a:cubicBezTo>
                    <a:cubicBezTo>
                      <a:pt x="1839" y="7682"/>
                      <a:pt x="1779" y="16390"/>
                      <a:pt x="20" y="26754"/>
                    </a:cubicBezTo>
                    <a:cubicBezTo>
                      <a:pt x="1" y="26856"/>
                      <a:pt x="61" y="26916"/>
                      <a:pt x="141" y="26937"/>
                    </a:cubicBezTo>
                    <a:cubicBezTo>
                      <a:pt x="155" y="26939"/>
                      <a:pt x="167" y="26940"/>
                      <a:pt x="180" y="26940"/>
                    </a:cubicBezTo>
                    <a:cubicBezTo>
                      <a:pt x="263" y="26940"/>
                      <a:pt x="324" y="26886"/>
                      <a:pt x="324" y="26816"/>
                    </a:cubicBezTo>
                    <a:cubicBezTo>
                      <a:pt x="2081" y="16390"/>
                      <a:pt x="2162" y="7662"/>
                      <a:pt x="546" y="125"/>
                    </a:cubicBezTo>
                    <a:cubicBezTo>
                      <a:pt x="529" y="55"/>
                      <a:pt x="465" y="0"/>
                      <a:pt x="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44">
              <a:extLst>
                <a:ext uri="{FF2B5EF4-FFF2-40B4-BE49-F238E27FC236}">
                  <a16:creationId xmlns:a16="http://schemas.microsoft.com/office/drawing/2014/main" id="{1BA908AC-3686-4E6B-92D3-317000748C76}"/>
                </a:ext>
              </a:extLst>
            </p:cNvPr>
            <p:cNvSpPr/>
            <p:nvPr/>
          </p:nvSpPr>
          <p:spPr>
            <a:xfrm>
              <a:off x="4653450" y="2028013"/>
              <a:ext cx="318675" cy="339700"/>
            </a:xfrm>
            <a:custGeom>
              <a:avLst/>
              <a:gdLst/>
              <a:ahLst/>
              <a:cxnLst/>
              <a:rect l="l" t="t" r="r" b="b"/>
              <a:pathLst>
                <a:path w="12747" h="13588" extrusionOk="0">
                  <a:moveTo>
                    <a:pt x="8026" y="0"/>
                  </a:moveTo>
                  <a:cubicBezTo>
                    <a:pt x="6535" y="0"/>
                    <a:pt x="4867" y="673"/>
                    <a:pt x="3372" y="2282"/>
                  </a:cubicBezTo>
                  <a:cubicBezTo>
                    <a:pt x="0" y="5887"/>
                    <a:pt x="5236" y="13588"/>
                    <a:pt x="7788" y="13588"/>
                  </a:cubicBezTo>
                  <a:cubicBezTo>
                    <a:pt x="7882" y="13588"/>
                    <a:pt x="7973" y="13577"/>
                    <a:pt x="8059" y="13556"/>
                  </a:cubicBezTo>
                  <a:cubicBezTo>
                    <a:pt x="10483" y="12949"/>
                    <a:pt x="12746" y="4646"/>
                    <a:pt x="12200" y="2928"/>
                  </a:cubicBezTo>
                  <a:cubicBezTo>
                    <a:pt x="11660" y="1179"/>
                    <a:pt x="9998" y="0"/>
                    <a:pt x="80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5" name="Google Shape;635;p44">
              <a:extLst>
                <a:ext uri="{FF2B5EF4-FFF2-40B4-BE49-F238E27FC236}">
                  <a16:creationId xmlns:a16="http://schemas.microsoft.com/office/drawing/2014/main" id="{053F7A1E-F506-F461-F8D4-B1D84EFE9846}"/>
                </a:ext>
              </a:extLst>
            </p:cNvPr>
            <p:cNvGrpSpPr/>
            <p:nvPr/>
          </p:nvGrpSpPr>
          <p:grpSpPr>
            <a:xfrm rot="-548920">
              <a:off x="5314960" y="3251839"/>
              <a:ext cx="1787113" cy="1029422"/>
              <a:chOff x="5508925" y="3709375"/>
              <a:chExt cx="1787075" cy="1029400"/>
            </a:xfrm>
          </p:grpSpPr>
          <p:sp>
            <p:nvSpPr>
              <p:cNvPr id="636" name="Google Shape;636;p44">
                <a:extLst>
                  <a:ext uri="{FF2B5EF4-FFF2-40B4-BE49-F238E27FC236}">
                    <a16:creationId xmlns:a16="http://schemas.microsoft.com/office/drawing/2014/main" id="{2803A989-2633-C591-B701-D1C18C82AE29}"/>
                  </a:ext>
                </a:extLst>
              </p:cNvPr>
              <p:cNvSpPr/>
              <p:nvPr/>
            </p:nvSpPr>
            <p:spPr>
              <a:xfrm>
                <a:off x="5508925" y="3709375"/>
                <a:ext cx="1315800" cy="1029400"/>
              </a:xfrm>
              <a:custGeom>
                <a:avLst/>
                <a:gdLst/>
                <a:ahLst/>
                <a:cxnLst/>
                <a:rect l="l" t="t" r="r" b="b"/>
                <a:pathLst>
                  <a:path w="52632" h="41176" extrusionOk="0">
                    <a:moveTo>
                      <a:pt x="25144" y="0"/>
                    </a:moveTo>
                    <a:cubicBezTo>
                      <a:pt x="23813" y="0"/>
                      <a:pt x="22482" y="49"/>
                      <a:pt x="21154" y="149"/>
                    </a:cubicBezTo>
                    <a:cubicBezTo>
                      <a:pt x="17376" y="432"/>
                      <a:pt x="13638" y="1119"/>
                      <a:pt x="10041" y="2291"/>
                    </a:cubicBezTo>
                    <a:cubicBezTo>
                      <a:pt x="6688" y="3401"/>
                      <a:pt x="3253" y="5079"/>
                      <a:pt x="1515" y="8150"/>
                    </a:cubicBezTo>
                    <a:cubicBezTo>
                      <a:pt x="1" y="10777"/>
                      <a:pt x="1" y="14009"/>
                      <a:pt x="365" y="17019"/>
                    </a:cubicBezTo>
                    <a:cubicBezTo>
                      <a:pt x="748" y="20171"/>
                      <a:pt x="1475" y="23263"/>
                      <a:pt x="2223" y="26353"/>
                    </a:cubicBezTo>
                    <a:cubicBezTo>
                      <a:pt x="2970" y="29465"/>
                      <a:pt x="3697" y="32576"/>
                      <a:pt x="4446" y="35687"/>
                    </a:cubicBezTo>
                    <a:cubicBezTo>
                      <a:pt x="4931" y="37667"/>
                      <a:pt x="5577" y="39890"/>
                      <a:pt x="7415" y="40800"/>
                    </a:cubicBezTo>
                    <a:cubicBezTo>
                      <a:pt x="7947" y="41061"/>
                      <a:pt x="8536" y="41176"/>
                      <a:pt x="9134" y="41176"/>
                    </a:cubicBezTo>
                    <a:cubicBezTo>
                      <a:pt x="9831" y="41176"/>
                      <a:pt x="10542" y="41020"/>
                      <a:pt x="11194" y="40759"/>
                    </a:cubicBezTo>
                    <a:cubicBezTo>
                      <a:pt x="12406" y="40294"/>
                      <a:pt x="13457" y="39526"/>
                      <a:pt x="14527" y="38799"/>
                    </a:cubicBezTo>
                    <a:cubicBezTo>
                      <a:pt x="18104" y="36395"/>
                      <a:pt x="21942" y="34394"/>
                      <a:pt x="25962" y="32859"/>
                    </a:cubicBezTo>
                    <a:cubicBezTo>
                      <a:pt x="29761" y="31404"/>
                      <a:pt x="33720" y="30375"/>
                      <a:pt x="37519" y="28939"/>
                    </a:cubicBezTo>
                    <a:cubicBezTo>
                      <a:pt x="41317" y="27506"/>
                      <a:pt x="45035" y="25606"/>
                      <a:pt x="47884" y="22697"/>
                    </a:cubicBezTo>
                    <a:cubicBezTo>
                      <a:pt x="50732" y="19807"/>
                      <a:pt x="52631" y="15787"/>
                      <a:pt x="52268" y="11725"/>
                    </a:cubicBezTo>
                    <a:cubicBezTo>
                      <a:pt x="52046" y="9099"/>
                      <a:pt x="50713" y="6513"/>
                      <a:pt x="48652" y="4837"/>
                    </a:cubicBezTo>
                    <a:cubicBezTo>
                      <a:pt x="46551" y="3119"/>
                      <a:pt x="43641" y="2836"/>
                      <a:pt x="41096" y="2170"/>
                    </a:cubicBezTo>
                    <a:cubicBezTo>
                      <a:pt x="35897" y="793"/>
                      <a:pt x="30518" y="0"/>
                      <a:pt x="251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4">
                <a:extLst>
                  <a:ext uri="{FF2B5EF4-FFF2-40B4-BE49-F238E27FC236}">
                    <a16:creationId xmlns:a16="http://schemas.microsoft.com/office/drawing/2014/main" id="{3EB86DBC-70C0-DB7B-8766-DBE1D6DD2112}"/>
                  </a:ext>
                </a:extLst>
              </p:cNvPr>
              <p:cNvSpPr/>
              <p:nvPr/>
            </p:nvSpPr>
            <p:spPr>
              <a:xfrm>
                <a:off x="6053925" y="4320450"/>
                <a:ext cx="598375" cy="343775"/>
              </a:xfrm>
              <a:custGeom>
                <a:avLst/>
                <a:gdLst/>
                <a:ahLst/>
                <a:cxnLst/>
                <a:rect l="l" t="t" r="r" b="b"/>
                <a:pathLst>
                  <a:path w="23935" h="13751" extrusionOk="0">
                    <a:moveTo>
                      <a:pt x="23342" y="0"/>
                    </a:moveTo>
                    <a:cubicBezTo>
                      <a:pt x="23289" y="0"/>
                      <a:pt x="23233" y="10"/>
                      <a:pt x="23175" y="32"/>
                    </a:cubicBezTo>
                    <a:cubicBezTo>
                      <a:pt x="22265" y="334"/>
                      <a:pt x="21559" y="940"/>
                      <a:pt x="21033" y="1668"/>
                    </a:cubicBezTo>
                    <a:lnTo>
                      <a:pt x="20487" y="2093"/>
                    </a:lnTo>
                    <a:cubicBezTo>
                      <a:pt x="19740" y="2678"/>
                      <a:pt x="18972" y="3324"/>
                      <a:pt x="18083" y="3749"/>
                    </a:cubicBezTo>
                    <a:cubicBezTo>
                      <a:pt x="17316" y="4124"/>
                      <a:pt x="16525" y="4184"/>
                      <a:pt x="15728" y="4184"/>
                    </a:cubicBezTo>
                    <a:cubicBezTo>
                      <a:pt x="15357" y="4184"/>
                      <a:pt x="14985" y="4171"/>
                      <a:pt x="14613" y="4171"/>
                    </a:cubicBezTo>
                    <a:cubicBezTo>
                      <a:pt x="13974" y="4171"/>
                      <a:pt x="13337" y="4209"/>
                      <a:pt x="12709" y="4415"/>
                    </a:cubicBezTo>
                    <a:cubicBezTo>
                      <a:pt x="11982" y="4658"/>
                      <a:pt x="11376" y="5123"/>
                      <a:pt x="11032" y="5830"/>
                    </a:cubicBezTo>
                    <a:cubicBezTo>
                      <a:pt x="10689" y="6538"/>
                      <a:pt x="10648" y="7346"/>
                      <a:pt x="10244" y="8033"/>
                    </a:cubicBezTo>
                    <a:cubicBezTo>
                      <a:pt x="9524" y="9336"/>
                      <a:pt x="8135" y="10086"/>
                      <a:pt x="6706" y="10086"/>
                    </a:cubicBezTo>
                    <a:cubicBezTo>
                      <a:pt x="6451" y="10086"/>
                      <a:pt x="6194" y="10062"/>
                      <a:pt x="5940" y="10013"/>
                    </a:cubicBezTo>
                    <a:cubicBezTo>
                      <a:pt x="5755" y="9012"/>
                      <a:pt x="4398" y="8318"/>
                      <a:pt x="2959" y="8318"/>
                    </a:cubicBezTo>
                    <a:cubicBezTo>
                      <a:pt x="2829" y="8318"/>
                      <a:pt x="2698" y="8323"/>
                      <a:pt x="2567" y="8335"/>
                    </a:cubicBezTo>
                    <a:cubicBezTo>
                      <a:pt x="970" y="8477"/>
                      <a:pt x="0" y="9507"/>
                      <a:pt x="102" y="10638"/>
                    </a:cubicBezTo>
                    <a:cubicBezTo>
                      <a:pt x="195" y="11684"/>
                      <a:pt x="1393" y="12453"/>
                      <a:pt x="2849" y="12453"/>
                    </a:cubicBezTo>
                    <a:cubicBezTo>
                      <a:pt x="2969" y="12453"/>
                      <a:pt x="3091" y="12448"/>
                      <a:pt x="3213" y="12437"/>
                    </a:cubicBezTo>
                    <a:cubicBezTo>
                      <a:pt x="4466" y="12335"/>
                      <a:pt x="5476" y="11689"/>
                      <a:pt x="5819" y="10861"/>
                    </a:cubicBezTo>
                    <a:cubicBezTo>
                      <a:pt x="6131" y="10920"/>
                      <a:pt x="6446" y="10949"/>
                      <a:pt x="6759" y="10949"/>
                    </a:cubicBezTo>
                    <a:cubicBezTo>
                      <a:pt x="7967" y="10949"/>
                      <a:pt x="9152" y="10515"/>
                      <a:pt x="10083" y="9649"/>
                    </a:cubicBezTo>
                    <a:cubicBezTo>
                      <a:pt x="10668" y="9103"/>
                      <a:pt x="11112" y="8416"/>
                      <a:pt x="11376" y="7669"/>
                    </a:cubicBezTo>
                    <a:cubicBezTo>
                      <a:pt x="11678" y="6759"/>
                      <a:pt x="11739" y="5789"/>
                      <a:pt x="12729" y="5345"/>
                    </a:cubicBezTo>
                    <a:cubicBezTo>
                      <a:pt x="13242" y="5100"/>
                      <a:pt x="13809" y="5044"/>
                      <a:pt x="14383" y="5044"/>
                    </a:cubicBezTo>
                    <a:cubicBezTo>
                      <a:pt x="14804" y="5044"/>
                      <a:pt x="15228" y="5074"/>
                      <a:pt x="15638" y="5083"/>
                    </a:cubicBezTo>
                    <a:cubicBezTo>
                      <a:pt x="15751" y="5088"/>
                      <a:pt x="15864" y="5090"/>
                      <a:pt x="15976" y="5090"/>
                    </a:cubicBezTo>
                    <a:cubicBezTo>
                      <a:pt x="16808" y="5090"/>
                      <a:pt x="17621" y="4952"/>
                      <a:pt x="18386" y="4577"/>
                    </a:cubicBezTo>
                    <a:cubicBezTo>
                      <a:pt x="19032" y="4275"/>
                      <a:pt x="19619" y="3871"/>
                      <a:pt x="20185" y="3446"/>
                    </a:cubicBezTo>
                    <a:lnTo>
                      <a:pt x="20185" y="3446"/>
                    </a:lnTo>
                    <a:cubicBezTo>
                      <a:pt x="20023" y="3971"/>
                      <a:pt x="19921" y="4517"/>
                      <a:pt x="19881" y="5062"/>
                    </a:cubicBezTo>
                    <a:cubicBezTo>
                      <a:pt x="19719" y="7810"/>
                      <a:pt x="20750" y="10517"/>
                      <a:pt x="20306" y="13245"/>
                    </a:cubicBezTo>
                    <a:cubicBezTo>
                      <a:pt x="20248" y="13566"/>
                      <a:pt x="20503" y="13750"/>
                      <a:pt x="20752" y="13750"/>
                    </a:cubicBezTo>
                    <a:cubicBezTo>
                      <a:pt x="20943" y="13750"/>
                      <a:pt x="21130" y="13643"/>
                      <a:pt x="21174" y="13407"/>
                    </a:cubicBezTo>
                    <a:cubicBezTo>
                      <a:pt x="21578" y="10961"/>
                      <a:pt x="20831" y="8558"/>
                      <a:pt x="20750" y="6134"/>
                    </a:cubicBezTo>
                    <a:cubicBezTo>
                      <a:pt x="20710" y="4840"/>
                      <a:pt x="20931" y="3386"/>
                      <a:pt x="21659" y="2295"/>
                    </a:cubicBezTo>
                    <a:cubicBezTo>
                      <a:pt x="22305" y="1789"/>
                      <a:pt x="22952" y="1285"/>
                      <a:pt x="23579" y="800"/>
                    </a:cubicBezTo>
                    <a:cubicBezTo>
                      <a:pt x="23934" y="532"/>
                      <a:pt x="23727" y="0"/>
                      <a:pt x="233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4">
                <a:extLst>
                  <a:ext uri="{FF2B5EF4-FFF2-40B4-BE49-F238E27FC236}">
                    <a16:creationId xmlns:a16="http://schemas.microsoft.com/office/drawing/2014/main" id="{94BA8423-4C48-91C2-50A6-06F3A4F99593}"/>
                  </a:ext>
                </a:extLst>
              </p:cNvPr>
              <p:cNvSpPr/>
              <p:nvPr/>
            </p:nvSpPr>
            <p:spPr>
              <a:xfrm>
                <a:off x="6585800" y="3715175"/>
                <a:ext cx="710200" cy="579650"/>
              </a:xfrm>
              <a:custGeom>
                <a:avLst/>
                <a:gdLst/>
                <a:ahLst/>
                <a:cxnLst/>
                <a:rect l="l" t="t" r="r" b="b"/>
                <a:pathLst>
                  <a:path w="28408" h="23186" extrusionOk="0">
                    <a:moveTo>
                      <a:pt x="17054" y="1"/>
                    </a:moveTo>
                    <a:cubicBezTo>
                      <a:pt x="15692" y="1"/>
                      <a:pt x="14329" y="63"/>
                      <a:pt x="12972" y="179"/>
                    </a:cubicBezTo>
                    <a:cubicBezTo>
                      <a:pt x="11194" y="341"/>
                      <a:pt x="9435" y="583"/>
                      <a:pt x="7678" y="907"/>
                    </a:cubicBezTo>
                    <a:cubicBezTo>
                      <a:pt x="6224" y="1170"/>
                      <a:pt x="4324" y="1311"/>
                      <a:pt x="3010" y="2019"/>
                    </a:cubicBezTo>
                    <a:cubicBezTo>
                      <a:pt x="1677" y="2746"/>
                      <a:pt x="828" y="4362"/>
                      <a:pt x="465" y="5756"/>
                    </a:cubicBezTo>
                    <a:cubicBezTo>
                      <a:pt x="61" y="7251"/>
                      <a:pt x="61" y="8807"/>
                      <a:pt x="41" y="10362"/>
                    </a:cubicBezTo>
                    <a:cubicBezTo>
                      <a:pt x="41" y="12121"/>
                      <a:pt x="20" y="13878"/>
                      <a:pt x="20" y="15636"/>
                    </a:cubicBezTo>
                    <a:cubicBezTo>
                      <a:pt x="1" y="17757"/>
                      <a:pt x="61" y="20100"/>
                      <a:pt x="1496" y="21657"/>
                    </a:cubicBezTo>
                    <a:cubicBezTo>
                      <a:pt x="2425" y="22694"/>
                      <a:pt x="3840" y="23186"/>
                      <a:pt x="5251" y="23186"/>
                    </a:cubicBezTo>
                    <a:cubicBezTo>
                      <a:pt x="5681" y="23186"/>
                      <a:pt x="6111" y="23140"/>
                      <a:pt x="6526" y="23050"/>
                    </a:cubicBezTo>
                    <a:cubicBezTo>
                      <a:pt x="8304" y="22686"/>
                      <a:pt x="9880" y="21595"/>
                      <a:pt x="11194" y="20323"/>
                    </a:cubicBezTo>
                    <a:cubicBezTo>
                      <a:pt x="12506" y="19071"/>
                      <a:pt x="13618" y="17595"/>
                      <a:pt x="14850" y="16242"/>
                    </a:cubicBezTo>
                    <a:cubicBezTo>
                      <a:pt x="17274" y="13554"/>
                      <a:pt x="20143" y="11272"/>
                      <a:pt x="23276" y="9433"/>
                    </a:cubicBezTo>
                    <a:cubicBezTo>
                      <a:pt x="24548" y="8686"/>
                      <a:pt x="25902" y="7999"/>
                      <a:pt x="26872" y="6887"/>
                    </a:cubicBezTo>
                    <a:cubicBezTo>
                      <a:pt x="27861" y="5796"/>
                      <a:pt x="28407" y="4139"/>
                      <a:pt x="27761" y="2806"/>
                    </a:cubicBezTo>
                    <a:cubicBezTo>
                      <a:pt x="27034" y="1311"/>
                      <a:pt x="25215" y="785"/>
                      <a:pt x="23578" y="524"/>
                    </a:cubicBezTo>
                    <a:cubicBezTo>
                      <a:pt x="21425" y="162"/>
                      <a:pt x="19240" y="1"/>
                      <a:pt x="170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4">
                <a:extLst>
                  <a:ext uri="{FF2B5EF4-FFF2-40B4-BE49-F238E27FC236}">
                    <a16:creationId xmlns:a16="http://schemas.microsoft.com/office/drawing/2014/main" id="{2B66D3CD-5C99-CA89-DCB9-DAEAD49785D2}"/>
                  </a:ext>
                </a:extLst>
              </p:cNvPr>
              <p:cNvSpPr/>
              <p:nvPr/>
            </p:nvSpPr>
            <p:spPr>
              <a:xfrm>
                <a:off x="6550425" y="3748425"/>
                <a:ext cx="178850" cy="629450"/>
              </a:xfrm>
              <a:custGeom>
                <a:avLst/>
                <a:gdLst/>
                <a:ahLst/>
                <a:cxnLst/>
                <a:rect l="l" t="t" r="r" b="b"/>
                <a:pathLst>
                  <a:path w="7154" h="25178" extrusionOk="0">
                    <a:moveTo>
                      <a:pt x="1605" y="1"/>
                    </a:moveTo>
                    <a:cubicBezTo>
                      <a:pt x="228" y="1"/>
                      <a:pt x="1" y="1268"/>
                      <a:pt x="284" y="2588"/>
                    </a:cubicBezTo>
                    <a:cubicBezTo>
                      <a:pt x="1071" y="6244"/>
                      <a:pt x="1860" y="9881"/>
                      <a:pt x="2647" y="13517"/>
                    </a:cubicBezTo>
                    <a:cubicBezTo>
                      <a:pt x="2992" y="15134"/>
                      <a:pt x="3334" y="16750"/>
                      <a:pt x="3334" y="18387"/>
                    </a:cubicBezTo>
                    <a:cubicBezTo>
                      <a:pt x="3334" y="19821"/>
                      <a:pt x="3072" y="21235"/>
                      <a:pt x="2567" y="22569"/>
                    </a:cubicBezTo>
                    <a:cubicBezTo>
                      <a:pt x="2345" y="23134"/>
                      <a:pt x="2082" y="23741"/>
                      <a:pt x="2264" y="24306"/>
                    </a:cubicBezTo>
                    <a:cubicBezTo>
                      <a:pt x="2426" y="24751"/>
                      <a:pt x="2849" y="25074"/>
                      <a:pt x="3315" y="25155"/>
                    </a:cubicBezTo>
                    <a:cubicBezTo>
                      <a:pt x="3404" y="25170"/>
                      <a:pt x="3495" y="25178"/>
                      <a:pt x="3586" y="25178"/>
                    </a:cubicBezTo>
                    <a:cubicBezTo>
                      <a:pt x="3969" y="25178"/>
                      <a:pt x="4358" y="25048"/>
                      <a:pt x="4668" y="24853"/>
                    </a:cubicBezTo>
                    <a:cubicBezTo>
                      <a:pt x="5435" y="24368"/>
                      <a:pt x="5861" y="23519"/>
                      <a:pt x="6184" y="22690"/>
                    </a:cubicBezTo>
                    <a:cubicBezTo>
                      <a:pt x="7113" y="20125"/>
                      <a:pt x="7154" y="17337"/>
                      <a:pt x="7073" y="14608"/>
                    </a:cubicBezTo>
                    <a:cubicBezTo>
                      <a:pt x="6992" y="11397"/>
                      <a:pt x="6769" y="8183"/>
                      <a:pt x="6548" y="4951"/>
                    </a:cubicBezTo>
                    <a:cubicBezTo>
                      <a:pt x="6467" y="3819"/>
                      <a:pt x="6365" y="2628"/>
                      <a:pt x="5739" y="1678"/>
                    </a:cubicBezTo>
                    <a:cubicBezTo>
                      <a:pt x="4870" y="365"/>
                      <a:pt x="3355" y="204"/>
                      <a:pt x="1920" y="21"/>
                    </a:cubicBezTo>
                    <a:cubicBezTo>
                      <a:pt x="1809" y="8"/>
                      <a:pt x="1704" y="1"/>
                      <a:pt x="16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4">
                <a:extLst>
                  <a:ext uri="{FF2B5EF4-FFF2-40B4-BE49-F238E27FC236}">
                    <a16:creationId xmlns:a16="http://schemas.microsoft.com/office/drawing/2014/main" id="{25EDA48F-C58F-EDFE-49F3-5CEB56409E6E}"/>
                  </a:ext>
                </a:extLst>
              </p:cNvPr>
              <p:cNvSpPr/>
              <p:nvPr/>
            </p:nvSpPr>
            <p:spPr>
              <a:xfrm>
                <a:off x="5869050" y="4323050"/>
                <a:ext cx="705675" cy="293200"/>
              </a:xfrm>
              <a:custGeom>
                <a:avLst/>
                <a:gdLst/>
                <a:ahLst/>
                <a:cxnLst/>
                <a:rect l="l" t="t" r="r" b="b"/>
                <a:pathLst>
                  <a:path w="28227" h="11728" extrusionOk="0">
                    <a:moveTo>
                      <a:pt x="28072" y="1"/>
                    </a:moveTo>
                    <a:cubicBezTo>
                      <a:pt x="28056" y="1"/>
                      <a:pt x="28039" y="3"/>
                      <a:pt x="28024" y="9"/>
                    </a:cubicBezTo>
                    <a:cubicBezTo>
                      <a:pt x="23760" y="2191"/>
                      <a:pt x="19336" y="3584"/>
                      <a:pt x="15073" y="4939"/>
                    </a:cubicBezTo>
                    <a:cubicBezTo>
                      <a:pt x="9558" y="6695"/>
                      <a:pt x="4324" y="8352"/>
                      <a:pt x="62" y="11485"/>
                    </a:cubicBezTo>
                    <a:cubicBezTo>
                      <a:pt x="1" y="11525"/>
                      <a:pt x="1" y="11606"/>
                      <a:pt x="41" y="11666"/>
                    </a:cubicBezTo>
                    <a:cubicBezTo>
                      <a:pt x="67" y="11705"/>
                      <a:pt x="110" y="11727"/>
                      <a:pt x="153" y="11727"/>
                    </a:cubicBezTo>
                    <a:cubicBezTo>
                      <a:pt x="177" y="11727"/>
                      <a:pt x="202" y="11720"/>
                      <a:pt x="224" y="11706"/>
                    </a:cubicBezTo>
                    <a:cubicBezTo>
                      <a:pt x="4445" y="8575"/>
                      <a:pt x="9639" y="6919"/>
                      <a:pt x="15153" y="5181"/>
                    </a:cubicBezTo>
                    <a:cubicBezTo>
                      <a:pt x="19437" y="3827"/>
                      <a:pt x="23862" y="2433"/>
                      <a:pt x="28145" y="251"/>
                    </a:cubicBezTo>
                    <a:lnTo>
                      <a:pt x="28145" y="230"/>
                    </a:lnTo>
                    <a:cubicBezTo>
                      <a:pt x="28205" y="211"/>
                      <a:pt x="28226" y="130"/>
                      <a:pt x="28186" y="69"/>
                    </a:cubicBezTo>
                    <a:cubicBezTo>
                      <a:pt x="28170" y="24"/>
                      <a:pt x="28121" y="1"/>
                      <a:pt x="28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4">
                <a:extLst>
                  <a:ext uri="{FF2B5EF4-FFF2-40B4-BE49-F238E27FC236}">
                    <a16:creationId xmlns:a16="http://schemas.microsoft.com/office/drawing/2014/main" id="{531A625A-C5DE-9AAE-5065-52397EB140C5}"/>
                  </a:ext>
                </a:extLst>
              </p:cNvPr>
              <p:cNvSpPr/>
              <p:nvPr/>
            </p:nvSpPr>
            <p:spPr>
              <a:xfrm>
                <a:off x="6808050" y="3840675"/>
                <a:ext cx="440475" cy="367800"/>
              </a:xfrm>
              <a:custGeom>
                <a:avLst/>
                <a:gdLst/>
                <a:ahLst/>
                <a:cxnLst/>
                <a:rect l="l" t="t" r="r" b="b"/>
                <a:pathLst>
                  <a:path w="17619" h="14712" extrusionOk="0">
                    <a:moveTo>
                      <a:pt x="17485" y="1"/>
                    </a:moveTo>
                    <a:cubicBezTo>
                      <a:pt x="17455" y="1"/>
                      <a:pt x="17423" y="11"/>
                      <a:pt x="17395" y="29"/>
                    </a:cubicBezTo>
                    <a:cubicBezTo>
                      <a:pt x="15052" y="1988"/>
                      <a:pt x="12729" y="3402"/>
                      <a:pt x="10485" y="4776"/>
                    </a:cubicBezTo>
                    <a:cubicBezTo>
                      <a:pt x="6445" y="7241"/>
                      <a:pt x="2646" y="9544"/>
                      <a:pt x="20" y="14515"/>
                    </a:cubicBezTo>
                    <a:cubicBezTo>
                      <a:pt x="0" y="14576"/>
                      <a:pt x="20" y="14657"/>
                      <a:pt x="81" y="14697"/>
                    </a:cubicBezTo>
                    <a:cubicBezTo>
                      <a:pt x="101" y="14707"/>
                      <a:pt x="122" y="14712"/>
                      <a:pt x="142" y="14712"/>
                    </a:cubicBezTo>
                    <a:cubicBezTo>
                      <a:pt x="162" y="14712"/>
                      <a:pt x="182" y="14707"/>
                      <a:pt x="202" y="14697"/>
                    </a:cubicBezTo>
                    <a:lnTo>
                      <a:pt x="262" y="14636"/>
                    </a:lnTo>
                    <a:cubicBezTo>
                      <a:pt x="2829" y="9727"/>
                      <a:pt x="6445" y="7545"/>
                      <a:pt x="10607" y="4999"/>
                    </a:cubicBezTo>
                    <a:cubicBezTo>
                      <a:pt x="12870" y="3626"/>
                      <a:pt x="15213" y="2211"/>
                      <a:pt x="17557" y="231"/>
                    </a:cubicBezTo>
                    <a:cubicBezTo>
                      <a:pt x="17618" y="170"/>
                      <a:pt x="17618" y="89"/>
                      <a:pt x="17578" y="49"/>
                    </a:cubicBezTo>
                    <a:cubicBezTo>
                      <a:pt x="17556" y="16"/>
                      <a:pt x="17521" y="1"/>
                      <a:pt x="17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4">
                <a:extLst>
                  <a:ext uri="{FF2B5EF4-FFF2-40B4-BE49-F238E27FC236}">
                    <a16:creationId xmlns:a16="http://schemas.microsoft.com/office/drawing/2014/main" id="{58662B7B-BD1D-1A7D-3E39-C585E261CE23}"/>
                  </a:ext>
                </a:extLst>
              </p:cNvPr>
              <p:cNvSpPr/>
              <p:nvPr/>
            </p:nvSpPr>
            <p:spPr>
              <a:xfrm>
                <a:off x="6679750" y="3937850"/>
                <a:ext cx="39900" cy="363925"/>
              </a:xfrm>
              <a:custGeom>
                <a:avLst/>
                <a:gdLst/>
                <a:ahLst/>
                <a:cxnLst/>
                <a:rect l="l" t="t" r="r" b="b"/>
                <a:pathLst>
                  <a:path w="1596" h="14557" extrusionOk="0">
                    <a:moveTo>
                      <a:pt x="384" y="0"/>
                    </a:moveTo>
                    <a:cubicBezTo>
                      <a:pt x="303" y="0"/>
                      <a:pt x="262" y="62"/>
                      <a:pt x="262" y="143"/>
                    </a:cubicBezTo>
                    <a:lnTo>
                      <a:pt x="405" y="1597"/>
                    </a:lnTo>
                    <a:cubicBezTo>
                      <a:pt x="949" y="7133"/>
                      <a:pt x="1334" y="11153"/>
                      <a:pt x="20" y="14386"/>
                    </a:cubicBezTo>
                    <a:cubicBezTo>
                      <a:pt x="1" y="14447"/>
                      <a:pt x="41" y="14528"/>
                      <a:pt x="101" y="14547"/>
                    </a:cubicBezTo>
                    <a:cubicBezTo>
                      <a:pt x="114" y="14554"/>
                      <a:pt x="128" y="14557"/>
                      <a:pt x="141" y="14557"/>
                    </a:cubicBezTo>
                    <a:cubicBezTo>
                      <a:pt x="166" y="14557"/>
                      <a:pt x="189" y="14547"/>
                      <a:pt x="203" y="14547"/>
                    </a:cubicBezTo>
                    <a:cubicBezTo>
                      <a:pt x="222" y="14528"/>
                      <a:pt x="262" y="14507"/>
                      <a:pt x="262" y="14466"/>
                    </a:cubicBezTo>
                    <a:cubicBezTo>
                      <a:pt x="1596" y="11193"/>
                      <a:pt x="1192" y="7153"/>
                      <a:pt x="667" y="1557"/>
                    </a:cubicBezTo>
                    <a:lnTo>
                      <a:pt x="526" y="122"/>
                    </a:lnTo>
                    <a:cubicBezTo>
                      <a:pt x="505" y="41"/>
                      <a:pt x="445" y="0"/>
                      <a:pt x="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43" name="Google Shape;643;p44">
            <a:extLst>
              <a:ext uri="{FF2B5EF4-FFF2-40B4-BE49-F238E27FC236}">
                <a16:creationId xmlns:a16="http://schemas.microsoft.com/office/drawing/2014/main" id="{F4C60250-5412-29D6-9596-9BBDFFBF4773}"/>
              </a:ext>
            </a:extLst>
          </p:cNvPr>
          <p:cNvSpPr/>
          <p:nvPr/>
        </p:nvSpPr>
        <p:spPr>
          <a:xfrm>
            <a:off x="4421375" y="227800"/>
            <a:ext cx="443700" cy="443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4">
            <a:extLst>
              <a:ext uri="{FF2B5EF4-FFF2-40B4-BE49-F238E27FC236}">
                <a16:creationId xmlns:a16="http://schemas.microsoft.com/office/drawing/2014/main" id="{1332EF58-6C56-76B9-D7E3-8E58350E441D}"/>
              </a:ext>
            </a:extLst>
          </p:cNvPr>
          <p:cNvSpPr/>
          <p:nvPr/>
        </p:nvSpPr>
        <p:spPr>
          <a:xfrm>
            <a:off x="7903850" y="4554625"/>
            <a:ext cx="443700" cy="443700"/>
          </a:xfrm>
          <a:prstGeom prst="mathPlus">
            <a:avLst>
              <a:gd name="adj1" fmla="val 1483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4">
            <a:extLst>
              <a:ext uri="{FF2B5EF4-FFF2-40B4-BE49-F238E27FC236}">
                <a16:creationId xmlns:a16="http://schemas.microsoft.com/office/drawing/2014/main" id="{ED2A5A58-E063-4C1A-3072-DC3DCEBAFCAD}"/>
              </a:ext>
            </a:extLst>
          </p:cNvPr>
          <p:cNvSpPr/>
          <p:nvPr/>
        </p:nvSpPr>
        <p:spPr>
          <a:xfrm>
            <a:off x="7771575" y="233300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4">
            <a:extLst>
              <a:ext uri="{FF2B5EF4-FFF2-40B4-BE49-F238E27FC236}">
                <a16:creationId xmlns:a16="http://schemas.microsoft.com/office/drawing/2014/main" id="{19D3BC72-3557-C840-35C5-D2DF06E4D10B}"/>
              </a:ext>
            </a:extLst>
          </p:cNvPr>
          <p:cNvSpPr/>
          <p:nvPr/>
        </p:nvSpPr>
        <p:spPr>
          <a:xfrm>
            <a:off x="6702500" y="4554625"/>
            <a:ext cx="320700" cy="320700"/>
          </a:xfrm>
          <a:prstGeom prst="mathPlus">
            <a:avLst>
              <a:gd name="adj1" fmla="val 1483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4">
            <a:extLst>
              <a:ext uri="{FF2B5EF4-FFF2-40B4-BE49-F238E27FC236}">
                <a16:creationId xmlns:a16="http://schemas.microsoft.com/office/drawing/2014/main" id="{78D50182-1795-7A26-7E03-D09C35F74309}"/>
              </a:ext>
            </a:extLst>
          </p:cNvPr>
          <p:cNvSpPr/>
          <p:nvPr/>
        </p:nvSpPr>
        <p:spPr>
          <a:xfrm>
            <a:off x="4100675" y="3969312"/>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612;p44">
            <a:extLst>
              <a:ext uri="{FF2B5EF4-FFF2-40B4-BE49-F238E27FC236}">
                <a16:creationId xmlns:a16="http://schemas.microsoft.com/office/drawing/2014/main" id="{8ED18B07-2755-6B3A-0248-54D047190DC0}"/>
              </a:ext>
            </a:extLst>
          </p:cNvPr>
          <p:cNvSpPr/>
          <p:nvPr/>
        </p:nvSpPr>
        <p:spPr>
          <a:xfrm>
            <a:off x="1383005" y="3161856"/>
            <a:ext cx="587164" cy="661759"/>
          </a:xfrm>
          <a:custGeom>
            <a:avLst/>
            <a:gdLst/>
            <a:ahLst/>
            <a:cxnLst/>
            <a:rect l="l" t="t" r="r" b="b"/>
            <a:pathLst>
              <a:path w="33499" h="37903" extrusionOk="0">
                <a:moveTo>
                  <a:pt x="14385" y="0"/>
                </a:moveTo>
                <a:cubicBezTo>
                  <a:pt x="14001" y="7173"/>
                  <a:pt x="14103" y="13900"/>
                  <a:pt x="14728" y="20185"/>
                </a:cubicBezTo>
                <a:cubicBezTo>
                  <a:pt x="10041" y="22690"/>
                  <a:pt x="5111" y="24366"/>
                  <a:pt x="0" y="25417"/>
                </a:cubicBezTo>
                <a:lnTo>
                  <a:pt x="868" y="29861"/>
                </a:lnTo>
                <a:cubicBezTo>
                  <a:pt x="7131" y="29821"/>
                  <a:pt x="12910" y="28932"/>
                  <a:pt x="17780" y="26529"/>
                </a:cubicBezTo>
                <a:cubicBezTo>
                  <a:pt x="19598" y="30287"/>
                  <a:pt x="23275" y="34085"/>
                  <a:pt x="27416" y="37903"/>
                </a:cubicBezTo>
                <a:lnTo>
                  <a:pt x="33498" y="32326"/>
                </a:lnTo>
                <a:cubicBezTo>
                  <a:pt x="28488" y="29296"/>
                  <a:pt x="24668" y="26386"/>
                  <a:pt x="21355" y="21214"/>
                </a:cubicBezTo>
                <a:cubicBezTo>
                  <a:pt x="23214" y="14830"/>
                  <a:pt x="24830" y="8364"/>
                  <a:pt x="25436" y="1697"/>
                </a:cubicBezTo>
                <a:lnTo>
                  <a:pt x="143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615;p44">
            <a:extLst>
              <a:ext uri="{FF2B5EF4-FFF2-40B4-BE49-F238E27FC236}">
                <a16:creationId xmlns:a16="http://schemas.microsoft.com/office/drawing/2014/main" id="{D496C860-3EAA-65D2-426B-252043C124E7}"/>
              </a:ext>
            </a:extLst>
          </p:cNvPr>
          <p:cNvSpPr/>
          <p:nvPr/>
        </p:nvSpPr>
        <p:spPr>
          <a:xfrm>
            <a:off x="795859" y="3298544"/>
            <a:ext cx="823719" cy="1038739"/>
          </a:xfrm>
          <a:custGeom>
            <a:avLst/>
            <a:gdLst/>
            <a:ahLst/>
            <a:cxnLst/>
            <a:rect l="l" t="t" r="r" b="b"/>
            <a:pathLst>
              <a:path w="46995" h="59495" extrusionOk="0">
                <a:moveTo>
                  <a:pt x="28844" y="1"/>
                </a:moveTo>
                <a:cubicBezTo>
                  <a:pt x="24312" y="1"/>
                  <a:pt x="19759" y="2206"/>
                  <a:pt x="16465" y="5405"/>
                </a:cubicBezTo>
                <a:cubicBezTo>
                  <a:pt x="11859" y="9891"/>
                  <a:pt x="9273" y="16033"/>
                  <a:pt x="7091" y="22032"/>
                </a:cubicBezTo>
                <a:cubicBezTo>
                  <a:pt x="4383" y="29468"/>
                  <a:pt x="2384" y="37126"/>
                  <a:pt x="1030" y="44924"/>
                </a:cubicBezTo>
                <a:cubicBezTo>
                  <a:pt x="445" y="48298"/>
                  <a:pt x="0" y="51834"/>
                  <a:pt x="1414" y="55086"/>
                </a:cubicBezTo>
                <a:cubicBezTo>
                  <a:pt x="2101" y="56643"/>
                  <a:pt x="3233" y="58016"/>
                  <a:pt x="4747" y="58804"/>
                </a:cubicBezTo>
                <a:cubicBezTo>
                  <a:pt x="5712" y="59297"/>
                  <a:pt x="6663" y="59494"/>
                  <a:pt x="7604" y="59494"/>
                </a:cubicBezTo>
                <a:cubicBezTo>
                  <a:pt x="10130" y="59494"/>
                  <a:pt x="12577" y="58070"/>
                  <a:pt x="14991" y="57128"/>
                </a:cubicBezTo>
                <a:cubicBezTo>
                  <a:pt x="19194" y="55511"/>
                  <a:pt x="23820" y="55309"/>
                  <a:pt x="28143" y="53995"/>
                </a:cubicBezTo>
                <a:cubicBezTo>
                  <a:pt x="35397" y="51773"/>
                  <a:pt x="41599" y="46177"/>
                  <a:pt x="44287" y="39085"/>
                </a:cubicBezTo>
                <a:cubicBezTo>
                  <a:pt x="46994" y="31994"/>
                  <a:pt x="46044" y="23568"/>
                  <a:pt x="41599" y="17407"/>
                </a:cubicBezTo>
                <a:cubicBezTo>
                  <a:pt x="39802" y="14901"/>
                  <a:pt x="37418" y="12679"/>
                  <a:pt x="36569" y="9708"/>
                </a:cubicBezTo>
                <a:cubicBezTo>
                  <a:pt x="36044" y="7890"/>
                  <a:pt x="35276" y="5203"/>
                  <a:pt x="34226" y="3062"/>
                </a:cubicBezTo>
                <a:cubicBezTo>
                  <a:pt x="33377" y="1344"/>
                  <a:pt x="31680" y="152"/>
                  <a:pt x="29760" y="31"/>
                </a:cubicBezTo>
                <a:cubicBezTo>
                  <a:pt x="29455" y="11"/>
                  <a:pt x="29149" y="1"/>
                  <a:pt x="288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19;p44">
            <a:extLst>
              <a:ext uri="{FF2B5EF4-FFF2-40B4-BE49-F238E27FC236}">
                <a16:creationId xmlns:a16="http://schemas.microsoft.com/office/drawing/2014/main" id="{C4851F2D-8FA2-AE93-C9DF-55BD2B6F9B8D}"/>
              </a:ext>
            </a:extLst>
          </p:cNvPr>
          <p:cNvSpPr/>
          <p:nvPr/>
        </p:nvSpPr>
        <p:spPr>
          <a:xfrm>
            <a:off x="1609640" y="3391672"/>
            <a:ext cx="739077" cy="1134538"/>
          </a:xfrm>
          <a:custGeom>
            <a:avLst/>
            <a:gdLst/>
            <a:ahLst/>
            <a:cxnLst/>
            <a:rect l="l" t="t" r="r" b="b"/>
            <a:pathLst>
              <a:path w="42166" h="64982" extrusionOk="0">
                <a:moveTo>
                  <a:pt x="25238" y="0"/>
                </a:moveTo>
                <a:cubicBezTo>
                  <a:pt x="23740" y="0"/>
                  <a:pt x="22291" y="625"/>
                  <a:pt x="21234" y="1728"/>
                </a:cubicBezTo>
                <a:cubicBezTo>
                  <a:pt x="19558" y="3506"/>
                  <a:pt x="17982" y="5869"/>
                  <a:pt x="16932" y="7485"/>
                </a:cubicBezTo>
                <a:cubicBezTo>
                  <a:pt x="15194" y="10112"/>
                  <a:pt x="12204" y="11547"/>
                  <a:pt x="9678" y="13425"/>
                </a:cubicBezTo>
                <a:cubicBezTo>
                  <a:pt x="3495" y="18053"/>
                  <a:pt x="1" y="25952"/>
                  <a:pt x="445" y="33670"/>
                </a:cubicBezTo>
                <a:cubicBezTo>
                  <a:pt x="909" y="41388"/>
                  <a:pt x="5233" y="48723"/>
                  <a:pt x="11617" y="53087"/>
                </a:cubicBezTo>
                <a:cubicBezTo>
                  <a:pt x="15396" y="55673"/>
                  <a:pt x="19820" y="57289"/>
                  <a:pt x="23416" y="60137"/>
                </a:cubicBezTo>
                <a:cubicBezTo>
                  <a:pt x="25997" y="62186"/>
                  <a:pt x="28361" y="64981"/>
                  <a:pt x="31769" y="64981"/>
                </a:cubicBezTo>
                <a:cubicBezTo>
                  <a:pt x="32125" y="64981"/>
                  <a:pt x="32492" y="64951"/>
                  <a:pt x="32872" y="64886"/>
                </a:cubicBezTo>
                <a:cubicBezTo>
                  <a:pt x="34590" y="64582"/>
                  <a:pt x="36104" y="63612"/>
                  <a:pt x="37257" y="62300"/>
                </a:cubicBezTo>
                <a:cubicBezTo>
                  <a:pt x="39620" y="59571"/>
                  <a:pt x="40247" y="56015"/>
                  <a:pt x="40711" y="52540"/>
                </a:cubicBezTo>
                <a:cubicBezTo>
                  <a:pt x="41782" y="44560"/>
                  <a:pt x="42166" y="36498"/>
                  <a:pt x="41823" y="28438"/>
                </a:cubicBezTo>
                <a:cubicBezTo>
                  <a:pt x="41540" y="21951"/>
                  <a:pt x="40893" y="15184"/>
                  <a:pt x="37782" y="9446"/>
                </a:cubicBezTo>
                <a:cubicBezTo>
                  <a:pt x="35398" y="5042"/>
                  <a:pt x="31296" y="1303"/>
                  <a:pt x="26508" y="152"/>
                </a:cubicBezTo>
                <a:cubicBezTo>
                  <a:pt x="26086" y="50"/>
                  <a:pt x="25660" y="0"/>
                  <a:pt x="25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D9D148EF-C653-8BF4-E2E6-F15116652077}"/>
              </a:ext>
            </a:extLst>
          </p:cNvPr>
          <p:cNvSpPr txBox="1"/>
          <p:nvPr/>
        </p:nvSpPr>
        <p:spPr>
          <a:xfrm>
            <a:off x="1790700" y="2144954"/>
            <a:ext cx="5038807" cy="738664"/>
          </a:xfrm>
          <a:prstGeom prst="rect">
            <a:avLst/>
          </a:prstGeom>
          <a:noFill/>
        </p:spPr>
        <p:txBody>
          <a:bodyPr wrap="square" rtlCol="0">
            <a:spAutoFit/>
          </a:bodyPr>
          <a:lstStyle/>
          <a:p>
            <a:pPr marL="285750" indent="-285750" algn="just">
              <a:buFont typeface="Wingdings" panose="05000000000000000000" pitchFamily="2" charset="2"/>
              <a:buChar char="§"/>
            </a:pPr>
            <a:r>
              <a:rPr lang="en-IN" dirty="0"/>
              <a:t>Implementing  a database management system that contains the data of donor and the required organs of the patient. Doctor details etc.,</a:t>
            </a:r>
          </a:p>
        </p:txBody>
      </p:sp>
    </p:spTree>
    <p:extLst>
      <p:ext uri="{BB962C8B-B14F-4D97-AF65-F5344CB8AC3E}">
        <p14:creationId xmlns:p14="http://schemas.microsoft.com/office/powerpoint/2010/main" val="1883801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9">
          <a:extLst>
            <a:ext uri="{FF2B5EF4-FFF2-40B4-BE49-F238E27FC236}">
              <a16:creationId xmlns:a16="http://schemas.microsoft.com/office/drawing/2014/main" id="{55965BA1-747F-8B15-CFD1-4ECCB4D77C9B}"/>
            </a:ext>
          </a:extLst>
        </p:cNvPr>
        <p:cNvGrpSpPr/>
        <p:nvPr/>
      </p:nvGrpSpPr>
      <p:grpSpPr>
        <a:xfrm>
          <a:off x="0" y="0"/>
          <a:ext cx="0" cy="0"/>
          <a:chOff x="0" y="0"/>
          <a:chExt cx="0" cy="0"/>
        </a:xfrm>
      </p:grpSpPr>
      <p:sp>
        <p:nvSpPr>
          <p:cNvPr id="643" name="Google Shape;643;p44">
            <a:extLst>
              <a:ext uri="{FF2B5EF4-FFF2-40B4-BE49-F238E27FC236}">
                <a16:creationId xmlns:a16="http://schemas.microsoft.com/office/drawing/2014/main" id="{AB7539AB-12FD-A438-6D7E-42C3B63B621D}"/>
              </a:ext>
            </a:extLst>
          </p:cNvPr>
          <p:cNvSpPr/>
          <p:nvPr/>
        </p:nvSpPr>
        <p:spPr>
          <a:xfrm>
            <a:off x="4421375" y="227800"/>
            <a:ext cx="443700" cy="443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4">
            <a:extLst>
              <a:ext uri="{FF2B5EF4-FFF2-40B4-BE49-F238E27FC236}">
                <a16:creationId xmlns:a16="http://schemas.microsoft.com/office/drawing/2014/main" id="{9F2EB132-50C7-3B7B-BB5C-3AB4E680CACF}"/>
              </a:ext>
            </a:extLst>
          </p:cNvPr>
          <p:cNvSpPr/>
          <p:nvPr/>
        </p:nvSpPr>
        <p:spPr>
          <a:xfrm>
            <a:off x="7903850" y="4554625"/>
            <a:ext cx="443700" cy="443700"/>
          </a:xfrm>
          <a:prstGeom prst="mathPlus">
            <a:avLst>
              <a:gd name="adj1" fmla="val 1483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4">
            <a:extLst>
              <a:ext uri="{FF2B5EF4-FFF2-40B4-BE49-F238E27FC236}">
                <a16:creationId xmlns:a16="http://schemas.microsoft.com/office/drawing/2014/main" id="{5B688C55-878E-10FC-EE9E-2A4D5148410B}"/>
              </a:ext>
            </a:extLst>
          </p:cNvPr>
          <p:cNvSpPr/>
          <p:nvPr/>
        </p:nvSpPr>
        <p:spPr>
          <a:xfrm>
            <a:off x="7771575" y="233300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4">
            <a:extLst>
              <a:ext uri="{FF2B5EF4-FFF2-40B4-BE49-F238E27FC236}">
                <a16:creationId xmlns:a16="http://schemas.microsoft.com/office/drawing/2014/main" id="{87BC6AB1-59F2-A3F5-705B-C475F99D06E3}"/>
              </a:ext>
            </a:extLst>
          </p:cNvPr>
          <p:cNvSpPr/>
          <p:nvPr/>
        </p:nvSpPr>
        <p:spPr>
          <a:xfrm>
            <a:off x="6702500" y="4554625"/>
            <a:ext cx="320700" cy="320700"/>
          </a:xfrm>
          <a:prstGeom prst="mathPlus">
            <a:avLst>
              <a:gd name="adj1" fmla="val 1483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4">
            <a:extLst>
              <a:ext uri="{FF2B5EF4-FFF2-40B4-BE49-F238E27FC236}">
                <a16:creationId xmlns:a16="http://schemas.microsoft.com/office/drawing/2014/main" id="{D6D0DF34-BC41-B61D-3E3A-E3117E2248AB}"/>
              </a:ext>
            </a:extLst>
          </p:cNvPr>
          <p:cNvSpPr/>
          <p:nvPr/>
        </p:nvSpPr>
        <p:spPr>
          <a:xfrm>
            <a:off x="4100675" y="3969312"/>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10">
            <a:extLst>
              <a:ext uri="{FF2B5EF4-FFF2-40B4-BE49-F238E27FC236}">
                <a16:creationId xmlns:a16="http://schemas.microsoft.com/office/drawing/2014/main" id="{3848789A-48C4-51D6-D0C5-E2F9F4056559}"/>
              </a:ext>
            </a:extLst>
          </p:cNvPr>
          <p:cNvPicPr>
            <a:picLocks noChangeAspect="1"/>
          </p:cNvPicPr>
          <p:nvPr/>
        </p:nvPicPr>
        <p:blipFill rotWithShape="1">
          <a:blip r:embed="rId3"/>
          <a:srcRect l="7069" t="10963" r="12577" b="44445"/>
          <a:stretch/>
        </p:blipFill>
        <p:spPr>
          <a:xfrm rot="16200000">
            <a:off x="2758443" y="-1242062"/>
            <a:ext cx="5143500" cy="7627624"/>
          </a:xfrm>
          <a:prstGeom prst="rect">
            <a:avLst/>
          </a:prstGeom>
        </p:spPr>
      </p:pic>
      <p:sp>
        <p:nvSpPr>
          <p:cNvPr id="12" name="TextBox 11">
            <a:extLst>
              <a:ext uri="{FF2B5EF4-FFF2-40B4-BE49-F238E27FC236}">
                <a16:creationId xmlns:a16="http://schemas.microsoft.com/office/drawing/2014/main" id="{1A0A5DC9-DE9F-C09E-7728-583ECB10E176}"/>
              </a:ext>
            </a:extLst>
          </p:cNvPr>
          <p:cNvSpPr txBox="1"/>
          <p:nvPr/>
        </p:nvSpPr>
        <p:spPr>
          <a:xfrm>
            <a:off x="0" y="76200"/>
            <a:ext cx="1516380" cy="738664"/>
          </a:xfrm>
          <a:prstGeom prst="rect">
            <a:avLst/>
          </a:prstGeom>
          <a:noFill/>
        </p:spPr>
        <p:txBody>
          <a:bodyPr wrap="square" rtlCol="0">
            <a:spAutoFit/>
          </a:bodyPr>
          <a:lstStyle/>
          <a:p>
            <a:r>
              <a:rPr lang="en-IN" dirty="0"/>
              <a:t>ENTITY–RELATIONSHIP DIAGRAM</a:t>
            </a:r>
          </a:p>
        </p:txBody>
      </p:sp>
    </p:spTree>
    <p:extLst>
      <p:ext uri="{BB962C8B-B14F-4D97-AF65-F5344CB8AC3E}">
        <p14:creationId xmlns:p14="http://schemas.microsoft.com/office/powerpoint/2010/main" val="777017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5"/>
        <p:cNvGrpSpPr/>
        <p:nvPr/>
      </p:nvGrpSpPr>
      <p:grpSpPr>
        <a:xfrm>
          <a:off x="0" y="0"/>
          <a:ext cx="0" cy="0"/>
          <a:chOff x="0" y="0"/>
          <a:chExt cx="0" cy="0"/>
        </a:xfrm>
      </p:grpSpPr>
      <p:sp>
        <p:nvSpPr>
          <p:cNvPr id="1536" name="Google Shape;1536;p59"/>
          <p:cNvSpPr/>
          <p:nvPr/>
        </p:nvSpPr>
        <p:spPr>
          <a:xfrm rot="-9300114" flipH="1">
            <a:off x="3409246" y="-172085"/>
            <a:ext cx="2325498" cy="1841557"/>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7" name="Google Shape;1537;p59"/>
          <p:cNvGrpSpPr/>
          <p:nvPr/>
        </p:nvGrpSpPr>
        <p:grpSpPr>
          <a:xfrm>
            <a:off x="4565580" y="1260432"/>
            <a:ext cx="3432984" cy="2496295"/>
            <a:chOff x="331763" y="414153"/>
            <a:chExt cx="6903246" cy="5019697"/>
          </a:xfrm>
        </p:grpSpPr>
        <p:sp>
          <p:nvSpPr>
            <p:cNvPr id="1538" name="Google Shape;1538;p59"/>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9"/>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9"/>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9"/>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59"/>
          <p:cNvSpPr txBox="1">
            <a:spLocks noGrp="1"/>
          </p:cNvSpPr>
          <p:nvPr>
            <p:ph type="title"/>
          </p:nvPr>
        </p:nvSpPr>
        <p:spPr>
          <a:xfrm>
            <a:off x="720000" y="1797200"/>
            <a:ext cx="3870300" cy="59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website link</a:t>
            </a:r>
            <a:endParaRPr dirty="0"/>
          </a:p>
        </p:txBody>
      </p:sp>
      <p:sp>
        <p:nvSpPr>
          <p:cNvPr id="1544" name="Google Shape;1544;p59"/>
          <p:cNvSpPr txBox="1">
            <a:spLocks noGrp="1"/>
          </p:cNvSpPr>
          <p:nvPr>
            <p:ph type="subTitle" idx="1"/>
          </p:nvPr>
        </p:nvSpPr>
        <p:spPr>
          <a:xfrm>
            <a:off x="720000" y="2394200"/>
            <a:ext cx="3870300" cy="10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800" dirty="0">
                <a:hlinkClick r:id="rId3"/>
              </a:rPr>
              <a:t>http://127.0.0.1:5000</a:t>
            </a:r>
            <a:endParaRPr sz="1800" dirty="0"/>
          </a:p>
        </p:txBody>
      </p:sp>
      <p:sp>
        <p:nvSpPr>
          <p:cNvPr id="1545" name="Google Shape;1545;p59"/>
          <p:cNvSpPr/>
          <p:nvPr/>
        </p:nvSpPr>
        <p:spPr>
          <a:xfrm>
            <a:off x="6179425" y="413220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9"/>
          <p:cNvSpPr/>
          <p:nvPr/>
        </p:nvSpPr>
        <p:spPr>
          <a:xfrm>
            <a:off x="4136950" y="939725"/>
            <a:ext cx="320700" cy="320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7" name="Google Shape;1547;p59"/>
          <p:cNvGrpSpPr/>
          <p:nvPr/>
        </p:nvGrpSpPr>
        <p:grpSpPr>
          <a:xfrm>
            <a:off x="6832020" y="446228"/>
            <a:ext cx="320349" cy="320349"/>
            <a:chOff x="3720470" y="3862553"/>
            <a:chExt cx="320349" cy="320349"/>
          </a:xfrm>
        </p:grpSpPr>
        <p:sp>
          <p:nvSpPr>
            <p:cNvPr id="1548" name="Google Shape;1548;p59"/>
            <p:cNvSpPr/>
            <p:nvPr/>
          </p:nvSpPr>
          <p:spPr>
            <a:xfrm>
              <a:off x="3720470" y="3862553"/>
              <a:ext cx="320349" cy="320349"/>
            </a:xfrm>
            <a:custGeom>
              <a:avLst/>
              <a:gdLst/>
              <a:ahLst/>
              <a:cxnLst/>
              <a:rect l="l" t="t" r="r" b="b"/>
              <a:pathLst>
                <a:path w="7369" h="7369" extrusionOk="0">
                  <a:moveTo>
                    <a:pt x="3685" y="1"/>
                  </a:moveTo>
                  <a:cubicBezTo>
                    <a:pt x="1659" y="1"/>
                    <a:pt x="1" y="1639"/>
                    <a:pt x="1" y="3684"/>
                  </a:cubicBezTo>
                  <a:cubicBezTo>
                    <a:pt x="1" y="5710"/>
                    <a:pt x="1659" y="7368"/>
                    <a:pt x="3685" y="7368"/>
                  </a:cubicBezTo>
                  <a:cubicBezTo>
                    <a:pt x="5729" y="7368"/>
                    <a:pt x="7368" y="5710"/>
                    <a:pt x="7368" y="3684"/>
                  </a:cubicBezTo>
                  <a:cubicBezTo>
                    <a:pt x="7368" y="1639"/>
                    <a:pt x="5729" y="1"/>
                    <a:pt x="36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9"/>
            <p:cNvSpPr/>
            <p:nvPr/>
          </p:nvSpPr>
          <p:spPr>
            <a:xfrm>
              <a:off x="3746510" y="3944021"/>
              <a:ext cx="275051" cy="188584"/>
            </a:xfrm>
            <a:custGeom>
              <a:avLst/>
              <a:gdLst/>
              <a:ahLst/>
              <a:cxnLst/>
              <a:rect l="l" t="t" r="r" b="b"/>
              <a:pathLst>
                <a:path w="6327" h="4338" extrusionOk="0">
                  <a:moveTo>
                    <a:pt x="1460" y="1"/>
                  </a:moveTo>
                  <a:cubicBezTo>
                    <a:pt x="1171" y="1"/>
                    <a:pt x="894" y="149"/>
                    <a:pt x="674" y="557"/>
                  </a:cubicBezTo>
                  <a:cubicBezTo>
                    <a:pt x="0" y="1848"/>
                    <a:pt x="3086" y="4337"/>
                    <a:pt x="3086" y="4337"/>
                  </a:cubicBezTo>
                  <a:cubicBezTo>
                    <a:pt x="3086" y="4337"/>
                    <a:pt x="6326" y="1637"/>
                    <a:pt x="5478" y="480"/>
                  </a:cubicBezTo>
                  <a:cubicBezTo>
                    <a:pt x="5283" y="205"/>
                    <a:pt x="5040" y="101"/>
                    <a:pt x="4783" y="101"/>
                  </a:cubicBezTo>
                  <a:cubicBezTo>
                    <a:pt x="3996" y="101"/>
                    <a:pt x="3086" y="1077"/>
                    <a:pt x="3086" y="1077"/>
                  </a:cubicBezTo>
                  <a:cubicBezTo>
                    <a:pt x="3086" y="1077"/>
                    <a:pt x="2235" y="1"/>
                    <a:pt x="14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9"/>
            <p:cNvSpPr/>
            <p:nvPr/>
          </p:nvSpPr>
          <p:spPr>
            <a:xfrm>
              <a:off x="3762377" y="3957280"/>
              <a:ext cx="237360" cy="140894"/>
            </a:xfrm>
            <a:custGeom>
              <a:avLst/>
              <a:gdLst/>
              <a:ahLst/>
              <a:cxnLst/>
              <a:rect l="l" t="t" r="r" b="b"/>
              <a:pathLst>
                <a:path w="5460" h="3241" extrusionOk="0">
                  <a:moveTo>
                    <a:pt x="2798" y="1"/>
                  </a:moveTo>
                  <a:cubicBezTo>
                    <a:pt x="2778" y="1"/>
                    <a:pt x="2760" y="21"/>
                    <a:pt x="2740" y="39"/>
                  </a:cubicBezTo>
                  <a:lnTo>
                    <a:pt x="2220" y="2952"/>
                  </a:lnTo>
                  <a:lnTo>
                    <a:pt x="1564" y="579"/>
                  </a:lnTo>
                  <a:cubicBezTo>
                    <a:pt x="1564" y="561"/>
                    <a:pt x="1544" y="541"/>
                    <a:pt x="1525" y="541"/>
                  </a:cubicBezTo>
                  <a:cubicBezTo>
                    <a:pt x="1487" y="541"/>
                    <a:pt x="1467" y="561"/>
                    <a:pt x="1467" y="579"/>
                  </a:cubicBezTo>
                  <a:lnTo>
                    <a:pt x="1120" y="1911"/>
                  </a:lnTo>
                  <a:lnTo>
                    <a:pt x="60" y="1891"/>
                  </a:lnTo>
                  <a:cubicBezTo>
                    <a:pt x="21" y="1891"/>
                    <a:pt x="1" y="1911"/>
                    <a:pt x="1" y="1949"/>
                  </a:cubicBezTo>
                  <a:cubicBezTo>
                    <a:pt x="1" y="1968"/>
                    <a:pt x="21" y="1988"/>
                    <a:pt x="60" y="1988"/>
                  </a:cubicBezTo>
                  <a:lnTo>
                    <a:pt x="1178" y="2006"/>
                  </a:lnTo>
                  <a:cubicBezTo>
                    <a:pt x="1197" y="2006"/>
                    <a:pt x="1217" y="1988"/>
                    <a:pt x="1217" y="1968"/>
                  </a:cubicBezTo>
                  <a:lnTo>
                    <a:pt x="1525" y="792"/>
                  </a:lnTo>
                  <a:lnTo>
                    <a:pt x="2181" y="3202"/>
                  </a:lnTo>
                  <a:cubicBezTo>
                    <a:pt x="2181" y="3222"/>
                    <a:pt x="2200" y="3241"/>
                    <a:pt x="2238" y="3241"/>
                  </a:cubicBezTo>
                  <a:cubicBezTo>
                    <a:pt x="2258" y="3241"/>
                    <a:pt x="2277" y="3222"/>
                    <a:pt x="2277" y="3184"/>
                  </a:cubicBezTo>
                  <a:lnTo>
                    <a:pt x="2798" y="329"/>
                  </a:lnTo>
                  <a:lnTo>
                    <a:pt x="3357" y="2875"/>
                  </a:lnTo>
                  <a:cubicBezTo>
                    <a:pt x="3377" y="2914"/>
                    <a:pt x="3395" y="2914"/>
                    <a:pt x="3415" y="2914"/>
                  </a:cubicBezTo>
                  <a:cubicBezTo>
                    <a:pt x="3434" y="2914"/>
                    <a:pt x="3454" y="2893"/>
                    <a:pt x="3472" y="2875"/>
                  </a:cubicBezTo>
                  <a:lnTo>
                    <a:pt x="3801" y="1023"/>
                  </a:lnTo>
                  <a:lnTo>
                    <a:pt x="4128" y="1911"/>
                  </a:lnTo>
                  <a:cubicBezTo>
                    <a:pt x="4128" y="1929"/>
                    <a:pt x="4148" y="1949"/>
                    <a:pt x="4167" y="1949"/>
                  </a:cubicBezTo>
                  <a:lnTo>
                    <a:pt x="5401" y="1988"/>
                  </a:lnTo>
                  <a:cubicBezTo>
                    <a:pt x="5421" y="1988"/>
                    <a:pt x="5440" y="1968"/>
                    <a:pt x="5460" y="1929"/>
                  </a:cubicBezTo>
                  <a:cubicBezTo>
                    <a:pt x="5460" y="1911"/>
                    <a:pt x="5421" y="1872"/>
                    <a:pt x="5401" y="1872"/>
                  </a:cubicBezTo>
                  <a:lnTo>
                    <a:pt x="4205" y="1852"/>
                  </a:lnTo>
                  <a:lnTo>
                    <a:pt x="3840" y="811"/>
                  </a:lnTo>
                  <a:cubicBezTo>
                    <a:pt x="3820" y="792"/>
                    <a:pt x="3801" y="772"/>
                    <a:pt x="3781" y="772"/>
                  </a:cubicBezTo>
                  <a:cubicBezTo>
                    <a:pt x="3763" y="772"/>
                    <a:pt x="3742" y="792"/>
                    <a:pt x="3724" y="811"/>
                  </a:cubicBezTo>
                  <a:lnTo>
                    <a:pt x="3415" y="2605"/>
                  </a:lnTo>
                  <a:lnTo>
                    <a:pt x="2855" y="39"/>
                  </a:lnTo>
                  <a:cubicBezTo>
                    <a:pt x="2837" y="21"/>
                    <a:pt x="2817" y="1"/>
                    <a:pt x="2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1" name="Google Shape;1551;p59"/>
          <p:cNvGrpSpPr/>
          <p:nvPr/>
        </p:nvGrpSpPr>
        <p:grpSpPr>
          <a:xfrm>
            <a:off x="8268955" y="2577422"/>
            <a:ext cx="323653" cy="323653"/>
            <a:chOff x="8635430" y="2879447"/>
            <a:chExt cx="323653" cy="323653"/>
          </a:xfrm>
        </p:grpSpPr>
        <p:sp>
          <p:nvSpPr>
            <p:cNvPr id="1552" name="Google Shape;1552;p59"/>
            <p:cNvSpPr/>
            <p:nvPr/>
          </p:nvSpPr>
          <p:spPr>
            <a:xfrm>
              <a:off x="8635430" y="2879447"/>
              <a:ext cx="323653" cy="323653"/>
            </a:xfrm>
            <a:custGeom>
              <a:avLst/>
              <a:gdLst/>
              <a:ahLst/>
              <a:cxnLst/>
              <a:rect l="l" t="t" r="r" b="b"/>
              <a:pathLst>
                <a:path w="7445" h="7445" extrusionOk="0">
                  <a:moveTo>
                    <a:pt x="3723" y="0"/>
                  </a:moveTo>
                  <a:cubicBezTo>
                    <a:pt x="1679" y="0"/>
                    <a:pt x="0" y="1659"/>
                    <a:pt x="0" y="3722"/>
                  </a:cubicBezTo>
                  <a:cubicBezTo>
                    <a:pt x="0" y="5786"/>
                    <a:pt x="1679" y="7445"/>
                    <a:pt x="3723" y="7445"/>
                  </a:cubicBezTo>
                  <a:cubicBezTo>
                    <a:pt x="5786" y="7445"/>
                    <a:pt x="7445" y="5786"/>
                    <a:pt x="7445" y="3722"/>
                  </a:cubicBezTo>
                  <a:cubicBezTo>
                    <a:pt x="7445" y="1659"/>
                    <a:pt x="5786" y="0"/>
                    <a:pt x="37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9"/>
            <p:cNvSpPr/>
            <p:nvPr/>
          </p:nvSpPr>
          <p:spPr>
            <a:xfrm>
              <a:off x="8807321" y="2995963"/>
              <a:ext cx="113202" cy="90597"/>
            </a:xfrm>
            <a:custGeom>
              <a:avLst/>
              <a:gdLst/>
              <a:ahLst/>
              <a:cxnLst/>
              <a:rect l="l" t="t" r="r" b="b"/>
              <a:pathLst>
                <a:path w="2604" h="2084" extrusionOk="0">
                  <a:moveTo>
                    <a:pt x="1" y="1"/>
                  </a:moveTo>
                  <a:lnTo>
                    <a:pt x="1" y="2084"/>
                  </a:lnTo>
                  <a:lnTo>
                    <a:pt x="1505" y="2084"/>
                  </a:lnTo>
                  <a:cubicBezTo>
                    <a:pt x="2161" y="2084"/>
                    <a:pt x="2603" y="1621"/>
                    <a:pt x="2603" y="1042"/>
                  </a:cubicBezTo>
                  <a:cubicBezTo>
                    <a:pt x="2603" y="464"/>
                    <a:pt x="2161" y="1"/>
                    <a:pt x="15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9"/>
            <p:cNvSpPr/>
            <p:nvPr/>
          </p:nvSpPr>
          <p:spPr>
            <a:xfrm>
              <a:off x="8694987" y="2995963"/>
              <a:ext cx="112376" cy="90597"/>
            </a:xfrm>
            <a:custGeom>
              <a:avLst/>
              <a:gdLst/>
              <a:ahLst/>
              <a:cxnLst/>
              <a:rect l="l" t="t" r="r" b="b"/>
              <a:pathLst>
                <a:path w="2585" h="2084" extrusionOk="0">
                  <a:moveTo>
                    <a:pt x="1099" y="1"/>
                  </a:moveTo>
                  <a:cubicBezTo>
                    <a:pt x="424" y="1"/>
                    <a:pt x="0" y="464"/>
                    <a:pt x="0" y="1042"/>
                  </a:cubicBezTo>
                  <a:cubicBezTo>
                    <a:pt x="0" y="1621"/>
                    <a:pt x="424" y="2084"/>
                    <a:pt x="1099" y="2084"/>
                  </a:cubicBezTo>
                  <a:lnTo>
                    <a:pt x="2585" y="2084"/>
                  </a:lnTo>
                  <a:lnTo>
                    <a:pt x="25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5" name="Google Shape;1555;p59"/>
          <p:cNvGrpSpPr/>
          <p:nvPr/>
        </p:nvGrpSpPr>
        <p:grpSpPr>
          <a:xfrm>
            <a:off x="3751219" y="3773123"/>
            <a:ext cx="385731" cy="386557"/>
            <a:chOff x="7947119" y="1797198"/>
            <a:chExt cx="385731" cy="386557"/>
          </a:xfrm>
        </p:grpSpPr>
        <p:sp>
          <p:nvSpPr>
            <p:cNvPr id="1556" name="Google Shape;1556;p59"/>
            <p:cNvSpPr/>
            <p:nvPr/>
          </p:nvSpPr>
          <p:spPr>
            <a:xfrm>
              <a:off x="7947119" y="1797198"/>
              <a:ext cx="385731" cy="386557"/>
            </a:xfrm>
            <a:custGeom>
              <a:avLst/>
              <a:gdLst/>
              <a:ahLst/>
              <a:cxnLst/>
              <a:rect l="l" t="t" r="r" b="b"/>
              <a:pathLst>
                <a:path w="8873" h="8892" extrusionOk="0">
                  <a:moveTo>
                    <a:pt x="4437" y="1"/>
                  </a:moveTo>
                  <a:cubicBezTo>
                    <a:pt x="1986" y="1"/>
                    <a:pt x="1" y="1987"/>
                    <a:pt x="1" y="4455"/>
                  </a:cubicBezTo>
                  <a:cubicBezTo>
                    <a:pt x="1" y="6905"/>
                    <a:pt x="1986" y="8891"/>
                    <a:pt x="4437" y="8891"/>
                  </a:cubicBezTo>
                  <a:cubicBezTo>
                    <a:pt x="6885" y="8891"/>
                    <a:pt x="8873" y="6905"/>
                    <a:pt x="8873" y="4455"/>
                  </a:cubicBezTo>
                  <a:cubicBezTo>
                    <a:pt x="8873" y="1987"/>
                    <a:pt x="6885" y="1"/>
                    <a:pt x="4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9"/>
            <p:cNvSpPr/>
            <p:nvPr/>
          </p:nvSpPr>
          <p:spPr>
            <a:xfrm>
              <a:off x="8041846" y="1854234"/>
              <a:ext cx="196235" cy="272486"/>
            </a:xfrm>
            <a:custGeom>
              <a:avLst/>
              <a:gdLst/>
              <a:ahLst/>
              <a:cxnLst/>
              <a:rect l="l" t="t" r="r" b="b"/>
              <a:pathLst>
                <a:path w="4514" h="6268" extrusionOk="0">
                  <a:moveTo>
                    <a:pt x="0" y="0"/>
                  </a:moveTo>
                  <a:lnTo>
                    <a:pt x="0" y="6268"/>
                  </a:lnTo>
                  <a:lnTo>
                    <a:pt x="4513" y="6268"/>
                  </a:lnTo>
                  <a:lnTo>
                    <a:pt x="45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9"/>
            <p:cNvSpPr/>
            <p:nvPr/>
          </p:nvSpPr>
          <p:spPr>
            <a:xfrm>
              <a:off x="8117315" y="1915400"/>
              <a:ext cx="45298" cy="149285"/>
            </a:xfrm>
            <a:custGeom>
              <a:avLst/>
              <a:gdLst/>
              <a:ahLst/>
              <a:cxnLst/>
              <a:rect l="l" t="t" r="r" b="b"/>
              <a:pathLst>
                <a:path w="1042" h="3434" extrusionOk="0">
                  <a:moveTo>
                    <a:pt x="0" y="0"/>
                  </a:moveTo>
                  <a:lnTo>
                    <a:pt x="0" y="3433"/>
                  </a:lnTo>
                  <a:lnTo>
                    <a:pt x="1042" y="3433"/>
                  </a:lnTo>
                  <a:lnTo>
                    <a:pt x="10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9"/>
            <p:cNvSpPr/>
            <p:nvPr/>
          </p:nvSpPr>
          <p:spPr>
            <a:xfrm>
              <a:off x="8065321" y="1967393"/>
              <a:ext cx="149285" cy="45298"/>
            </a:xfrm>
            <a:custGeom>
              <a:avLst/>
              <a:gdLst/>
              <a:ahLst/>
              <a:cxnLst/>
              <a:rect l="l" t="t" r="r" b="b"/>
              <a:pathLst>
                <a:path w="3434" h="1042" extrusionOk="0">
                  <a:moveTo>
                    <a:pt x="0" y="0"/>
                  </a:moveTo>
                  <a:lnTo>
                    <a:pt x="0" y="1042"/>
                  </a:lnTo>
                  <a:lnTo>
                    <a:pt x="3433" y="1042"/>
                  </a:lnTo>
                  <a:lnTo>
                    <a:pt x="34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25FAA44C-34D7-796D-ABE2-493CCE13C959}"/>
              </a:ext>
            </a:extLst>
          </p:cNvPr>
          <p:cNvPicPr>
            <a:picLocks noChangeAspect="1"/>
          </p:cNvPicPr>
          <p:nvPr/>
        </p:nvPicPr>
        <p:blipFill>
          <a:blip r:embed="rId4"/>
          <a:stretch>
            <a:fillRect/>
          </a:stretch>
        </p:blipFill>
        <p:spPr>
          <a:xfrm>
            <a:off x="4649857" y="1353014"/>
            <a:ext cx="3266234" cy="198001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4"/>
        <p:cNvGrpSpPr/>
        <p:nvPr/>
      </p:nvGrpSpPr>
      <p:grpSpPr>
        <a:xfrm>
          <a:off x="0" y="0"/>
          <a:ext cx="0" cy="0"/>
          <a:chOff x="0" y="0"/>
          <a:chExt cx="0" cy="0"/>
        </a:xfrm>
      </p:grpSpPr>
      <p:sp>
        <p:nvSpPr>
          <p:cNvPr id="2035" name="Google Shape;2035;p7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Organ donation process</a:t>
            </a:r>
            <a:endParaRPr/>
          </a:p>
        </p:txBody>
      </p:sp>
      <p:cxnSp>
        <p:nvCxnSpPr>
          <p:cNvPr id="2036" name="Google Shape;2036;p70"/>
          <p:cNvCxnSpPr/>
          <p:nvPr/>
        </p:nvCxnSpPr>
        <p:spPr>
          <a:xfrm>
            <a:off x="1951425" y="1148800"/>
            <a:ext cx="0" cy="3458100"/>
          </a:xfrm>
          <a:prstGeom prst="straightConnector1">
            <a:avLst/>
          </a:prstGeom>
          <a:noFill/>
          <a:ln w="19050" cap="flat" cmpd="sng">
            <a:solidFill>
              <a:schemeClr val="dk1"/>
            </a:solidFill>
            <a:prstDash val="solid"/>
            <a:round/>
            <a:headEnd type="oval" w="med" len="med"/>
            <a:tailEnd type="none" w="med" len="med"/>
          </a:ln>
        </p:spPr>
      </p:cxnSp>
      <p:sp>
        <p:nvSpPr>
          <p:cNvPr id="2037" name="Google Shape;2037;p70"/>
          <p:cNvSpPr txBox="1"/>
          <p:nvPr/>
        </p:nvSpPr>
        <p:spPr>
          <a:xfrm>
            <a:off x="2329984" y="1695106"/>
            <a:ext cx="2194500" cy="6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dk1"/>
                </a:solidFill>
                <a:latin typeface="Kantumruy Pro"/>
                <a:ea typeface="Kantumruy Pro"/>
                <a:cs typeface="Kantumruy Pro"/>
                <a:sym typeface="Kantumruy Pro"/>
              </a:rPr>
              <a:t>Organ connect</a:t>
            </a:r>
            <a:endParaRPr dirty="0">
              <a:solidFill>
                <a:schemeClr val="dk1"/>
              </a:solidFill>
              <a:latin typeface="Kantumruy Pro"/>
              <a:ea typeface="Kantumruy Pro"/>
              <a:cs typeface="Kantumruy Pro"/>
              <a:sym typeface="Kantumruy Pro"/>
            </a:endParaRPr>
          </a:p>
        </p:txBody>
      </p:sp>
      <p:sp>
        <p:nvSpPr>
          <p:cNvPr id="2038" name="Google Shape;2038;p70"/>
          <p:cNvSpPr txBox="1"/>
          <p:nvPr/>
        </p:nvSpPr>
        <p:spPr>
          <a:xfrm>
            <a:off x="2336175" y="1305075"/>
            <a:ext cx="2194500" cy="46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dirty="0">
                <a:solidFill>
                  <a:schemeClr val="dk1"/>
                </a:solidFill>
                <a:latin typeface="Hanken Grotesk ExtraBold"/>
                <a:ea typeface="Hanken Grotesk ExtraBold"/>
                <a:cs typeface="Hanken Grotesk ExtraBold"/>
                <a:sym typeface="Hanken Grotesk ExtraBold"/>
              </a:rPr>
              <a:t>Open website</a:t>
            </a:r>
            <a:endParaRPr sz="2000" dirty="0">
              <a:solidFill>
                <a:schemeClr val="dk1"/>
              </a:solidFill>
              <a:latin typeface="Hanken Grotesk ExtraBold"/>
              <a:ea typeface="Hanken Grotesk ExtraBold"/>
              <a:cs typeface="Hanken Grotesk ExtraBold"/>
              <a:sym typeface="Hanken Grotesk ExtraBold"/>
            </a:endParaRPr>
          </a:p>
        </p:txBody>
      </p:sp>
      <p:sp>
        <p:nvSpPr>
          <p:cNvPr id="2040" name="Google Shape;2040;p70"/>
          <p:cNvSpPr txBox="1"/>
          <p:nvPr/>
        </p:nvSpPr>
        <p:spPr>
          <a:xfrm>
            <a:off x="2271798" y="2748507"/>
            <a:ext cx="2194500" cy="46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2000" dirty="0">
                <a:solidFill>
                  <a:schemeClr val="dk1"/>
                </a:solidFill>
                <a:latin typeface="Hanken Grotesk ExtraBold"/>
                <a:ea typeface="Hanken Grotesk ExtraBold"/>
                <a:cs typeface="Hanken Grotesk ExtraBold"/>
                <a:sym typeface="Hanken Grotesk ExtraBold"/>
              </a:rPr>
              <a:t>R</a:t>
            </a:r>
            <a:r>
              <a:rPr lang="en" sz="2000" dirty="0">
                <a:solidFill>
                  <a:schemeClr val="dk1"/>
                </a:solidFill>
                <a:latin typeface="Hanken Grotesk ExtraBold"/>
                <a:ea typeface="Hanken Grotesk ExtraBold"/>
                <a:cs typeface="Hanken Grotesk ExtraBold"/>
                <a:sym typeface="Hanken Grotesk ExtraBold"/>
              </a:rPr>
              <a:t>egister as donor</a:t>
            </a:r>
            <a:endParaRPr sz="2000" dirty="0">
              <a:solidFill>
                <a:schemeClr val="dk1"/>
              </a:solidFill>
              <a:latin typeface="Hanken Grotesk ExtraBold"/>
              <a:ea typeface="Hanken Grotesk ExtraBold"/>
              <a:cs typeface="Hanken Grotesk ExtraBold"/>
              <a:sym typeface="Hanken Grotesk ExtraBold"/>
            </a:endParaRPr>
          </a:p>
        </p:txBody>
      </p:sp>
      <p:sp>
        <p:nvSpPr>
          <p:cNvPr id="2042" name="Google Shape;2042;p70"/>
          <p:cNvSpPr txBox="1"/>
          <p:nvPr/>
        </p:nvSpPr>
        <p:spPr>
          <a:xfrm>
            <a:off x="2207380" y="3236950"/>
            <a:ext cx="2194500" cy="144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2000" dirty="0">
                <a:solidFill>
                  <a:schemeClr val="dk1"/>
                </a:solidFill>
                <a:latin typeface="Hanken Grotesk ExtraBold"/>
                <a:ea typeface="Hanken Grotesk ExtraBold"/>
                <a:cs typeface="Hanken Grotesk ExtraBold"/>
                <a:sym typeface="Hanken Grotesk ExtraBold"/>
              </a:rPr>
              <a:t>G</a:t>
            </a:r>
            <a:r>
              <a:rPr lang="en" sz="2000" dirty="0">
                <a:solidFill>
                  <a:schemeClr val="dk1"/>
                </a:solidFill>
                <a:latin typeface="Hanken Grotesk ExtraBold"/>
                <a:ea typeface="Hanken Grotesk ExtraBold"/>
                <a:cs typeface="Hanken Grotesk ExtraBold"/>
                <a:sym typeface="Hanken Grotesk ExtraBold"/>
              </a:rPr>
              <a:t>et a call back from hospital based on requirement</a:t>
            </a:r>
            <a:endParaRPr sz="2000" dirty="0">
              <a:solidFill>
                <a:schemeClr val="dk1"/>
              </a:solidFill>
              <a:latin typeface="Hanken Grotesk ExtraBold"/>
              <a:ea typeface="Hanken Grotesk ExtraBold"/>
              <a:cs typeface="Hanken Grotesk ExtraBold"/>
              <a:sym typeface="Hanken Grotesk ExtraBold"/>
            </a:endParaRPr>
          </a:p>
        </p:txBody>
      </p:sp>
      <p:sp>
        <p:nvSpPr>
          <p:cNvPr id="2043" name="Google Shape;2043;p70"/>
          <p:cNvSpPr txBox="1"/>
          <p:nvPr/>
        </p:nvSpPr>
        <p:spPr>
          <a:xfrm>
            <a:off x="6357301" y="1636827"/>
            <a:ext cx="2194500" cy="6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dk1"/>
                </a:solidFill>
                <a:latin typeface="Kantumruy Pro"/>
                <a:ea typeface="Kantumruy Pro"/>
                <a:cs typeface="Kantumruy Pro"/>
                <a:sym typeface="Kantumruy Pro"/>
              </a:rPr>
              <a:t>T</a:t>
            </a:r>
            <a:r>
              <a:rPr lang="en" dirty="0">
                <a:solidFill>
                  <a:schemeClr val="dk1"/>
                </a:solidFill>
                <a:latin typeface="Kantumruy Pro"/>
                <a:ea typeface="Kantumruy Pro"/>
                <a:cs typeface="Kantumruy Pro"/>
                <a:sym typeface="Kantumruy Pro"/>
              </a:rPr>
              <a:t>ests are conducted and accepted donor</a:t>
            </a:r>
            <a:endParaRPr dirty="0">
              <a:solidFill>
                <a:schemeClr val="dk1"/>
              </a:solidFill>
              <a:latin typeface="Kantumruy Pro"/>
              <a:ea typeface="Kantumruy Pro"/>
              <a:cs typeface="Kantumruy Pro"/>
              <a:sym typeface="Kantumruy Pro"/>
            </a:endParaRPr>
          </a:p>
        </p:txBody>
      </p:sp>
      <p:sp>
        <p:nvSpPr>
          <p:cNvPr id="2044" name="Google Shape;2044;p70"/>
          <p:cNvSpPr txBox="1"/>
          <p:nvPr/>
        </p:nvSpPr>
        <p:spPr>
          <a:xfrm>
            <a:off x="6197871" y="1293911"/>
            <a:ext cx="2194500" cy="46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2000" dirty="0">
                <a:solidFill>
                  <a:schemeClr val="dk1"/>
                </a:solidFill>
                <a:latin typeface="Hanken Grotesk ExtraBold"/>
                <a:ea typeface="Hanken Grotesk ExtraBold"/>
                <a:cs typeface="Hanken Grotesk ExtraBold"/>
                <a:sym typeface="Hanken Grotesk ExtraBold"/>
              </a:rPr>
              <a:t>I</a:t>
            </a:r>
            <a:r>
              <a:rPr lang="en" sz="2000" dirty="0">
                <a:solidFill>
                  <a:schemeClr val="dk1"/>
                </a:solidFill>
                <a:latin typeface="Hanken Grotesk ExtraBold"/>
                <a:ea typeface="Hanken Grotesk ExtraBold"/>
                <a:cs typeface="Hanken Grotesk ExtraBold"/>
                <a:sym typeface="Hanken Grotesk ExtraBold"/>
              </a:rPr>
              <a:t>f required</a:t>
            </a:r>
            <a:endParaRPr sz="2000" dirty="0">
              <a:solidFill>
                <a:schemeClr val="dk1"/>
              </a:solidFill>
              <a:latin typeface="Hanken Grotesk ExtraBold"/>
              <a:ea typeface="Hanken Grotesk ExtraBold"/>
              <a:cs typeface="Hanken Grotesk ExtraBold"/>
              <a:sym typeface="Hanken Grotesk ExtraBold"/>
            </a:endParaRPr>
          </a:p>
        </p:txBody>
      </p:sp>
      <p:sp>
        <p:nvSpPr>
          <p:cNvPr id="2045" name="Google Shape;2045;p70"/>
          <p:cNvSpPr txBox="1"/>
          <p:nvPr/>
        </p:nvSpPr>
        <p:spPr>
          <a:xfrm>
            <a:off x="6315588" y="2836302"/>
            <a:ext cx="2398106" cy="6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dk1"/>
                </a:solidFill>
                <a:latin typeface="Kantumruy Pro"/>
                <a:ea typeface="Kantumruy Pro"/>
                <a:cs typeface="Kantumruy Pro"/>
                <a:sym typeface="Kantumruy Pro"/>
              </a:rPr>
              <a:t>O</a:t>
            </a:r>
            <a:r>
              <a:rPr lang="en" dirty="0">
                <a:solidFill>
                  <a:schemeClr val="dk1"/>
                </a:solidFill>
                <a:latin typeface="Kantumruy Pro"/>
                <a:ea typeface="Kantumruy Pro"/>
                <a:cs typeface="Kantumruy Pro"/>
                <a:sym typeface="Kantumruy Pro"/>
              </a:rPr>
              <a:t>rgans are donated based on donation type.</a:t>
            </a:r>
            <a:endParaRPr dirty="0">
              <a:solidFill>
                <a:schemeClr val="dk1"/>
              </a:solidFill>
              <a:latin typeface="Kantumruy Pro"/>
              <a:ea typeface="Kantumruy Pro"/>
              <a:cs typeface="Kantumruy Pro"/>
              <a:sym typeface="Kantumruy Pro"/>
            </a:endParaRPr>
          </a:p>
        </p:txBody>
      </p:sp>
      <p:sp>
        <p:nvSpPr>
          <p:cNvPr id="2046" name="Google Shape;2046;p70"/>
          <p:cNvSpPr txBox="1"/>
          <p:nvPr/>
        </p:nvSpPr>
        <p:spPr>
          <a:xfrm>
            <a:off x="6268917" y="2481830"/>
            <a:ext cx="2194500" cy="46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2000" dirty="0">
                <a:solidFill>
                  <a:schemeClr val="dk1"/>
                </a:solidFill>
                <a:latin typeface="Hanken Grotesk ExtraBold"/>
                <a:ea typeface="Hanken Grotesk ExtraBold"/>
                <a:cs typeface="Hanken Grotesk ExtraBold"/>
                <a:sym typeface="Hanken Grotesk ExtraBold"/>
              </a:rPr>
              <a:t>I</a:t>
            </a:r>
            <a:r>
              <a:rPr lang="en" sz="2000" dirty="0">
                <a:solidFill>
                  <a:schemeClr val="dk1"/>
                </a:solidFill>
                <a:latin typeface="Hanken Grotesk ExtraBold"/>
                <a:ea typeface="Hanken Grotesk ExtraBold"/>
                <a:cs typeface="Hanken Grotesk ExtraBold"/>
                <a:sym typeface="Hanken Grotesk ExtraBold"/>
              </a:rPr>
              <a:t>f healthy</a:t>
            </a:r>
            <a:endParaRPr sz="2000" dirty="0">
              <a:solidFill>
                <a:schemeClr val="dk1"/>
              </a:solidFill>
              <a:latin typeface="Hanken Grotesk ExtraBold"/>
              <a:ea typeface="Hanken Grotesk ExtraBold"/>
              <a:cs typeface="Hanken Grotesk ExtraBold"/>
              <a:sym typeface="Hanken Grotesk ExtraBold"/>
            </a:endParaRPr>
          </a:p>
        </p:txBody>
      </p:sp>
      <p:sp>
        <p:nvSpPr>
          <p:cNvPr id="2047" name="Google Shape;2047;p70"/>
          <p:cNvSpPr txBox="1"/>
          <p:nvPr/>
        </p:nvSpPr>
        <p:spPr>
          <a:xfrm>
            <a:off x="6229504" y="3941050"/>
            <a:ext cx="2194500" cy="6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Kantumruy Pro"/>
                <a:ea typeface="Kantumruy Pro"/>
                <a:cs typeface="Kantumruy Pro"/>
                <a:sym typeface="Kantumruy Pro"/>
              </a:rPr>
              <a:t>Saturn is a gas giant and has several rings</a:t>
            </a:r>
            <a:endParaRPr dirty="0">
              <a:solidFill>
                <a:schemeClr val="dk1"/>
              </a:solidFill>
              <a:latin typeface="Kantumruy Pro"/>
              <a:ea typeface="Kantumruy Pro"/>
              <a:cs typeface="Kantumruy Pro"/>
              <a:sym typeface="Kantumruy Pro"/>
            </a:endParaRPr>
          </a:p>
        </p:txBody>
      </p:sp>
      <p:sp>
        <p:nvSpPr>
          <p:cNvPr id="2048" name="Google Shape;2048;p70"/>
          <p:cNvSpPr txBox="1"/>
          <p:nvPr/>
        </p:nvSpPr>
        <p:spPr>
          <a:xfrm>
            <a:off x="6229500" y="3548350"/>
            <a:ext cx="2194500" cy="46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dirty="0">
                <a:solidFill>
                  <a:schemeClr val="dk1"/>
                </a:solidFill>
                <a:latin typeface="Hanken Grotesk ExtraBold"/>
                <a:ea typeface="Hanken Grotesk ExtraBold"/>
                <a:cs typeface="Hanken Grotesk ExtraBold"/>
                <a:sym typeface="Hanken Grotesk ExtraBold"/>
              </a:rPr>
              <a:t>Transplantation</a:t>
            </a:r>
            <a:endParaRPr sz="2000" dirty="0">
              <a:solidFill>
                <a:schemeClr val="dk1"/>
              </a:solidFill>
              <a:latin typeface="Hanken Grotesk ExtraBold"/>
              <a:ea typeface="Hanken Grotesk ExtraBold"/>
              <a:cs typeface="Hanken Grotesk ExtraBold"/>
              <a:sym typeface="Hanken Grotesk ExtraBold"/>
            </a:endParaRPr>
          </a:p>
        </p:txBody>
      </p:sp>
      <p:cxnSp>
        <p:nvCxnSpPr>
          <p:cNvPr id="2049" name="Google Shape;2049;p70"/>
          <p:cNvCxnSpPr/>
          <p:nvPr/>
        </p:nvCxnSpPr>
        <p:spPr>
          <a:xfrm>
            <a:off x="5848500" y="1131163"/>
            <a:ext cx="0" cy="3458100"/>
          </a:xfrm>
          <a:prstGeom prst="straightConnector1">
            <a:avLst/>
          </a:prstGeom>
          <a:noFill/>
          <a:ln w="19050" cap="flat" cmpd="sng">
            <a:solidFill>
              <a:schemeClr val="dk1"/>
            </a:solidFill>
            <a:prstDash val="solid"/>
            <a:round/>
            <a:headEnd type="none" w="med" len="med"/>
            <a:tailEnd type="oval" w="med" len="med"/>
          </a:ln>
        </p:spPr>
      </p:cxnSp>
      <p:sp>
        <p:nvSpPr>
          <p:cNvPr id="2050" name="Google Shape;2050;p70"/>
          <p:cNvSpPr/>
          <p:nvPr/>
        </p:nvSpPr>
        <p:spPr>
          <a:xfrm>
            <a:off x="719988" y="1375413"/>
            <a:ext cx="917400" cy="917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70"/>
          <p:cNvSpPr/>
          <p:nvPr/>
        </p:nvSpPr>
        <p:spPr>
          <a:xfrm>
            <a:off x="719988" y="2497063"/>
            <a:ext cx="917400" cy="917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70"/>
          <p:cNvSpPr/>
          <p:nvPr/>
        </p:nvSpPr>
        <p:spPr>
          <a:xfrm>
            <a:off x="719988" y="3618713"/>
            <a:ext cx="917400" cy="917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70"/>
          <p:cNvSpPr/>
          <p:nvPr/>
        </p:nvSpPr>
        <p:spPr>
          <a:xfrm>
            <a:off x="4616988" y="1375413"/>
            <a:ext cx="917400" cy="917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4" name="Google Shape;2054;p70"/>
          <p:cNvGrpSpPr/>
          <p:nvPr/>
        </p:nvGrpSpPr>
        <p:grpSpPr>
          <a:xfrm>
            <a:off x="4886832" y="1610984"/>
            <a:ext cx="447443" cy="446285"/>
            <a:chOff x="6291750" y="2968050"/>
            <a:chExt cx="338050" cy="337175"/>
          </a:xfrm>
        </p:grpSpPr>
        <p:sp>
          <p:nvSpPr>
            <p:cNvPr id="2055" name="Google Shape;2055;p70"/>
            <p:cNvSpPr/>
            <p:nvPr/>
          </p:nvSpPr>
          <p:spPr>
            <a:xfrm>
              <a:off x="6291750" y="2988425"/>
              <a:ext cx="241150" cy="316800"/>
            </a:xfrm>
            <a:custGeom>
              <a:avLst/>
              <a:gdLst/>
              <a:ahLst/>
              <a:cxnLst/>
              <a:rect l="l" t="t" r="r" b="b"/>
              <a:pathLst>
                <a:path w="9646" h="12672" extrusionOk="0">
                  <a:moveTo>
                    <a:pt x="319" y="0"/>
                  </a:moveTo>
                  <a:cubicBezTo>
                    <a:pt x="142" y="0"/>
                    <a:pt x="1" y="142"/>
                    <a:pt x="1" y="319"/>
                  </a:cubicBezTo>
                  <a:lnTo>
                    <a:pt x="1" y="12336"/>
                  </a:lnTo>
                  <a:cubicBezTo>
                    <a:pt x="1" y="12513"/>
                    <a:pt x="142" y="12671"/>
                    <a:pt x="319" y="12671"/>
                  </a:cubicBezTo>
                  <a:lnTo>
                    <a:pt x="9327" y="12671"/>
                  </a:lnTo>
                  <a:cubicBezTo>
                    <a:pt x="9504" y="12671"/>
                    <a:pt x="9645" y="12513"/>
                    <a:pt x="9645" y="12336"/>
                  </a:cubicBezTo>
                  <a:lnTo>
                    <a:pt x="9645" y="319"/>
                  </a:lnTo>
                  <a:cubicBezTo>
                    <a:pt x="9645" y="142"/>
                    <a:pt x="9504" y="0"/>
                    <a:pt x="93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70"/>
            <p:cNvSpPr/>
            <p:nvPr/>
          </p:nvSpPr>
          <p:spPr>
            <a:xfrm>
              <a:off x="6504550" y="2988425"/>
              <a:ext cx="28350" cy="316800"/>
            </a:xfrm>
            <a:custGeom>
              <a:avLst/>
              <a:gdLst/>
              <a:ahLst/>
              <a:cxnLst/>
              <a:rect l="l" t="t" r="r" b="b"/>
              <a:pathLst>
                <a:path w="1134" h="12672" extrusionOk="0">
                  <a:moveTo>
                    <a:pt x="1" y="0"/>
                  </a:moveTo>
                  <a:cubicBezTo>
                    <a:pt x="178" y="0"/>
                    <a:pt x="319" y="142"/>
                    <a:pt x="319" y="319"/>
                  </a:cubicBezTo>
                  <a:lnTo>
                    <a:pt x="319" y="12336"/>
                  </a:lnTo>
                  <a:cubicBezTo>
                    <a:pt x="319" y="12513"/>
                    <a:pt x="178" y="12671"/>
                    <a:pt x="1" y="12671"/>
                  </a:cubicBezTo>
                  <a:lnTo>
                    <a:pt x="815" y="12671"/>
                  </a:lnTo>
                  <a:cubicBezTo>
                    <a:pt x="992" y="12671"/>
                    <a:pt x="1133" y="12513"/>
                    <a:pt x="1133" y="12336"/>
                  </a:cubicBezTo>
                  <a:lnTo>
                    <a:pt x="1133" y="319"/>
                  </a:lnTo>
                  <a:cubicBezTo>
                    <a:pt x="1133" y="142"/>
                    <a:pt x="992" y="0"/>
                    <a:pt x="815" y="0"/>
                  </a:cubicBezTo>
                  <a:close/>
                </a:path>
              </a:pathLst>
            </a:custGeom>
            <a:solidFill>
              <a:srgbClr val="052A41">
                <a:alpha val="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70"/>
            <p:cNvSpPr/>
            <p:nvPr/>
          </p:nvSpPr>
          <p:spPr>
            <a:xfrm>
              <a:off x="6312100" y="3007875"/>
              <a:ext cx="200450" cy="276100"/>
            </a:xfrm>
            <a:custGeom>
              <a:avLst/>
              <a:gdLst/>
              <a:ahLst/>
              <a:cxnLst/>
              <a:rect l="l" t="t" r="r" b="b"/>
              <a:pathLst>
                <a:path w="8018" h="11044" extrusionOk="0">
                  <a:moveTo>
                    <a:pt x="53" y="1"/>
                  </a:moveTo>
                  <a:cubicBezTo>
                    <a:pt x="18" y="1"/>
                    <a:pt x="1" y="19"/>
                    <a:pt x="1" y="54"/>
                  </a:cubicBezTo>
                  <a:lnTo>
                    <a:pt x="1" y="10991"/>
                  </a:lnTo>
                  <a:cubicBezTo>
                    <a:pt x="1" y="11008"/>
                    <a:pt x="18" y="11044"/>
                    <a:pt x="53" y="11044"/>
                  </a:cubicBezTo>
                  <a:lnTo>
                    <a:pt x="7965" y="11044"/>
                  </a:lnTo>
                  <a:cubicBezTo>
                    <a:pt x="8000" y="11044"/>
                    <a:pt x="8017" y="11008"/>
                    <a:pt x="8017" y="10991"/>
                  </a:cubicBezTo>
                  <a:lnTo>
                    <a:pt x="8017" y="54"/>
                  </a:lnTo>
                  <a:cubicBezTo>
                    <a:pt x="8017" y="19"/>
                    <a:pt x="8000" y="1"/>
                    <a:pt x="79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70"/>
            <p:cNvSpPr/>
            <p:nvPr/>
          </p:nvSpPr>
          <p:spPr>
            <a:xfrm>
              <a:off x="6492175" y="3007875"/>
              <a:ext cx="20375" cy="276100"/>
            </a:xfrm>
            <a:custGeom>
              <a:avLst/>
              <a:gdLst/>
              <a:ahLst/>
              <a:cxnLst/>
              <a:rect l="l" t="t" r="r" b="b"/>
              <a:pathLst>
                <a:path w="815" h="11044" extrusionOk="0">
                  <a:moveTo>
                    <a:pt x="0" y="1"/>
                  </a:moveTo>
                  <a:lnTo>
                    <a:pt x="0" y="11044"/>
                  </a:lnTo>
                  <a:lnTo>
                    <a:pt x="762" y="11044"/>
                  </a:lnTo>
                  <a:cubicBezTo>
                    <a:pt x="797" y="11044"/>
                    <a:pt x="814" y="11008"/>
                    <a:pt x="814" y="10991"/>
                  </a:cubicBezTo>
                  <a:lnTo>
                    <a:pt x="814" y="54"/>
                  </a:lnTo>
                  <a:cubicBezTo>
                    <a:pt x="814" y="19"/>
                    <a:pt x="797" y="1"/>
                    <a:pt x="762" y="1"/>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70"/>
            <p:cNvSpPr/>
            <p:nvPr/>
          </p:nvSpPr>
          <p:spPr>
            <a:xfrm>
              <a:off x="6351925" y="3048575"/>
              <a:ext cx="115050" cy="115075"/>
            </a:xfrm>
            <a:custGeom>
              <a:avLst/>
              <a:gdLst/>
              <a:ahLst/>
              <a:cxnLst/>
              <a:rect l="l" t="t" r="r" b="b"/>
              <a:pathLst>
                <a:path w="4602" h="4603" extrusionOk="0">
                  <a:moveTo>
                    <a:pt x="567" y="1"/>
                  </a:moveTo>
                  <a:cubicBezTo>
                    <a:pt x="248" y="1"/>
                    <a:pt x="1" y="249"/>
                    <a:pt x="1" y="567"/>
                  </a:cubicBezTo>
                  <a:lnTo>
                    <a:pt x="1" y="4036"/>
                  </a:lnTo>
                  <a:cubicBezTo>
                    <a:pt x="1" y="4354"/>
                    <a:pt x="248" y="4602"/>
                    <a:pt x="567" y="4602"/>
                  </a:cubicBezTo>
                  <a:lnTo>
                    <a:pt x="4036" y="4602"/>
                  </a:lnTo>
                  <a:cubicBezTo>
                    <a:pt x="4354" y="4602"/>
                    <a:pt x="4602" y="4354"/>
                    <a:pt x="4602" y="4036"/>
                  </a:cubicBezTo>
                  <a:lnTo>
                    <a:pt x="4602" y="567"/>
                  </a:lnTo>
                  <a:cubicBezTo>
                    <a:pt x="4602" y="249"/>
                    <a:pt x="4354" y="1"/>
                    <a:pt x="40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70"/>
            <p:cNvSpPr/>
            <p:nvPr/>
          </p:nvSpPr>
          <p:spPr>
            <a:xfrm>
              <a:off x="6378900" y="2983575"/>
              <a:ext cx="61075" cy="49100"/>
            </a:xfrm>
            <a:custGeom>
              <a:avLst/>
              <a:gdLst/>
              <a:ahLst/>
              <a:cxnLst/>
              <a:rect l="l" t="t" r="r" b="b"/>
              <a:pathLst>
                <a:path w="2443" h="1964" extrusionOk="0">
                  <a:moveTo>
                    <a:pt x="213" y="0"/>
                  </a:moveTo>
                  <a:cubicBezTo>
                    <a:pt x="90" y="0"/>
                    <a:pt x="1" y="88"/>
                    <a:pt x="1" y="194"/>
                  </a:cubicBezTo>
                  <a:lnTo>
                    <a:pt x="1" y="760"/>
                  </a:lnTo>
                  <a:cubicBezTo>
                    <a:pt x="1" y="1433"/>
                    <a:pt x="550" y="1964"/>
                    <a:pt x="1222" y="1964"/>
                  </a:cubicBezTo>
                  <a:cubicBezTo>
                    <a:pt x="1895" y="1964"/>
                    <a:pt x="2443" y="1433"/>
                    <a:pt x="2443" y="760"/>
                  </a:cubicBezTo>
                  <a:lnTo>
                    <a:pt x="2443" y="194"/>
                  </a:lnTo>
                  <a:cubicBezTo>
                    <a:pt x="2443" y="88"/>
                    <a:pt x="2355" y="0"/>
                    <a:pt x="2249" y="0"/>
                  </a:cubicBezTo>
                  <a:cubicBezTo>
                    <a:pt x="2124" y="0"/>
                    <a:pt x="2036" y="88"/>
                    <a:pt x="2036" y="194"/>
                  </a:cubicBezTo>
                  <a:lnTo>
                    <a:pt x="2036" y="760"/>
                  </a:lnTo>
                  <a:cubicBezTo>
                    <a:pt x="2036" y="1203"/>
                    <a:pt x="1682" y="1574"/>
                    <a:pt x="1222" y="1574"/>
                  </a:cubicBezTo>
                  <a:cubicBezTo>
                    <a:pt x="779" y="1574"/>
                    <a:pt x="408" y="1203"/>
                    <a:pt x="408" y="760"/>
                  </a:cubicBezTo>
                  <a:lnTo>
                    <a:pt x="408" y="194"/>
                  </a:lnTo>
                  <a:cubicBezTo>
                    <a:pt x="408" y="88"/>
                    <a:pt x="319" y="0"/>
                    <a:pt x="2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70"/>
            <p:cNvSpPr/>
            <p:nvPr/>
          </p:nvSpPr>
          <p:spPr>
            <a:xfrm>
              <a:off x="6369625" y="3121600"/>
              <a:ext cx="79675" cy="42050"/>
            </a:xfrm>
            <a:custGeom>
              <a:avLst/>
              <a:gdLst/>
              <a:ahLst/>
              <a:cxnLst/>
              <a:rect l="l" t="t" r="r" b="b"/>
              <a:pathLst>
                <a:path w="3187" h="1682" extrusionOk="0">
                  <a:moveTo>
                    <a:pt x="725" y="1"/>
                  </a:moveTo>
                  <a:cubicBezTo>
                    <a:pt x="336" y="1"/>
                    <a:pt x="1" y="319"/>
                    <a:pt x="1" y="725"/>
                  </a:cubicBezTo>
                  <a:lnTo>
                    <a:pt x="1" y="1398"/>
                  </a:lnTo>
                  <a:cubicBezTo>
                    <a:pt x="1" y="1558"/>
                    <a:pt x="142" y="1681"/>
                    <a:pt x="301" y="1681"/>
                  </a:cubicBezTo>
                  <a:lnTo>
                    <a:pt x="2885" y="1681"/>
                  </a:lnTo>
                  <a:cubicBezTo>
                    <a:pt x="3045" y="1681"/>
                    <a:pt x="3186" y="1558"/>
                    <a:pt x="3186" y="1398"/>
                  </a:cubicBezTo>
                  <a:lnTo>
                    <a:pt x="3186" y="725"/>
                  </a:lnTo>
                  <a:cubicBezTo>
                    <a:pt x="3186" y="319"/>
                    <a:pt x="2849" y="1"/>
                    <a:pt x="24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70"/>
            <p:cNvSpPr/>
            <p:nvPr/>
          </p:nvSpPr>
          <p:spPr>
            <a:xfrm>
              <a:off x="6410750" y="3121600"/>
              <a:ext cx="38550" cy="42050"/>
            </a:xfrm>
            <a:custGeom>
              <a:avLst/>
              <a:gdLst/>
              <a:ahLst/>
              <a:cxnLst/>
              <a:rect l="l" t="t" r="r" b="b"/>
              <a:pathLst>
                <a:path w="1542" h="1682" extrusionOk="0">
                  <a:moveTo>
                    <a:pt x="1" y="1"/>
                  </a:moveTo>
                  <a:cubicBezTo>
                    <a:pt x="408" y="1"/>
                    <a:pt x="727" y="319"/>
                    <a:pt x="727" y="725"/>
                  </a:cubicBezTo>
                  <a:lnTo>
                    <a:pt x="727" y="1398"/>
                  </a:lnTo>
                  <a:cubicBezTo>
                    <a:pt x="727" y="1558"/>
                    <a:pt x="585" y="1681"/>
                    <a:pt x="425" y="1681"/>
                  </a:cubicBezTo>
                  <a:lnTo>
                    <a:pt x="1240" y="1681"/>
                  </a:lnTo>
                  <a:cubicBezTo>
                    <a:pt x="1400" y="1681"/>
                    <a:pt x="1541" y="1558"/>
                    <a:pt x="1541" y="1398"/>
                  </a:cubicBezTo>
                  <a:lnTo>
                    <a:pt x="1541" y="725"/>
                  </a:lnTo>
                  <a:cubicBezTo>
                    <a:pt x="1541" y="319"/>
                    <a:pt x="1204" y="1"/>
                    <a:pt x="815" y="1"/>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70"/>
            <p:cNvSpPr/>
            <p:nvPr/>
          </p:nvSpPr>
          <p:spPr>
            <a:xfrm>
              <a:off x="6387750" y="3071600"/>
              <a:ext cx="42950" cy="57525"/>
            </a:xfrm>
            <a:custGeom>
              <a:avLst/>
              <a:gdLst/>
              <a:ahLst/>
              <a:cxnLst/>
              <a:rect l="l" t="t" r="r" b="b"/>
              <a:pathLst>
                <a:path w="1718" h="2301" extrusionOk="0">
                  <a:moveTo>
                    <a:pt x="868" y="0"/>
                  </a:moveTo>
                  <a:cubicBezTo>
                    <a:pt x="390" y="0"/>
                    <a:pt x="0" y="372"/>
                    <a:pt x="0" y="850"/>
                  </a:cubicBezTo>
                  <a:lnTo>
                    <a:pt x="0" y="1434"/>
                  </a:lnTo>
                  <a:cubicBezTo>
                    <a:pt x="0" y="1911"/>
                    <a:pt x="390" y="2301"/>
                    <a:pt x="868" y="2301"/>
                  </a:cubicBezTo>
                  <a:cubicBezTo>
                    <a:pt x="1345" y="2301"/>
                    <a:pt x="1718" y="1911"/>
                    <a:pt x="1718" y="1434"/>
                  </a:cubicBezTo>
                  <a:lnTo>
                    <a:pt x="1718" y="850"/>
                  </a:lnTo>
                  <a:cubicBezTo>
                    <a:pt x="1718" y="372"/>
                    <a:pt x="1345" y="0"/>
                    <a:pt x="868" y="0"/>
                  </a:cubicBezTo>
                  <a:close/>
                </a:path>
              </a:pathLst>
            </a:custGeom>
            <a:solidFill>
              <a:srgbClr val="FAC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70"/>
            <p:cNvSpPr/>
            <p:nvPr/>
          </p:nvSpPr>
          <p:spPr>
            <a:xfrm>
              <a:off x="6399250" y="3071600"/>
              <a:ext cx="31450" cy="57525"/>
            </a:xfrm>
            <a:custGeom>
              <a:avLst/>
              <a:gdLst/>
              <a:ahLst/>
              <a:cxnLst/>
              <a:rect l="l" t="t" r="r" b="b"/>
              <a:pathLst>
                <a:path w="1258" h="2301" extrusionOk="0">
                  <a:moveTo>
                    <a:pt x="408" y="0"/>
                  </a:moveTo>
                  <a:cubicBezTo>
                    <a:pt x="248" y="0"/>
                    <a:pt x="107" y="35"/>
                    <a:pt x="1" y="89"/>
                  </a:cubicBezTo>
                  <a:cubicBezTo>
                    <a:pt x="267" y="248"/>
                    <a:pt x="444" y="531"/>
                    <a:pt x="444" y="850"/>
                  </a:cubicBezTo>
                  <a:lnTo>
                    <a:pt x="444" y="1434"/>
                  </a:lnTo>
                  <a:cubicBezTo>
                    <a:pt x="444" y="1770"/>
                    <a:pt x="267" y="2053"/>
                    <a:pt x="1" y="2195"/>
                  </a:cubicBezTo>
                  <a:cubicBezTo>
                    <a:pt x="107" y="2265"/>
                    <a:pt x="248" y="2301"/>
                    <a:pt x="408" y="2301"/>
                  </a:cubicBezTo>
                  <a:cubicBezTo>
                    <a:pt x="885" y="2301"/>
                    <a:pt x="1258" y="1911"/>
                    <a:pt x="1258" y="1434"/>
                  </a:cubicBezTo>
                  <a:lnTo>
                    <a:pt x="1258" y="850"/>
                  </a:lnTo>
                  <a:cubicBezTo>
                    <a:pt x="1258" y="372"/>
                    <a:pt x="885" y="0"/>
                    <a:pt x="408" y="0"/>
                  </a:cubicBezTo>
                  <a:close/>
                </a:path>
              </a:pathLst>
            </a:custGeom>
            <a:solidFill>
              <a:srgbClr val="F6A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70"/>
            <p:cNvSpPr/>
            <p:nvPr/>
          </p:nvSpPr>
          <p:spPr>
            <a:xfrm>
              <a:off x="6387750" y="3071600"/>
              <a:ext cx="42950" cy="25250"/>
            </a:xfrm>
            <a:custGeom>
              <a:avLst/>
              <a:gdLst/>
              <a:ahLst/>
              <a:cxnLst/>
              <a:rect l="l" t="t" r="r" b="b"/>
              <a:pathLst>
                <a:path w="1718" h="1010" extrusionOk="0">
                  <a:moveTo>
                    <a:pt x="868" y="0"/>
                  </a:moveTo>
                  <a:cubicBezTo>
                    <a:pt x="390" y="0"/>
                    <a:pt x="0" y="372"/>
                    <a:pt x="0" y="850"/>
                  </a:cubicBezTo>
                  <a:lnTo>
                    <a:pt x="0" y="1010"/>
                  </a:lnTo>
                  <a:lnTo>
                    <a:pt x="1718" y="1010"/>
                  </a:lnTo>
                  <a:lnTo>
                    <a:pt x="1718" y="850"/>
                  </a:lnTo>
                  <a:cubicBezTo>
                    <a:pt x="1718" y="372"/>
                    <a:pt x="1345" y="0"/>
                    <a:pt x="8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70"/>
            <p:cNvSpPr/>
            <p:nvPr/>
          </p:nvSpPr>
          <p:spPr>
            <a:xfrm>
              <a:off x="6399250" y="3071600"/>
              <a:ext cx="31450" cy="25250"/>
            </a:xfrm>
            <a:custGeom>
              <a:avLst/>
              <a:gdLst/>
              <a:ahLst/>
              <a:cxnLst/>
              <a:rect l="l" t="t" r="r" b="b"/>
              <a:pathLst>
                <a:path w="1258" h="1010" extrusionOk="0">
                  <a:moveTo>
                    <a:pt x="408" y="0"/>
                  </a:moveTo>
                  <a:cubicBezTo>
                    <a:pt x="248" y="0"/>
                    <a:pt x="107" y="35"/>
                    <a:pt x="1" y="89"/>
                  </a:cubicBezTo>
                  <a:cubicBezTo>
                    <a:pt x="267" y="248"/>
                    <a:pt x="444" y="531"/>
                    <a:pt x="444" y="850"/>
                  </a:cubicBezTo>
                  <a:lnTo>
                    <a:pt x="444" y="1010"/>
                  </a:lnTo>
                  <a:lnTo>
                    <a:pt x="1258" y="1010"/>
                  </a:lnTo>
                  <a:lnTo>
                    <a:pt x="1258" y="850"/>
                  </a:lnTo>
                  <a:cubicBezTo>
                    <a:pt x="1258" y="372"/>
                    <a:pt x="885" y="0"/>
                    <a:pt x="408" y="0"/>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70"/>
            <p:cNvSpPr/>
            <p:nvPr/>
          </p:nvSpPr>
          <p:spPr>
            <a:xfrm>
              <a:off x="6493050" y="3215825"/>
              <a:ext cx="29225" cy="30175"/>
            </a:xfrm>
            <a:custGeom>
              <a:avLst/>
              <a:gdLst/>
              <a:ahLst/>
              <a:cxnLst/>
              <a:rect l="l" t="t" r="r" b="b"/>
              <a:pathLst>
                <a:path w="1169" h="1207" extrusionOk="0">
                  <a:moveTo>
                    <a:pt x="567" y="0"/>
                  </a:moveTo>
                  <a:lnTo>
                    <a:pt x="248" y="337"/>
                  </a:lnTo>
                  <a:cubicBezTo>
                    <a:pt x="160" y="444"/>
                    <a:pt x="107" y="567"/>
                    <a:pt x="71" y="691"/>
                  </a:cubicBezTo>
                  <a:lnTo>
                    <a:pt x="0" y="1081"/>
                  </a:lnTo>
                  <a:cubicBezTo>
                    <a:pt x="0" y="1144"/>
                    <a:pt x="57" y="1207"/>
                    <a:pt x="119" y="1207"/>
                  </a:cubicBezTo>
                  <a:cubicBezTo>
                    <a:pt x="127" y="1207"/>
                    <a:pt x="134" y="1206"/>
                    <a:pt x="142" y="1204"/>
                  </a:cubicBezTo>
                  <a:lnTo>
                    <a:pt x="514" y="1098"/>
                  </a:lnTo>
                  <a:cubicBezTo>
                    <a:pt x="638" y="1062"/>
                    <a:pt x="762" y="991"/>
                    <a:pt x="850" y="885"/>
                  </a:cubicBezTo>
                  <a:lnTo>
                    <a:pt x="1168" y="550"/>
                  </a:lnTo>
                  <a:lnTo>
                    <a:pt x="5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70"/>
            <p:cNvSpPr/>
            <p:nvPr/>
          </p:nvSpPr>
          <p:spPr>
            <a:xfrm>
              <a:off x="6330225" y="3186850"/>
              <a:ext cx="144725" cy="70150"/>
            </a:xfrm>
            <a:custGeom>
              <a:avLst/>
              <a:gdLst/>
              <a:ahLst/>
              <a:cxnLst/>
              <a:rect l="l" t="t" r="r" b="b"/>
              <a:pathLst>
                <a:path w="5789" h="2806" extrusionOk="0">
                  <a:moveTo>
                    <a:pt x="2461" y="399"/>
                  </a:moveTo>
                  <a:cubicBezTo>
                    <a:pt x="2497" y="399"/>
                    <a:pt x="2532" y="399"/>
                    <a:pt x="2549" y="416"/>
                  </a:cubicBezTo>
                  <a:cubicBezTo>
                    <a:pt x="2568" y="451"/>
                    <a:pt x="2585" y="558"/>
                    <a:pt x="2585" y="593"/>
                  </a:cubicBezTo>
                  <a:cubicBezTo>
                    <a:pt x="2585" y="1142"/>
                    <a:pt x="2391" y="1638"/>
                    <a:pt x="2072" y="1992"/>
                  </a:cubicBezTo>
                  <a:cubicBezTo>
                    <a:pt x="2001" y="2044"/>
                    <a:pt x="1912" y="2115"/>
                    <a:pt x="1841" y="2169"/>
                  </a:cubicBezTo>
                  <a:cubicBezTo>
                    <a:pt x="1789" y="2098"/>
                    <a:pt x="1735" y="1992"/>
                    <a:pt x="1718" y="1867"/>
                  </a:cubicBezTo>
                  <a:cubicBezTo>
                    <a:pt x="1629" y="1567"/>
                    <a:pt x="1647" y="1266"/>
                    <a:pt x="1735" y="1018"/>
                  </a:cubicBezTo>
                  <a:cubicBezTo>
                    <a:pt x="1841" y="753"/>
                    <a:pt x="2054" y="522"/>
                    <a:pt x="2301" y="416"/>
                  </a:cubicBezTo>
                  <a:cubicBezTo>
                    <a:pt x="2355" y="399"/>
                    <a:pt x="2408" y="399"/>
                    <a:pt x="2461" y="399"/>
                  </a:cubicBezTo>
                  <a:close/>
                  <a:moveTo>
                    <a:pt x="2451" y="0"/>
                  </a:moveTo>
                  <a:cubicBezTo>
                    <a:pt x="2347" y="0"/>
                    <a:pt x="2240" y="25"/>
                    <a:pt x="2143" y="62"/>
                  </a:cubicBezTo>
                  <a:cubicBezTo>
                    <a:pt x="1806" y="204"/>
                    <a:pt x="1523" y="505"/>
                    <a:pt x="1381" y="876"/>
                  </a:cubicBezTo>
                  <a:cubicBezTo>
                    <a:pt x="1240" y="1213"/>
                    <a:pt x="1240" y="1603"/>
                    <a:pt x="1329" y="1973"/>
                  </a:cubicBezTo>
                  <a:cubicBezTo>
                    <a:pt x="1364" y="2115"/>
                    <a:pt x="1417" y="2240"/>
                    <a:pt x="1487" y="2346"/>
                  </a:cubicBezTo>
                  <a:cubicBezTo>
                    <a:pt x="1348" y="2383"/>
                    <a:pt x="1208" y="2405"/>
                    <a:pt x="1074" y="2405"/>
                  </a:cubicBezTo>
                  <a:cubicBezTo>
                    <a:pt x="953" y="2405"/>
                    <a:pt x="836" y="2387"/>
                    <a:pt x="727" y="2346"/>
                  </a:cubicBezTo>
                  <a:cubicBezTo>
                    <a:pt x="603" y="2310"/>
                    <a:pt x="532" y="2257"/>
                    <a:pt x="496" y="2204"/>
                  </a:cubicBezTo>
                  <a:cubicBezTo>
                    <a:pt x="444" y="2115"/>
                    <a:pt x="479" y="1938"/>
                    <a:pt x="515" y="1796"/>
                  </a:cubicBezTo>
                  <a:cubicBezTo>
                    <a:pt x="550" y="1690"/>
                    <a:pt x="479" y="1584"/>
                    <a:pt x="373" y="1549"/>
                  </a:cubicBezTo>
                  <a:cubicBezTo>
                    <a:pt x="354" y="1542"/>
                    <a:pt x="336" y="1539"/>
                    <a:pt x="317" y="1539"/>
                  </a:cubicBezTo>
                  <a:cubicBezTo>
                    <a:pt x="232" y="1539"/>
                    <a:pt x="158" y="1603"/>
                    <a:pt x="142" y="1690"/>
                  </a:cubicBezTo>
                  <a:cubicBezTo>
                    <a:pt x="90" y="1867"/>
                    <a:pt x="1" y="2150"/>
                    <a:pt x="161" y="2398"/>
                  </a:cubicBezTo>
                  <a:cubicBezTo>
                    <a:pt x="249" y="2558"/>
                    <a:pt x="390" y="2664"/>
                    <a:pt x="603" y="2735"/>
                  </a:cubicBezTo>
                  <a:cubicBezTo>
                    <a:pt x="744" y="2771"/>
                    <a:pt x="904" y="2806"/>
                    <a:pt x="1063" y="2806"/>
                  </a:cubicBezTo>
                  <a:cubicBezTo>
                    <a:pt x="1329" y="2806"/>
                    <a:pt x="1577" y="2735"/>
                    <a:pt x="1806" y="2629"/>
                  </a:cubicBezTo>
                  <a:cubicBezTo>
                    <a:pt x="1948" y="2700"/>
                    <a:pt x="2089" y="2700"/>
                    <a:pt x="2195" y="2717"/>
                  </a:cubicBezTo>
                  <a:cubicBezTo>
                    <a:pt x="2218" y="2718"/>
                    <a:pt x="2240" y="2718"/>
                    <a:pt x="2262" y="2718"/>
                  </a:cubicBezTo>
                  <a:cubicBezTo>
                    <a:pt x="2753" y="2718"/>
                    <a:pt x="3238" y="2525"/>
                    <a:pt x="3594" y="2204"/>
                  </a:cubicBezTo>
                  <a:cubicBezTo>
                    <a:pt x="3665" y="2363"/>
                    <a:pt x="3771" y="2487"/>
                    <a:pt x="3930" y="2558"/>
                  </a:cubicBezTo>
                  <a:cubicBezTo>
                    <a:pt x="3985" y="2576"/>
                    <a:pt x="4038" y="2584"/>
                    <a:pt x="4091" y="2584"/>
                  </a:cubicBezTo>
                  <a:cubicBezTo>
                    <a:pt x="4241" y="2584"/>
                    <a:pt x="4378" y="2521"/>
                    <a:pt x="4496" y="2469"/>
                  </a:cubicBezTo>
                  <a:cubicBezTo>
                    <a:pt x="4531" y="2452"/>
                    <a:pt x="4550" y="2452"/>
                    <a:pt x="4585" y="2434"/>
                  </a:cubicBezTo>
                  <a:cubicBezTo>
                    <a:pt x="4694" y="2393"/>
                    <a:pt x="4810" y="2373"/>
                    <a:pt x="4926" y="2373"/>
                  </a:cubicBezTo>
                  <a:cubicBezTo>
                    <a:pt x="5113" y="2373"/>
                    <a:pt x="5299" y="2424"/>
                    <a:pt x="5452" y="2523"/>
                  </a:cubicBezTo>
                  <a:cubicBezTo>
                    <a:pt x="5484" y="2549"/>
                    <a:pt x="5522" y="2560"/>
                    <a:pt x="5558" y="2560"/>
                  </a:cubicBezTo>
                  <a:cubicBezTo>
                    <a:pt x="5622" y="2560"/>
                    <a:pt x="5684" y="2525"/>
                    <a:pt x="5718" y="2469"/>
                  </a:cubicBezTo>
                  <a:cubicBezTo>
                    <a:pt x="5789" y="2381"/>
                    <a:pt x="5753" y="2257"/>
                    <a:pt x="5664" y="2204"/>
                  </a:cubicBezTo>
                  <a:cubicBezTo>
                    <a:pt x="5445" y="2051"/>
                    <a:pt x="5178" y="1972"/>
                    <a:pt x="4911" y="1972"/>
                  </a:cubicBezTo>
                  <a:cubicBezTo>
                    <a:pt x="4746" y="1972"/>
                    <a:pt x="4580" y="2002"/>
                    <a:pt x="4425" y="2063"/>
                  </a:cubicBezTo>
                  <a:cubicBezTo>
                    <a:pt x="4408" y="2080"/>
                    <a:pt x="4373" y="2098"/>
                    <a:pt x="4337" y="2115"/>
                  </a:cubicBezTo>
                  <a:cubicBezTo>
                    <a:pt x="4246" y="2145"/>
                    <a:pt x="4155" y="2190"/>
                    <a:pt x="4086" y="2190"/>
                  </a:cubicBezTo>
                  <a:cubicBezTo>
                    <a:pt x="4075" y="2190"/>
                    <a:pt x="4064" y="2188"/>
                    <a:pt x="4054" y="2186"/>
                  </a:cubicBezTo>
                  <a:cubicBezTo>
                    <a:pt x="4019" y="2169"/>
                    <a:pt x="3983" y="2115"/>
                    <a:pt x="3965" y="2044"/>
                  </a:cubicBezTo>
                  <a:cubicBezTo>
                    <a:pt x="3948" y="1956"/>
                    <a:pt x="3948" y="1850"/>
                    <a:pt x="3965" y="1744"/>
                  </a:cubicBezTo>
                  <a:cubicBezTo>
                    <a:pt x="3965" y="1655"/>
                    <a:pt x="3913" y="1567"/>
                    <a:pt x="3842" y="1532"/>
                  </a:cubicBezTo>
                  <a:cubicBezTo>
                    <a:pt x="3818" y="1522"/>
                    <a:pt x="3793" y="1518"/>
                    <a:pt x="3768" y="1518"/>
                  </a:cubicBezTo>
                  <a:cubicBezTo>
                    <a:pt x="3700" y="1518"/>
                    <a:pt x="3632" y="1551"/>
                    <a:pt x="3594" y="1603"/>
                  </a:cubicBezTo>
                  <a:cubicBezTo>
                    <a:pt x="3311" y="2044"/>
                    <a:pt x="2797" y="2310"/>
                    <a:pt x="2284" y="2310"/>
                  </a:cubicBezTo>
                  <a:lnTo>
                    <a:pt x="2337" y="2257"/>
                  </a:lnTo>
                  <a:cubicBezTo>
                    <a:pt x="2762" y="1850"/>
                    <a:pt x="2974" y="1230"/>
                    <a:pt x="2974" y="593"/>
                  </a:cubicBezTo>
                  <a:cubicBezTo>
                    <a:pt x="2974" y="451"/>
                    <a:pt x="2957" y="293"/>
                    <a:pt x="2832" y="168"/>
                  </a:cubicBezTo>
                  <a:cubicBezTo>
                    <a:pt x="2730" y="46"/>
                    <a:pt x="2593" y="0"/>
                    <a:pt x="24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70"/>
            <p:cNvSpPr/>
            <p:nvPr/>
          </p:nvSpPr>
          <p:spPr>
            <a:xfrm>
              <a:off x="6329350" y="2968050"/>
              <a:ext cx="160175" cy="20400"/>
            </a:xfrm>
            <a:custGeom>
              <a:avLst/>
              <a:gdLst/>
              <a:ahLst/>
              <a:cxnLst/>
              <a:rect l="l" t="t" r="r" b="b"/>
              <a:pathLst>
                <a:path w="6407" h="816" extrusionOk="0">
                  <a:moveTo>
                    <a:pt x="160" y="1"/>
                  </a:moveTo>
                  <a:cubicBezTo>
                    <a:pt x="71" y="1"/>
                    <a:pt x="0" y="72"/>
                    <a:pt x="0" y="161"/>
                  </a:cubicBezTo>
                  <a:lnTo>
                    <a:pt x="0" y="656"/>
                  </a:lnTo>
                  <a:cubicBezTo>
                    <a:pt x="0" y="744"/>
                    <a:pt x="71" y="815"/>
                    <a:pt x="160" y="815"/>
                  </a:cubicBezTo>
                  <a:lnTo>
                    <a:pt x="6248" y="815"/>
                  </a:lnTo>
                  <a:cubicBezTo>
                    <a:pt x="6336" y="815"/>
                    <a:pt x="6407" y="744"/>
                    <a:pt x="6407" y="656"/>
                  </a:cubicBezTo>
                  <a:lnTo>
                    <a:pt x="6407" y="161"/>
                  </a:lnTo>
                  <a:cubicBezTo>
                    <a:pt x="6407" y="72"/>
                    <a:pt x="6336" y="1"/>
                    <a:pt x="62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70"/>
            <p:cNvSpPr/>
            <p:nvPr/>
          </p:nvSpPr>
          <p:spPr>
            <a:xfrm>
              <a:off x="6465200" y="2968050"/>
              <a:ext cx="24325" cy="20400"/>
            </a:xfrm>
            <a:custGeom>
              <a:avLst/>
              <a:gdLst/>
              <a:ahLst/>
              <a:cxnLst/>
              <a:rect l="l" t="t" r="r" b="b"/>
              <a:pathLst>
                <a:path w="973" h="816" extrusionOk="0">
                  <a:moveTo>
                    <a:pt x="0" y="1"/>
                  </a:moveTo>
                  <a:cubicBezTo>
                    <a:pt x="88" y="1"/>
                    <a:pt x="159" y="72"/>
                    <a:pt x="159" y="161"/>
                  </a:cubicBezTo>
                  <a:lnTo>
                    <a:pt x="159" y="656"/>
                  </a:lnTo>
                  <a:cubicBezTo>
                    <a:pt x="159" y="744"/>
                    <a:pt x="88" y="815"/>
                    <a:pt x="0" y="815"/>
                  </a:cubicBezTo>
                  <a:lnTo>
                    <a:pt x="814" y="815"/>
                  </a:lnTo>
                  <a:cubicBezTo>
                    <a:pt x="902" y="815"/>
                    <a:pt x="973" y="744"/>
                    <a:pt x="973" y="656"/>
                  </a:cubicBezTo>
                  <a:lnTo>
                    <a:pt x="973" y="161"/>
                  </a:lnTo>
                  <a:cubicBezTo>
                    <a:pt x="973" y="72"/>
                    <a:pt x="902" y="1"/>
                    <a:pt x="814" y="1"/>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70"/>
            <p:cNvSpPr/>
            <p:nvPr/>
          </p:nvSpPr>
          <p:spPr>
            <a:xfrm>
              <a:off x="6504550" y="3098900"/>
              <a:ext cx="125250" cy="133750"/>
            </a:xfrm>
            <a:custGeom>
              <a:avLst/>
              <a:gdLst/>
              <a:ahLst/>
              <a:cxnLst/>
              <a:rect l="l" t="t" r="r" b="b"/>
              <a:pathLst>
                <a:path w="5010" h="5350" extrusionOk="0">
                  <a:moveTo>
                    <a:pt x="4558" y="1"/>
                  </a:moveTo>
                  <a:cubicBezTo>
                    <a:pt x="4446" y="1"/>
                    <a:pt x="4332" y="45"/>
                    <a:pt x="4248" y="130"/>
                  </a:cubicBezTo>
                  <a:lnTo>
                    <a:pt x="1" y="4802"/>
                  </a:lnTo>
                  <a:lnTo>
                    <a:pt x="602" y="5350"/>
                  </a:lnTo>
                  <a:lnTo>
                    <a:pt x="4850" y="678"/>
                  </a:lnTo>
                  <a:cubicBezTo>
                    <a:pt x="5010" y="519"/>
                    <a:pt x="4991" y="253"/>
                    <a:pt x="4833" y="111"/>
                  </a:cubicBezTo>
                  <a:cubicBezTo>
                    <a:pt x="4757" y="37"/>
                    <a:pt x="4658" y="1"/>
                    <a:pt x="4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70"/>
            <p:cNvSpPr/>
            <p:nvPr/>
          </p:nvSpPr>
          <p:spPr>
            <a:xfrm>
              <a:off x="6600575" y="3098900"/>
              <a:ext cx="29225" cy="28450"/>
            </a:xfrm>
            <a:custGeom>
              <a:avLst/>
              <a:gdLst/>
              <a:ahLst/>
              <a:cxnLst/>
              <a:rect l="l" t="t" r="r" b="b"/>
              <a:pathLst>
                <a:path w="1169" h="1138" extrusionOk="0">
                  <a:moveTo>
                    <a:pt x="717" y="1"/>
                  </a:moveTo>
                  <a:cubicBezTo>
                    <a:pt x="605" y="1"/>
                    <a:pt x="491" y="45"/>
                    <a:pt x="407" y="130"/>
                  </a:cubicBezTo>
                  <a:lnTo>
                    <a:pt x="1" y="590"/>
                  </a:lnTo>
                  <a:lnTo>
                    <a:pt x="602" y="1138"/>
                  </a:lnTo>
                  <a:lnTo>
                    <a:pt x="1009" y="678"/>
                  </a:lnTo>
                  <a:cubicBezTo>
                    <a:pt x="1169" y="519"/>
                    <a:pt x="1150" y="253"/>
                    <a:pt x="992" y="111"/>
                  </a:cubicBezTo>
                  <a:cubicBezTo>
                    <a:pt x="916" y="37"/>
                    <a:pt x="817" y="1"/>
                    <a:pt x="7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3" name="Google Shape;2073;p70"/>
          <p:cNvSpPr/>
          <p:nvPr/>
        </p:nvSpPr>
        <p:spPr>
          <a:xfrm>
            <a:off x="4616988" y="2497063"/>
            <a:ext cx="917400" cy="917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70"/>
          <p:cNvSpPr/>
          <p:nvPr/>
        </p:nvSpPr>
        <p:spPr>
          <a:xfrm>
            <a:off x="4616988" y="3618713"/>
            <a:ext cx="917400" cy="917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5" name="Google Shape;2075;p70"/>
          <p:cNvGrpSpPr/>
          <p:nvPr/>
        </p:nvGrpSpPr>
        <p:grpSpPr>
          <a:xfrm>
            <a:off x="954970" y="1609819"/>
            <a:ext cx="447465" cy="447465"/>
            <a:chOff x="1004650" y="1528750"/>
            <a:chExt cx="337150" cy="337150"/>
          </a:xfrm>
        </p:grpSpPr>
        <p:sp>
          <p:nvSpPr>
            <p:cNvPr id="2076" name="Google Shape;2076;p70"/>
            <p:cNvSpPr/>
            <p:nvPr/>
          </p:nvSpPr>
          <p:spPr>
            <a:xfrm>
              <a:off x="1100675" y="1549100"/>
              <a:ext cx="241125" cy="316800"/>
            </a:xfrm>
            <a:custGeom>
              <a:avLst/>
              <a:gdLst/>
              <a:ahLst/>
              <a:cxnLst/>
              <a:rect l="l" t="t" r="r" b="b"/>
              <a:pathLst>
                <a:path w="9645" h="12672" extrusionOk="0">
                  <a:moveTo>
                    <a:pt x="319" y="1"/>
                  </a:moveTo>
                  <a:cubicBezTo>
                    <a:pt x="142" y="1"/>
                    <a:pt x="0" y="142"/>
                    <a:pt x="0" y="319"/>
                  </a:cubicBezTo>
                  <a:lnTo>
                    <a:pt x="0" y="12336"/>
                  </a:lnTo>
                  <a:cubicBezTo>
                    <a:pt x="0" y="12530"/>
                    <a:pt x="142" y="12672"/>
                    <a:pt x="319" y="12672"/>
                  </a:cubicBezTo>
                  <a:lnTo>
                    <a:pt x="9326" y="12672"/>
                  </a:lnTo>
                  <a:cubicBezTo>
                    <a:pt x="9503" y="12672"/>
                    <a:pt x="9644" y="12530"/>
                    <a:pt x="9644" y="12336"/>
                  </a:cubicBezTo>
                  <a:lnTo>
                    <a:pt x="9644" y="319"/>
                  </a:lnTo>
                  <a:cubicBezTo>
                    <a:pt x="9644" y="142"/>
                    <a:pt x="9503" y="1"/>
                    <a:pt x="93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70"/>
            <p:cNvSpPr/>
            <p:nvPr/>
          </p:nvSpPr>
          <p:spPr>
            <a:xfrm>
              <a:off x="1313450" y="1549100"/>
              <a:ext cx="28350" cy="316800"/>
            </a:xfrm>
            <a:custGeom>
              <a:avLst/>
              <a:gdLst/>
              <a:ahLst/>
              <a:cxnLst/>
              <a:rect l="l" t="t" r="r" b="b"/>
              <a:pathLst>
                <a:path w="1134" h="12672" extrusionOk="0">
                  <a:moveTo>
                    <a:pt x="1" y="1"/>
                  </a:moveTo>
                  <a:cubicBezTo>
                    <a:pt x="178" y="1"/>
                    <a:pt x="319" y="142"/>
                    <a:pt x="319" y="319"/>
                  </a:cubicBezTo>
                  <a:lnTo>
                    <a:pt x="319" y="12336"/>
                  </a:lnTo>
                  <a:cubicBezTo>
                    <a:pt x="319" y="12530"/>
                    <a:pt x="178" y="12672"/>
                    <a:pt x="1" y="12672"/>
                  </a:cubicBezTo>
                  <a:lnTo>
                    <a:pt x="815" y="12672"/>
                  </a:lnTo>
                  <a:cubicBezTo>
                    <a:pt x="992" y="12672"/>
                    <a:pt x="1133" y="12530"/>
                    <a:pt x="1133" y="12336"/>
                  </a:cubicBezTo>
                  <a:lnTo>
                    <a:pt x="1133" y="319"/>
                  </a:lnTo>
                  <a:cubicBezTo>
                    <a:pt x="1133" y="142"/>
                    <a:pt x="992" y="1"/>
                    <a:pt x="815" y="1"/>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70"/>
            <p:cNvSpPr/>
            <p:nvPr/>
          </p:nvSpPr>
          <p:spPr>
            <a:xfrm>
              <a:off x="1121025" y="1569450"/>
              <a:ext cx="200425" cy="276100"/>
            </a:xfrm>
            <a:custGeom>
              <a:avLst/>
              <a:gdLst/>
              <a:ahLst/>
              <a:cxnLst/>
              <a:rect l="l" t="t" r="r" b="b"/>
              <a:pathLst>
                <a:path w="8017" h="11044" extrusionOk="0">
                  <a:moveTo>
                    <a:pt x="52" y="1"/>
                  </a:moveTo>
                  <a:cubicBezTo>
                    <a:pt x="17" y="1"/>
                    <a:pt x="0" y="19"/>
                    <a:pt x="0" y="55"/>
                  </a:cubicBezTo>
                  <a:lnTo>
                    <a:pt x="0" y="10991"/>
                  </a:lnTo>
                  <a:cubicBezTo>
                    <a:pt x="0" y="11008"/>
                    <a:pt x="17" y="11044"/>
                    <a:pt x="52" y="11044"/>
                  </a:cubicBezTo>
                  <a:lnTo>
                    <a:pt x="7964" y="11044"/>
                  </a:lnTo>
                  <a:cubicBezTo>
                    <a:pt x="7999" y="11044"/>
                    <a:pt x="8016" y="11008"/>
                    <a:pt x="8016" y="10991"/>
                  </a:cubicBezTo>
                  <a:lnTo>
                    <a:pt x="8016" y="55"/>
                  </a:lnTo>
                  <a:cubicBezTo>
                    <a:pt x="8016" y="19"/>
                    <a:pt x="7999" y="1"/>
                    <a:pt x="79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70"/>
            <p:cNvSpPr/>
            <p:nvPr/>
          </p:nvSpPr>
          <p:spPr>
            <a:xfrm>
              <a:off x="1301075" y="1569450"/>
              <a:ext cx="20375" cy="276100"/>
            </a:xfrm>
            <a:custGeom>
              <a:avLst/>
              <a:gdLst/>
              <a:ahLst/>
              <a:cxnLst/>
              <a:rect l="l" t="t" r="r" b="b"/>
              <a:pathLst>
                <a:path w="815" h="11044" extrusionOk="0">
                  <a:moveTo>
                    <a:pt x="0" y="1"/>
                  </a:moveTo>
                  <a:lnTo>
                    <a:pt x="0" y="11044"/>
                  </a:lnTo>
                  <a:lnTo>
                    <a:pt x="762" y="11044"/>
                  </a:lnTo>
                  <a:cubicBezTo>
                    <a:pt x="797" y="11044"/>
                    <a:pt x="814" y="11008"/>
                    <a:pt x="814" y="10991"/>
                  </a:cubicBezTo>
                  <a:lnTo>
                    <a:pt x="814" y="55"/>
                  </a:lnTo>
                  <a:cubicBezTo>
                    <a:pt x="814" y="19"/>
                    <a:pt x="797" y="1"/>
                    <a:pt x="762" y="1"/>
                  </a:cubicBezTo>
                  <a:close/>
                </a:path>
              </a:pathLst>
            </a:custGeom>
            <a:solidFill>
              <a:srgbClr val="FFB35A">
                <a:alpha val="3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70"/>
            <p:cNvSpPr/>
            <p:nvPr/>
          </p:nvSpPr>
          <p:spPr>
            <a:xfrm>
              <a:off x="1190925" y="1544250"/>
              <a:ext cx="60625" cy="49575"/>
            </a:xfrm>
            <a:custGeom>
              <a:avLst/>
              <a:gdLst/>
              <a:ahLst/>
              <a:cxnLst/>
              <a:rect l="l" t="t" r="r" b="b"/>
              <a:pathLst>
                <a:path w="2425" h="1983" extrusionOk="0">
                  <a:moveTo>
                    <a:pt x="194" y="1"/>
                  </a:moveTo>
                  <a:cubicBezTo>
                    <a:pt x="88" y="1"/>
                    <a:pt x="0" y="89"/>
                    <a:pt x="0" y="195"/>
                  </a:cubicBezTo>
                  <a:lnTo>
                    <a:pt x="0" y="761"/>
                  </a:lnTo>
                  <a:cubicBezTo>
                    <a:pt x="0" y="1434"/>
                    <a:pt x="548" y="1983"/>
                    <a:pt x="1204" y="1983"/>
                  </a:cubicBezTo>
                  <a:cubicBezTo>
                    <a:pt x="1876" y="1983"/>
                    <a:pt x="2424" y="1434"/>
                    <a:pt x="2424" y="761"/>
                  </a:cubicBezTo>
                  <a:lnTo>
                    <a:pt x="2424" y="195"/>
                  </a:lnTo>
                  <a:cubicBezTo>
                    <a:pt x="2424" y="89"/>
                    <a:pt x="2336" y="1"/>
                    <a:pt x="2230" y="1"/>
                  </a:cubicBezTo>
                  <a:cubicBezTo>
                    <a:pt x="2124" y="1"/>
                    <a:pt x="2035" y="89"/>
                    <a:pt x="2035" y="195"/>
                  </a:cubicBezTo>
                  <a:lnTo>
                    <a:pt x="2035" y="761"/>
                  </a:lnTo>
                  <a:cubicBezTo>
                    <a:pt x="2035" y="1221"/>
                    <a:pt x="1664" y="1575"/>
                    <a:pt x="1204" y="1575"/>
                  </a:cubicBezTo>
                  <a:cubicBezTo>
                    <a:pt x="761" y="1575"/>
                    <a:pt x="390" y="1221"/>
                    <a:pt x="390" y="761"/>
                  </a:cubicBezTo>
                  <a:lnTo>
                    <a:pt x="390" y="195"/>
                  </a:lnTo>
                  <a:cubicBezTo>
                    <a:pt x="390" y="89"/>
                    <a:pt x="300"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70"/>
            <p:cNvSpPr/>
            <p:nvPr/>
          </p:nvSpPr>
          <p:spPr>
            <a:xfrm>
              <a:off x="1173225" y="1684500"/>
              <a:ext cx="53125" cy="10200"/>
            </a:xfrm>
            <a:custGeom>
              <a:avLst/>
              <a:gdLst/>
              <a:ahLst/>
              <a:cxnLst/>
              <a:rect l="l" t="t" r="r" b="b"/>
              <a:pathLst>
                <a:path w="2125" h="408" extrusionOk="0">
                  <a:moveTo>
                    <a:pt x="194" y="0"/>
                  </a:moveTo>
                  <a:cubicBezTo>
                    <a:pt x="88" y="0"/>
                    <a:pt x="0" y="89"/>
                    <a:pt x="0" y="212"/>
                  </a:cubicBezTo>
                  <a:cubicBezTo>
                    <a:pt x="0" y="319"/>
                    <a:pt x="88" y="408"/>
                    <a:pt x="194" y="408"/>
                  </a:cubicBezTo>
                  <a:lnTo>
                    <a:pt x="1929" y="408"/>
                  </a:lnTo>
                  <a:cubicBezTo>
                    <a:pt x="2035" y="408"/>
                    <a:pt x="2124" y="319"/>
                    <a:pt x="2124" y="212"/>
                  </a:cubicBezTo>
                  <a:cubicBezTo>
                    <a:pt x="2124" y="89"/>
                    <a:pt x="2035" y="0"/>
                    <a:pt x="1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70"/>
            <p:cNvSpPr/>
            <p:nvPr/>
          </p:nvSpPr>
          <p:spPr>
            <a:xfrm>
              <a:off x="1173225" y="1702650"/>
              <a:ext cx="114175" cy="10175"/>
            </a:xfrm>
            <a:custGeom>
              <a:avLst/>
              <a:gdLst/>
              <a:ahLst/>
              <a:cxnLst/>
              <a:rect l="l" t="t" r="r" b="b"/>
              <a:pathLst>
                <a:path w="4567" h="407" extrusionOk="0">
                  <a:moveTo>
                    <a:pt x="194" y="0"/>
                  </a:moveTo>
                  <a:cubicBezTo>
                    <a:pt x="88" y="0"/>
                    <a:pt x="0" y="88"/>
                    <a:pt x="0" y="194"/>
                  </a:cubicBezTo>
                  <a:cubicBezTo>
                    <a:pt x="0" y="319"/>
                    <a:pt x="88" y="407"/>
                    <a:pt x="194" y="407"/>
                  </a:cubicBezTo>
                  <a:lnTo>
                    <a:pt x="4371" y="407"/>
                  </a:lnTo>
                  <a:cubicBezTo>
                    <a:pt x="4477" y="407"/>
                    <a:pt x="4566" y="319"/>
                    <a:pt x="4566" y="194"/>
                  </a:cubicBezTo>
                  <a:cubicBezTo>
                    <a:pt x="4566" y="88"/>
                    <a:pt x="4477" y="0"/>
                    <a:pt x="4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70"/>
            <p:cNvSpPr/>
            <p:nvPr/>
          </p:nvSpPr>
          <p:spPr>
            <a:xfrm>
              <a:off x="1173225" y="1720775"/>
              <a:ext cx="114175" cy="9750"/>
            </a:xfrm>
            <a:custGeom>
              <a:avLst/>
              <a:gdLst/>
              <a:ahLst/>
              <a:cxnLst/>
              <a:rect l="l" t="t" r="r" b="b"/>
              <a:pathLst>
                <a:path w="4567" h="390" extrusionOk="0">
                  <a:moveTo>
                    <a:pt x="194" y="0"/>
                  </a:moveTo>
                  <a:cubicBezTo>
                    <a:pt x="88" y="0"/>
                    <a:pt x="0" y="89"/>
                    <a:pt x="0" y="196"/>
                  </a:cubicBezTo>
                  <a:cubicBezTo>
                    <a:pt x="0" y="302"/>
                    <a:pt x="88" y="390"/>
                    <a:pt x="194" y="390"/>
                  </a:cubicBezTo>
                  <a:lnTo>
                    <a:pt x="4371" y="390"/>
                  </a:lnTo>
                  <a:cubicBezTo>
                    <a:pt x="4477" y="390"/>
                    <a:pt x="4566" y="302"/>
                    <a:pt x="4566" y="196"/>
                  </a:cubicBezTo>
                  <a:cubicBezTo>
                    <a:pt x="4566" y="89"/>
                    <a:pt x="4477" y="0"/>
                    <a:pt x="4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70"/>
            <p:cNvSpPr/>
            <p:nvPr/>
          </p:nvSpPr>
          <p:spPr>
            <a:xfrm>
              <a:off x="1173225" y="1738925"/>
              <a:ext cx="78325" cy="9750"/>
            </a:xfrm>
            <a:custGeom>
              <a:avLst/>
              <a:gdLst/>
              <a:ahLst/>
              <a:cxnLst/>
              <a:rect l="l" t="t" r="r" b="b"/>
              <a:pathLst>
                <a:path w="3133" h="390" extrusionOk="0">
                  <a:moveTo>
                    <a:pt x="194" y="1"/>
                  </a:moveTo>
                  <a:cubicBezTo>
                    <a:pt x="88" y="1"/>
                    <a:pt x="0" y="88"/>
                    <a:pt x="0" y="195"/>
                  </a:cubicBezTo>
                  <a:cubicBezTo>
                    <a:pt x="0" y="301"/>
                    <a:pt x="88" y="390"/>
                    <a:pt x="194" y="390"/>
                  </a:cubicBezTo>
                  <a:lnTo>
                    <a:pt x="2938" y="390"/>
                  </a:lnTo>
                  <a:cubicBezTo>
                    <a:pt x="3044" y="390"/>
                    <a:pt x="3132" y="301"/>
                    <a:pt x="3132" y="195"/>
                  </a:cubicBezTo>
                  <a:cubicBezTo>
                    <a:pt x="3132" y="88"/>
                    <a:pt x="3044" y="1"/>
                    <a:pt x="2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70"/>
            <p:cNvSpPr/>
            <p:nvPr/>
          </p:nvSpPr>
          <p:spPr>
            <a:xfrm>
              <a:off x="1221000" y="1611050"/>
              <a:ext cx="73475" cy="65950"/>
            </a:xfrm>
            <a:custGeom>
              <a:avLst/>
              <a:gdLst/>
              <a:ahLst/>
              <a:cxnLst/>
              <a:rect l="l" t="t" r="r" b="b"/>
              <a:pathLst>
                <a:path w="2939" h="2638" extrusionOk="0">
                  <a:moveTo>
                    <a:pt x="886" y="0"/>
                  </a:moveTo>
                  <a:cubicBezTo>
                    <a:pt x="390" y="0"/>
                    <a:pt x="1" y="425"/>
                    <a:pt x="1" y="974"/>
                  </a:cubicBezTo>
                  <a:cubicBezTo>
                    <a:pt x="1" y="1328"/>
                    <a:pt x="178" y="2001"/>
                    <a:pt x="1346" y="2603"/>
                  </a:cubicBezTo>
                  <a:cubicBezTo>
                    <a:pt x="1381" y="2638"/>
                    <a:pt x="1433" y="2638"/>
                    <a:pt x="1469" y="2638"/>
                  </a:cubicBezTo>
                  <a:cubicBezTo>
                    <a:pt x="1523" y="2638"/>
                    <a:pt x="1575" y="2638"/>
                    <a:pt x="1610" y="2603"/>
                  </a:cubicBezTo>
                  <a:cubicBezTo>
                    <a:pt x="2778" y="2001"/>
                    <a:pt x="2938" y="1328"/>
                    <a:pt x="2938" y="974"/>
                  </a:cubicBezTo>
                  <a:cubicBezTo>
                    <a:pt x="2938" y="425"/>
                    <a:pt x="2566" y="0"/>
                    <a:pt x="2071" y="0"/>
                  </a:cubicBezTo>
                  <a:cubicBezTo>
                    <a:pt x="1823" y="0"/>
                    <a:pt x="1629" y="90"/>
                    <a:pt x="1469" y="196"/>
                  </a:cubicBezTo>
                  <a:cubicBezTo>
                    <a:pt x="1327" y="90"/>
                    <a:pt x="1133" y="0"/>
                    <a:pt x="8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70"/>
            <p:cNvSpPr/>
            <p:nvPr/>
          </p:nvSpPr>
          <p:spPr>
            <a:xfrm>
              <a:off x="1247550" y="1611050"/>
              <a:ext cx="46925" cy="65950"/>
            </a:xfrm>
            <a:custGeom>
              <a:avLst/>
              <a:gdLst/>
              <a:ahLst/>
              <a:cxnLst/>
              <a:rect l="l" t="t" r="r" b="b"/>
              <a:pathLst>
                <a:path w="1877" h="2638" extrusionOk="0">
                  <a:moveTo>
                    <a:pt x="1009" y="0"/>
                  </a:moveTo>
                  <a:cubicBezTo>
                    <a:pt x="832" y="0"/>
                    <a:pt x="690" y="36"/>
                    <a:pt x="584" y="90"/>
                  </a:cubicBezTo>
                  <a:cubicBezTo>
                    <a:pt x="867" y="248"/>
                    <a:pt x="1062" y="585"/>
                    <a:pt x="1062" y="974"/>
                  </a:cubicBezTo>
                  <a:cubicBezTo>
                    <a:pt x="1062" y="1293"/>
                    <a:pt x="921" y="1895"/>
                    <a:pt x="1" y="2461"/>
                  </a:cubicBezTo>
                  <a:cubicBezTo>
                    <a:pt x="88" y="2513"/>
                    <a:pt x="178" y="2549"/>
                    <a:pt x="284" y="2603"/>
                  </a:cubicBezTo>
                  <a:cubicBezTo>
                    <a:pt x="319" y="2638"/>
                    <a:pt x="371" y="2638"/>
                    <a:pt x="407" y="2638"/>
                  </a:cubicBezTo>
                  <a:cubicBezTo>
                    <a:pt x="461" y="2638"/>
                    <a:pt x="513" y="2638"/>
                    <a:pt x="548" y="2603"/>
                  </a:cubicBezTo>
                  <a:cubicBezTo>
                    <a:pt x="1716" y="2001"/>
                    <a:pt x="1876" y="1328"/>
                    <a:pt x="1876" y="974"/>
                  </a:cubicBezTo>
                  <a:cubicBezTo>
                    <a:pt x="1876" y="425"/>
                    <a:pt x="1504" y="0"/>
                    <a:pt x="1009" y="0"/>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70"/>
            <p:cNvSpPr/>
            <p:nvPr/>
          </p:nvSpPr>
          <p:spPr>
            <a:xfrm>
              <a:off x="1180725" y="1772550"/>
              <a:ext cx="106675" cy="42050"/>
            </a:xfrm>
            <a:custGeom>
              <a:avLst/>
              <a:gdLst/>
              <a:ahLst/>
              <a:cxnLst/>
              <a:rect l="l" t="t" r="r" b="b"/>
              <a:pathLst>
                <a:path w="4267" h="1682" extrusionOk="0">
                  <a:moveTo>
                    <a:pt x="161" y="1"/>
                  </a:moveTo>
                  <a:cubicBezTo>
                    <a:pt x="71" y="1"/>
                    <a:pt x="1" y="71"/>
                    <a:pt x="1" y="159"/>
                  </a:cubicBezTo>
                  <a:lnTo>
                    <a:pt x="1" y="1522"/>
                  </a:lnTo>
                  <a:cubicBezTo>
                    <a:pt x="1" y="1610"/>
                    <a:pt x="71" y="1681"/>
                    <a:pt x="161" y="1681"/>
                  </a:cubicBezTo>
                  <a:lnTo>
                    <a:pt x="4106" y="1681"/>
                  </a:lnTo>
                  <a:cubicBezTo>
                    <a:pt x="4196" y="1681"/>
                    <a:pt x="4266" y="1610"/>
                    <a:pt x="4266" y="1522"/>
                  </a:cubicBezTo>
                  <a:lnTo>
                    <a:pt x="4266" y="159"/>
                  </a:lnTo>
                  <a:cubicBezTo>
                    <a:pt x="4266" y="71"/>
                    <a:pt x="4196" y="1"/>
                    <a:pt x="41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70"/>
            <p:cNvSpPr/>
            <p:nvPr/>
          </p:nvSpPr>
          <p:spPr>
            <a:xfrm>
              <a:off x="1004650" y="1605325"/>
              <a:ext cx="161525" cy="195100"/>
            </a:xfrm>
            <a:custGeom>
              <a:avLst/>
              <a:gdLst/>
              <a:ahLst/>
              <a:cxnLst/>
              <a:rect l="l" t="t" r="r" b="b"/>
              <a:pathLst>
                <a:path w="6461" h="7804" extrusionOk="0">
                  <a:moveTo>
                    <a:pt x="425" y="0"/>
                  </a:moveTo>
                  <a:cubicBezTo>
                    <a:pt x="195" y="0"/>
                    <a:pt x="0" y="177"/>
                    <a:pt x="0" y="406"/>
                  </a:cubicBezTo>
                  <a:lnTo>
                    <a:pt x="0" y="7397"/>
                  </a:lnTo>
                  <a:cubicBezTo>
                    <a:pt x="0" y="7627"/>
                    <a:pt x="195" y="7804"/>
                    <a:pt x="425" y="7804"/>
                  </a:cubicBezTo>
                  <a:lnTo>
                    <a:pt x="5080" y="7804"/>
                  </a:lnTo>
                  <a:cubicBezTo>
                    <a:pt x="5309" y="7804"/>
                    <a:pt x="5486" y="7627"/>
                    <a:pt x="5486" y="7397"/>
                  </a:cubicBezTo>
                  <a:lnTo>
                    <a:pt x="5486" y="2796"/>
                  </a:lnTo>
                  <a:cubicBezTo>
                    <a:pt x="5486" y="2742"/>
                    <a:pt x="5522" y="2690"/>
                    <a:pt x="5557" y="2672"/>
                  </a:cubicBezTo>
                  <a:lnTo>
                    <a:pt x="6371" y="2282"/>
                  </a:lnTo>
                  <a:cubicBezTo>
                    <a:pt x="6460" y="2230"/>
                    <a:pt x="6460" y="2124"/>
                    <a:pt x="6371" y="2070"/>
                  </a:cubicBezTo>
                  <a:lnTo>
                    <a:pt x="5557" y="1664"/>
                  </a:lnTo>
                  <a:cubicBezTo>
                    <a:pt x="5522" y="1628"/>
                    <a:pt x="5486" y="1593"/>
                    <a:pt x="5486" y="1539"/>
                  </a:cubicBezTo>
                  <a:lnTo>
                    <a:pt x="5486" y="406"/>
                  </a:lnTo>
                  <a:cubicBezTo>
                    <a:pt x="5486" y="177"/>
                    <a:pt x="5309" y="0"/>
                    <a:pt x="5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70"/>
            <p:cNvSpPr/>
            <p:nvPr/>
          </p:nvSpPr>
          <p:spPr>
            <a:xfrm>
              <a:off x="1111275" y="1605325"/>
              <a:ext cx="54900" cy="195100"/>
            </a:xfrm>
            <a:custGeom>
              <a:avLst/>
              <a:gdLst/>
              <a:ahLst/>
              <a:cxnLst/>
              <a:rect l="l" t="t" r="r" b="b"/>
              <a:pathLst>
                <a:path w="2196" h="7804" extrusionOk="0">
                  <a:moveTo>
                    <a:pt x="1" y="0"/>
                  </a:moveTo>
                  <a:cubicBezTo>
                    <a:pt x="230" y="0"/>
                    <a:pt x="407" y="177"/>
                    <a:pt x="407" y="406"/>
                  </a:cubicBezTo>
                  <a:lnTo>
                    <a:pt x="407" y="7397"/>
                  </a:lnTo>
                  <a:cubicBezTo>
                    <a:pt x="407" y="7627"/>
                    <a:pt x="230" y="7804"/>
                    <a:pt x="1" y="7804"/>
                  </a:cubicBezTo>
                  <a:lnTo>
                    <a:pt x="815" y="7804"/>
                  </a:lnTo>
                  <a:cubicBezTo>
                    <a:pt x="1044" y="7804"/>
                    <a:pt x="1221" y="7627"/>
                    <a:pt x="1221" y="7397"/>
                  </a:cubicBezTo>
                  <a:lnTo>
                    <a:pt x="1221" y="2796"/>
                  </a:lnTo>
                  <a:cubicBezTo>
                    <a:pt x="1221" y="2742"/>
                    <a:pt x="1257" y="2690"/>
                    <a:pt x="1292" y="2672"/>
                  </a:cubicBezTo>
                  <a:lnTo>
                    <a:pt x="2106" y="2282"/>
                  </a:lnTo>
                  <a:cubicBezTo>
                    <a:pt x="2195" y="2230"/>
                    <a:pt x="2195" y="2124"/>
                    <a:pt x="2106" y="2070"/>
                  </a:cubicBezTo>
                  <a:lnTo>
                    <a:pt x="1292" y="1664"/>
                  </a:lnTo>
                  <a:cubicBezTo>
                    <a:pt x="1257" y="1628"/>
                    <a:pt x="1221" y="1593"/>
                    <a:pt x="1221" y="1539"/>
                  </a:cubicBezTo>
                  <a:lnTo>
                    <a:pt x="1221" y="406"/>
                  </a:lnTo>
                  <a:cubicBezTo>
                    <a:pt x="1221" y="177"/>
                    <a:pt x="1044" y="0"/>
                    <a:pt x="815" y="0"/>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70"/>
            <p:cNvSpPr/>
            <p:nvPr/>
          </p:nvSpPr>
          <p:spPr>
            <a:xfrm>
              <a:off x="1031650" y="1713700"/>
              <a:ext cx="38075" cy="10200"/>
            </a:xfrm>
            <a:custGeom>
              <a:avLst/>
              <a:gdLst/>
              <a:ahLst/>
              <a:cxnLst/>
              <a:rect l="l" t="t" r="r" b="b"/>
              <a:pathLst>
                <a:path w="1523" h="408" extrusionOk="0">
                  <a:moveTo>
                    <a:pt x="194" y="0"/>
                  </a:moveTo>
                  <a:cubicBezTo>
                    <a:pt x="88" y="0"/>
                    <a:pt x="0" y="89"/>
                    <a:pt x="0" y="195"/>
                  </a:cubicBezTo>
                  <a:cubicBezTo>
                    <a:pt x="0" y="319"/>
                    <a:pt x="88" y="408"/>
                    <a:pt x="194" y="408"/>
                  </a:cubicBezTo>
                  <a:lnTo>
                    <a:pt x="1327" y="408"/>
                  </a:lnTo>
                  <a:cubicBezTo>
                    <a:pt x="1433" y="408"/>
                    <a:pt x="1522" y="319"/>
                    <a:pt x="1522" y="195"/>
                  </a:cubicBezTo>
                  <a:cubicBezTo>
                    <a:pt x="1522" y="89"/>
                    <a:pt x="1433"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70"/>
            <p:cNvSpPr/>
            <p:nvPr/>
          </p:nvSpPr>
          <p:spPr>
            <a:xfrm>
              <a:off x="1031650" y="1731850"/>
              <a:ext cx="77000" cy="9750"/>
            </a:xfrm>
            <a:custGeom>
              <a:avLst/>
              <a:gdLst/>
              <a:ahLst/>
              <a:cxnLst/>
              <a:rect l="l" t="t" r="r" b="b"/>
              <a:pathLst>
                <a:path w="3080" h="390" extrusionOk="0">
                  <a:moveTo>
                    <a:pt x="194" y="0"/>
                  </a:moveTo>
                  <a:cubicBezTo>
                    <a:pt x="88" y="0"/>
                    <a:pt x="0" y="88"/>
                    <a:pt x="0" y="194"/>
                  </a:cubicBezTo>
                  <a:cubicBezTo>
                    <a:pt x="0" y="301"/>
                    <a:pt x="88" y="390"/>
                    <a:pt x="194" y="390"/>
                  </a:cubicBezTo>
                  <a:lnTo>
                    <a:pt x="2884" y="390"/>
                  </a:lnTo>
                  <a:cubicBezTo>
                    <a:pt x="2990" y="390"/>
                    <a:pt x="3080" y="301"/>
                    <a:pt x="3080" y="194"/>
                  </a:cubicBezTo>
                  <a:cubicBezTo>
                    <a:pt x="3080" y="88"/>
                    <a:pt x="2990" y="0"/>
                    <a:pt x="28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70"/>
            <p:cNvSpPr/>
            <p:nvPr/>
          </p:nvSpPr>
          <p:spPr>
            <a:xfrm>
              <a:off x="1031650" y="1749975"/>
              <a:ext cx="77000" cy="9750"/>
            </a:xfrm>
            <a:custGeom>
              <a:avLst/>
              <a:gdLst/>
              <a:ahLst/>
              <a:cxnLst/>
              <a:rect l="l" t="t" r="r" b="b"/>
              <a:pathLst>
                <a:path w="3080" h="390" extrusionOk="0">
                  <a:moveTo>
                    <a:pt x="194" y="0"/>
                  </a:moveTo>
                  <a:cubicBezTo>
                    <a:pt x="88" y="0"/>
                    <a:pt x="0" y="89"/>
                    <a:pt x="0" y="196"/>
                  </a:cubicBezTo>
                  <a:cubicBezTo>
                    <a:pt x="0" y="302"/>
                    <a:pt x="88" y="390"/>
                    <a:pt x="194" y="390"/>
                  </a:cubicBezTo>
                  <a:lnTo>
                    <a:pt x="2884" y="390"/>
                  </a:lnTo>
                  <a:cubicBezTo>
                    <a:pt x="2990" y="390"/>
                    <a:pt x="3080" y="302"/>
                    <a:pt x="3080" y="196"/>
                  </a:cubicBezTo>
                  <a:cubicBezTo>
                    <a:pt x="3080" y="89"/>
                    <a:pt x="2990" y="0"/>
                    <a:pt x="28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70"/>
            <p:cNvSpPr/>
            <p:nvPr/>
          </p:nvSpPr>
          <p:spPr>
            <a:xfrm>
              <a:off x="1031650" y="1768125"/>
              <a:ext cx="54000" cy="9750"/>
            </a:xfrm>
            <a:custGeom>
              <a:avLst/>
              <a:gdLst/>
              <a:ahLst/>
              <a:cxnLst/>
              <a:rect l="l" t="t" r="r" b="b"/>
              <a:pathLst>
                <a:path w="2160" h="390" extrusionOk="0">
                  <a:moveTo>
                    <a:pt x="194" y="1"/>
                  </a:moveTo>
                  <a:cubicBezTo>
                    <a:pt x="88" y="1"/>
                    <a:pt x="0" y="88"/>
                    <a:pt x="0" y="195"/>
                  </a:cubicBezTo>
                  <a:cubicBezTo>
                    <a:pt x="0" y="301"/>
                    <a:pt x="88" y="390"/>
                    <a:pt x="194" y="390"/>
                  </a:cubicBezTo>
                  <a:lnTo>
                    <a:pt x="1964" y="390"/>
                  </a:lnTo>
                  <a:cubicBezTo>
                    <a:pt x="2070" y="390"/>
                    <a:pt x="2159" y="301"/>
                    <a:pt x="2159" y="195"/>
                  </a:cubicBezTo>
                  <a:cubicBezTo>
                    <a:pt x="2159" y="88"/>
                    <a:pt x="2070" y="1"/>
                    <a:pt x="1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70"/>
            <p:cNvSpPr/>
            <p:nvPr/>
          </p:nvSpPr>
          <p:spPr>
            <a:xfrm>
              <a:off x="1040025" y="1628750"/>
              <a:ext cx="63750" cy="63725"/>
            </a:xfrm>
            <a:custGeom>
              <a:avLst/>
              <a:gdLst/>
              <a:ahLst/>
              <a:cxnLst/>
              <a:rect l="l" t="t" r="r" b="b"/>
              <a:pathLst>
                <a:path w="2550" h="2549" extrusionOk="0">
                  <a:moveTo>
                    <a:pt x="426" y="0"/>
                  </a:moveTo>
                  <a:cubicBezTo>
                    <a:pt x="196" y="0"/>
                    <a:pt x="1" y="177"/>
                    <a:pt x="1" y="408"/>
                  </a:cubicBezTo>
                  <a:lnTo>
                    <a:pt x="1" y="2124"/>
                  </a:lnTo>
                  <a:cubicBezTo>
                    <a:pt x="1" y="2355"/>
                    <a:pt x="196" y="2549"/>
                    <a:pt x="426" y="2549"/>
                  </a:cubicBezTo>
                  <a:lnTo>
                    <a:pt x="2124" y="2549"/>
                  </a:lnTo>
                  <a:cubicBezTo>
                    <a:pt x="2355" y="2549"/>
                    <a:pt x="2549" y="2355"/>
                    <a:pt x="2549" y="2124"/>
                  </a:cubicBezTo>
                  <a:lnTo>
                    <a:pt x="2549" y="408"/>
                  </a:lnTo>
                  <a:cubicBezTo>
                    <a:pt x="2549" y="177"/>
                    <a:pt x="2355" y="0"/>
                    <a:pt x="21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70"/>
            <p:cNvSpPr/>
            <p:nvPr/>
          </p:nvSpPr>
          <p:spPr>
            <a:xfrm>
              <a:off x="1052875" y="1644025"/>
              <a:ext cx="37625" cy="28550"/>
            </a:xfrm>
            <a:custGeom>
              <a:avLst/>
              <a:gdLst/>
              <a:ahLst/>
              <a:cxnLst/>
              <a:rect l="l" t="t" r="r" b="b"/>
              <a:pathLst>
                <a:path w="1505" h="1142" extrusionOk="0">
                  <a:moveTo>
                    <a:pt x="1293" y="1"/>
                  </a:moveTo>
                  <a:cubicBezTo>
                    <a:pt x="1233" y="1"/>
                    <a:pt x="1174" y="28"/>
                    <a:pt x="1133" y="80"/>
                  </a:cubicBezTo>
                  <a:lnTo>
                    <a:pt x="655" y="682"/>
                  </a:lnTo>
                  <a:lnTo>
                    <a:pt x="336" y="469"/>
                  </a:lnTo>
                  <a:cubicBezTo>
                    <a:pt x="304" y="443"/>
                    <a:pt x="267" y="432"/>
                    <a:pt x="230" y="432"/>
                  </a:cubicBezTo>
                  <a:cubicBezTo>
                    <a:pt x="167" y="432"/>
                    <a:pt x="105" y="466"/>
                    <a:pt x="72" y="522"/>
                  </a:cubicBezTo>
                  <a:cubicBezTo>
                    <a:pt x="1" y="611"/>
                    <a:pt x="36" y="734"/>
                    <a:pt x="124" y="788"/>
                  </a:cubicBezTo>
                  <a:lnTo>
                    <a:pt x="584" y="1107"/>
                  </a:lnTo>
                  <a:cubicBezTo>
                    <a:pt x="619" y="1124"/>
                    <a:pt x="655" y="1142"/>
                    <a:pt x="690" y="1142"/>
                  </a:cubicBezTo>
                  <a:cubicBezTo>
                    <a:pt x="744" y="1142"/>
                    <a:pt x="815" y="1107"/>
                    <a:pt x="850" y="1071"/>
                  </a:cubicBezTo>
                  <a:lnTo>
                    <a:pt x="1452" y="309"/>
                  </a:lnTo>
                  <a:cubicBezTo>
                    <a:pt x="1504" y="239"/>
                    <a:pt x="1504" y="116"/>
                    <a:pt x="1417" y="45"/>
                  </a:cubicBezTo>
                  <a:cubicBezTo>
                    <a:pt x="1379" y="15"/>
                    <a:pt x="1336" y="1"/>
                    <a:pt x="12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70"/>
            <p:cNvSpPr/>
            <p:nvPr/>
          </p:nvSpPr>
          <p:spPr>
            <a:xfrm>
              <a:off x="1141375" y="1528750"/>
              <a:ext cx="159725" cy="20375"/>
            </a:xfrm>
            <a:custGeom>
              <a:avLst/>
              <a:gdLst/>
              <a:ahLst/>
              <a:cxnLst/>
              <a:rect l="l" t="t" r="r" b="b"/>
              <a:pathLst>
                <a:path w="6389" h="815" extrusionOk="0">
                  <a:moveTo>
                    <a:pt x="159" y="1"/>
                  </a:moveTo>
                  <a:cubicBezTo>
                    <a:pt x="71" y="1"/>
                    <a:pt x="0" y="71"/>
                    <a:pt x="0" y="161"/>
                  </a:cubicBezTo>
                  <a:lnTo>
                    <a:pt x="0" y="656"/>
                  </a:lnTo>
                  <a:cubicBezTo>
                    <a:pt x="0" y="744"/>
                    <a:pt x="71" y="815"/>
                    <a:pt x="159" y="815"/>
                  </a:cubicBezTo>
                  <a:lnTo>
                    <a:pt x="6230" y="815"/>
                  </a:lnTo>
                  <a:cubicBezTo>
                    <a:pt x="6317" y="815"/>
                    <a:pt x="6388" y="744"/>
                    <a:pt x="6388" y="656"/>
                  </a:cubicBezTo>
                  <a:lnTo>
                    <a:pt x="6388" y="161"/>
                  </a:lnTo>
                  <a:cubicBezTo>
                    <a:pt x="6388" y="71"/>
                    <a:pt x="6317" y="1"/>
                    <a:pt x="62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70"/>
            <p:cNvSpPr/>
            <p:nvPr/>
          </p:nvSpPr>
          <p:spPr>
            <a:xfrm>
              <a:off x="1276750" y="1528750"/>
              <a:ext cx="24350" cy="20375"/>
            </a:xfrm>
            <a:custGeom>
              <a:avLst/>
              <a:gdLst/>
              <a:ahLst/>
              <a:cxnLst/>
              <a:rect l="l" t="t" r="r" b="b"/>
              <a:pathLst>
                <a:path w="974" h="815" extrusionOk="0">
                  <a:moveTo>
                    <a:pt x="1" y="1"/>
                  </a:moveTo>
                  <a:cubicBezTo>
                    <a:pt x="88" y="1"/>
                    <a:pt x="159" y="71"/>
                    <a:pt x="159" y="161"/>
                  </a:cubicBezTo>
                  <a:lnTo>
                    <a:pt x="159" y="656"/>
                  </a:lnTo>
                  <a:cubicBezTo>
                    <a:pt x="159" y="744"/>
                    <a:pt x="88" y="815"/>
                    <a:pt x="1" y="815"/>
                  </a:cubicBezTo>
                  <a:lnTo>
                    <a:pt x="815" y="815"/>
                  </a:lnTo>
                  <a:cubicBezTo>
                    <a:pt x="902" y="815"/>
                    <a:pt x="973" y="744"/>
                    <a:pt x="973" y="656"/>
                  </a:cubicBezTo>
                  <a:lnTo>
                    <a:pt x="973" y="161"/>
                  </a:lnTo>
                  <a:cubicBezTo>
                    <a:pt x="973" y="71"/>
                    <a:pt x="902" y="1"/>
                    <a:pt x="815" y="1"/>
                  </a:cubicBezTo>
                  <a:close/>
                </a:path>
              </a:pathLst>
            </a:custGeom>
            <a:solidFill>
              <a:srgbClr val="052A41">
                <a:alpha val="63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8" name="Google Shape;2098;p70"/>
          <p:cNvGrpSpPr/>
          <p:nvPr/>
        </p:nvGrpSpPr>
        <p:grpSpPr>
          <a:xfrm>
            <a:off x="4851983" y="3854268"/>
            <a:ext cx="447453" cy="426697"/>
            <a:chOff x="1013050" y="3697300"/>
            <a:chExt cx="353550" cy="337150"/>
          </a:xfrm>
        </p:grpSpPr>
        <p:sp>
          <p:nvSpPr>
            <p:cNvPr id="2099" name="Google Shape;2099;p70"/>
            <p:cNvSpPr/>
            <p:nvPr/>
          </p:nvSpPr>
          <p:spPr>
            <a:xfrm>
              <a:off x="1021025" y="3831800"/>
              <a:ext cx="150450" cy="114575"/>
            </a:xfrm>
            <a:custGeom>
              <a:avLst/>
              <a:gdLst/>
              <a:ahLst/>
              <a:cxnLst/>
              <a:rect l="l" t="t" r="r" b="b"/>
              <a:pathLst>
                <a:path w="6018" h="4583" extrusionOk="0">
                  <a:moveTo>
                    <a:pt x="2407" y="0"/>
                  </a:moveTo>
                  <a:lnTo>
                    <a:pt x="2407" y="690"/>
                  </a:lnTo>
                  <a:cubicBezTo>
                    <a:pt x="2407" y="902"/>
                    <a:pt x="2248" y="1062"/>
                    <a:pt x="2036" y="1062"/>
                  </a:cubicBezTo>
                  <a:lnTo>
                    <a:pt x="1380" y="1062"/>
                  </a:lnTo>
                  <a:cubicBezTo>
                    <a:pt x="620" y="1062"/>
                    <a:pt x="0" y="1681"/>
                    <a:pt x="0" y="2442"/>
                  </a:cubicBezTo>
                  <a:lnTo>
                    <a:pt x="0" y="4141"/>
                  </a:lnTo>
                  <a:cubicBezTo>
                    <a:pt x="0" y="4389"/>
                    <a:pt x="195" y="4583"/>
                    <a:pt x="443" y="4583"/>
                  </a:cubicBezTo>
                  <a:lnTo>
                    <a:pt x="5592" y="4583"/>
                  </a:lnTo>
                  <a:cubicBezTo>
                    <a:pt x="5823" y="4583"/>
                    <a:pt x="6017" y="4389"/>
                    <a:pt x="6017" y="4141"/>
                  </a:cubicBezTo>
                  <a:lnTo>
                    <a:pt x="6017" y="2442"/>
                  </a:lnTo>
                  <a:cubicBezTo>
                    <a:pt x="6017" y="1681"/>
                    <a:pt x="5415" y="1062"/>
                    <a:pt x="4655" y="1062"/>
                  </a:cubicBezTo>
                  <a:lnTo>
                    <a:pt x="4000" y="1062"/>
                  </a:lnTo>
                  <a:cubicBezTo>
                    <a:pt x="3787" y="1062"/>
                    <a:pt x="3610" y="902"/>
                    <a:pt x="3610" y="690"/>
                  </a:cubicBezTo>
                  <a:lnTo>
                    <a:pt x="3610" y="0"/>
                  </a:lnTo>
                  <a:close/>
                </a:path>
              </a:pathLst>
            </a:custGeom>
            <a:solidFill>
              <a:srgbClr val="FAC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70"/>
            <p:cNvSpPr/>
            <p:nvPr/>
          </p:nvSpPr>
          <p:spPr>
            <a:xfrm>
              <a:off x="1026775" y="3759650"/>
              <a:ext cx="27875" cy="39850"/>
            </a:xfrm>
            <a:custGeom>
              <a:avLst/>
              <a:gdLst/>
              <a:ahLst/>
              <a:cxnLst/>
              <a:rect l="l" t="t" r="r" b="b"/>
              <a:pathLst>
                <a:path w="1115" h="1594" extrusionOk="0">
                  <a:moveTo>
                    <a:pt x="513" y="1"/>
                  </a:moveTo>
                  <a:cubicBezTo>
                    <a:pt x="195" y="1"/>
                    <a:pt x="1" y="319"/>
                    <a:pt x="1" y="744"/>
                  </a:cubicBezTo>
                  <a:cubicBezTo>
                    <a:pt x="1" y="1187"/>
                    <a:pt x="195" y="1593"/>
                    <a:pt x="513" y="1593"/>
                  </a:cubicBezTo>
                  <a:cubicBezTo>
                    <a:pt x="850" y="1593"/>
                    <a:pt x="1115" y="1240"/>
                    <a:pt x="1115" y="798"/>
                  </a:cubicBezTo>
                  <a:cubicBezTo>
                    <a:pt x="1115" y="373"/>
                    <a:pt x="850" y="1"/>
                    <a:pt x="513" y="1"/>
                  </a:cubicBezTo>
                  <a:close/>
                </a:path>
              </a:pathLst>
            </a:custGeom>
            <a:solidFill>
              <a:srgbClr val="F6A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70"/>
            <p:cNvSpPr/>
            <p:nvPr/>
          </p:nvSpPr>
          <p:spPr>
            <a:xfrm>
              <a:off x="1048025" y="3709675"/>
              <a:ext cx="96900" cy="129650"/>
            </a:xfrm>
            <a:custGeom>
              <a:avLst/>
              <a:gdLst/>
              <a:ahLst/>
              <a:cxnLst/>
              <a:rect l="l" t="t" r="r" b="b"/>
              <a:pathLst>
                <a:path w="3876" h="5186" extrusionOk="0">
                  <a:moveTo>
                    <a:pt x="1929" y="1"/>
                  </a:moveTo>
                  <a:cubicBezTo>
                    <a:pt x="867" y="1"/>
                    <a:pt x="0" y="867"/>
                    <a:pt x="0" y="1947"/>
                  </a:cubicBezTo>
                  <a:lnTo>
                    <a:pt x="0" y="3257"/>
                  </a:lnTo>
                  <a:cubicBezTo>
                    <a:pt x="0" y="4319"/>
                    <a:pt x="867" y="5185"/>
                    <a:pt x="1929" y="5185"/>
                  </a:cubicBezTo>
                  <a:cubicBezTo>
                    <a:pt x="3009" y="5185"/>
                    <a:pt x="3875" y="4319"/>
                    <a:pt x="3875" y="3257"/>
                  </a:cubicBezTo>
                  <a:lnTo>
                    <a:pt x="3875" y="1947"/>
                  </a:lnTo>
                  <a:cubicBezTo>
                    <a:pt x="3875" y="867"/>
                    <a:pt x="3009" y="1"/>
                    <a:pt x="1929" y="1"/>
                  </a:cubicBezTo>
                  <a:close/>
                </a:path>
              </a:pathLst>
            </a:custGeom>
            <a:solidFill>
              <a:srgbClr val="FAC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70"/>
            <p:cNvSpPr/>
            <p:nvPr/>
          </p:nvSpPr>
          <p:spPr>
            <a:xfrm>
              <a:off x="1086075" y="3709675"/>
              <a:ext cx="85400" cy="236700"/>
            </a:xfrm>
            <a:custGeom>
              <a:avLst/>
              <a:gdLst/>
              <a:ahLst/>
              <a:cxnLst/>
              <a:rect l="l" t="t" r="r" b="b"/>
              <a:pathLst>
                <a:path w="3416" h="9468" extrusionOk="0">
                  <a:moveTo>
                    <a:pt x="407" y="1"/>
                  </a:moveTo>
                  <a:cubicBezTo>
                    <a:pt x="283" y="1"/>
                    <a:pt x="142" y="18"/>
                    <a:pt x="0" y="53"/>
                  </a:cubicBezTo>
                  <a:cubicBezTo>
                    <a:pt x="885" y="230"/>
                    <a:pt x="1539" y="1009"/>
                    <a:pt x="1539" y="1947"/>
                  </a:cubicBezTo>
                  <a:lnTo>
                    <a:pt x="1539" y="3257"/>
                  </a:lnTo>
                  <a:cubicBezTo>
                    <a:pt x="1539" y="4177"/>
                    <a:pt x="885" y="4956"/>
                    <a:pt x="0" y="5150"/>
                  </a:cubicBezTo>
                  <a:cubicBezTo>
                    <a:pt x="71" y="5150"/>
                    <a:pt x="142" y="5168"/>
                    <a:pt x="194" y="5168"/>
                  </a:cubicBezTo>
                  <a:lnTo>
                    <a:pt x="194" y="5575"/>
                  </a:lnTo>
                  <a:cubicBezTo>
                    <a:pt x="194" y="5787"/>
                    <a:pt x="371" y="5947"/>
                    <a:pt x="584" y="5947"/>
                  </a:cubicBezTo>
                  <a:lnTo>
                    <a:pt x="1239" y="5947"/>
                  </a:lnTo>
                  <a:cubicBezTo>
                    <a:pt x="1999" y="5947"/>
                    <a:pt x="2601" y="6566"/>
                    <a:pt x="2601" y="7327"/>
                  </a:cubicBezTo>
                  <a:lnTo>
                    <a:pt x="2601" y="9026"/>
                  </a:lnTo>
                  <a:cubicBezTo>
                    <a:pt x="2601" y="9274"/>
                    <a:pt x="2407" y="9468"/>
                    <a:pt x="2176" y="9468"/>
                  </a:cubicBezTo>
                  <a:lnTo>
                    <a:pt x="2990" y="9468"/>
                  </a:lnTo>
                  <a:cubicBezTo>
                    <a:pt x="3221" y="9468"/>
                    <a:pt x="3415" y="9274"/>
                    <a:pt x="3415" y="9026"/>
                  </a:cubicBezTo>
                  <a:lnTo>
                    <a:pt x="3415" y="7327"/>
                  </a:lnTo>
                  <a:cubicBezTo>
                    <a:pt x="3415" y="6566"/>
                    <a:pt x="2813" y="5947"/>
                    <a:pt x="2053" y="5947"/>
                  </a:cubicBezTo>
                  <a:lnTo>
                    <a:pt x="1398" y="5947"/>
                  </a:lnTo>
                  <a:cubicBezTo>
                    <a:pt x="1185" y="5947"/>
                    <a:pt x="1008" y="5787"/>
                    <a:pt x="1008" y="5575"/>
                  </a:cubicBezTo>
                  <a:lnTo>
                    <a:pt x="1008" y="5097"/>
                  </a:lnTo>
                  <a:cubicBezTo>
                    <a:pt x="1735" y="4850"/>
                    <a:pt x="2265" y="4230"/>
                    <a:pt x="2336" y="3451"/>
                  </a:cubicBezTo>
                  <a:cubicBezTo>
                    <a:pt x="2442" y="3540"/>
                    <a:pt x="2549" y="3592"/>
                    <a:pt x="2672" y="3592"/>
                  </a:cubicBezTo>
                  <a:cubicBezTo>
                    <a:pt x="3009" y="3592"/>
                    <a:pt x="3203" y="3186"/>
                    <a:pt x="3203" y="2743"/>
                  </a:cubicBezTo>
                  <a:cubicBezTo>
                    <a:pt x="3203" y="2318"/>
                    <a:pt x="3009" y="2000"/>
                    <a:pt x="2672" y="2000"/>
                  </a:cubicBezTo>
                  <a:cubicBezTo>
                    <a:pt x="2566" y="2000"/>
                    <a:pt x="2442" y="2054"/>
                    <a:pt x="2353" y="2141"/>
                  </a:cubicBezTo>
                  <a:lnTo>
                    <a:pt x="2353" y="1947"/>
                  </a:lnTo>
                  <a:cubicBezTo>
                    <a:pt x="2353" y="867"/>
                    <a:pt x="1487" y="1"/>
                    <a:pt x="407" y="1"/>
                  </a:cubicBezTo>
                  <a:close/>
                </a:path>
              </a:pathLst>
            </a:custGeom>
            <a:solidFill>
              <a:srgbClr val="F6A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70"/>
            <p:cNvSpPr/>
            <p:nvPr/>
          </p:nvSpPr>
          <p:spPr>
            <a:xfrm>
              <a:off x="1065725" y="3763100"/>
              <a:ext cx="23900" cy="10825"/>
            </a:xfrm>
            <a:custGeom>
              <a:avLst/>
              <a:gdLst/>
              <a:ahLst/>
              <a:cxnLst/>
              <a:rect l="l" t="t" r="r" b="b"/>
              <a:pathLst>
                <a:path w="956" h="433" extrusionOk="0">
                  <a:moveTo>
                    <a:pt x="480" y="0"/>
                  </a:moveTo>
                  <a:cubicBezTo>
                    <a:pt x="385" y="0"/>
                    <a:pt x="292" y="13"/>
                    <a:pt x="177" y="40"/>
                  </a:cubicBezTo>
                  <a:cubicBezTo>
                    <a:pt x="71" y="75"/>
                    <a:pt x="0" y="181"/>
                    <a:pt x="36" y="287"/>
                  </a:cubicBezTo>
                  <a:cubicBezTo>
                    <a:pt x="50" y="380"/>
                    <a:pt x="147" y="433"/>
                    <a:pt x="229" y="433"/>
                  </a:cubicBezTo>
                  <a:cubicBezTo>
                    <a:pt x="241" y="433"/>
                    <a:pt x="254" y="431"/>
                    <a:pt x="265" y="429"/>
                  </a:cubicBezTo>
                  <a:cubicBezTo>
                    <a:pt x="353" y="403"/>
                    <a:pt x="415" y="390"/>
                    <a:pt x="477" y="390"/>
                  </a:cubicBezTo>
                  <a:cubicBezTo>
                    <a:pt x="539" y="390"/>
                    <a:pt x="601" y="403"/>
                    <a:pt x="690" y="429"/>
                  </a:cubicBezTo>
                  <a:lnTo>
                    <a:pt x="743" y="429"/>
                  </a:lnTo>
                  <a:cubicBezTo>
                    <a:pt x="831" y="429"/>
                    <a:pt x="902" y="377"/>
                    <a:pt x="937" y="287"/>
                  </a:cubicBezTo>
                  <a:cubicBezTo>
                    <a:pt x="956" y="181"/>
                    <a:pt x="902" y="75"/>
                    <a:pt x="796" y="40"/>
                  </a:cubicBezTo>
                  <a:cubicBezTo>
                    <a:pt x="672" y="13"/>
                    <a:pt x="575" y="0"/>
                    <a:pt x="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70"/>
            <p:cNvSpPr/>
            <p:nvPr/>
          </p:nvSpPr>
          <p:spPr>
            <a:xfrm>
              <a:off x="1103300" y="3763100"/>
              <a:ext cx="23925" cy="10825"/>
            </a:xfrm>
            <a:custGeom>
              <a:avLst/>
              <a:gdLst/>
              <a:ahLst/>
              <a:cxnLst/>
              <a:rect l="l" t="t" r="r" b="b"/>
              <a:pathLst>
                <a:path w="957" h="433" extrusionOk="0">
                  <a:moveTo>
                    <a:pt x="477" y="0"/>
                  </a:moveTo>
                  <a:cubicBezTo>
                    <a:pt x="382" y="0"/>
                    <a:pt x="285" y="13"/>
                    <a:pt x="161" y="40"/>
                  </a:cubicBezTo>
                  <a:cubicBezTo>
                    <a:pt x="55" y="75"/>
                    <a:pt x="1" y="181"/>
                    <a:pt x="19" y="287"/>
                  </a:cubicBezTo>
                  <a:cubicBezTo>
                    <a:pt x="36" y="377"/>
                    <a:pt x="125" y="429"/>
                    <a:pt x="213" y="429"/>
                  </a:cubicBezTo>
                  <a:lnTo>
                    <a:pt x="267" y="429"/>
                  </a:lnTo>
                  <a:cubicBezTo>
                    <a:pt x="346" y="403"/>
                    <a:pt x="408" y="390"/>
                    <a:pt x="470" y="390"/>
                  </a:cubicBezTo>
                  <a:cubicBezTo>
                    <a:pt x="532" y="390"/>
                    <a:pt x="594" y="403"/>
                    <a:pt x="673" y="429"/>
                  </a:cubicBezTo>
                  <a:cubicBezTo>
                    <a:pt x="687" y="431"/>
                    <a:pt x="701" y="433"/>
                    <a:pt x="714" y="433"/>
                  </a:cubicBezTo>
                  <a:cubicBezTo>
                    <a:pt x="806" y="433"/>
                    <a:pt x="890" y="380"/>
                    <a:pt x="921" y="287"/>
                  </a:cubicBezTo>
                  <a:cubicBezTo>
                    <a:pt x="956" y="181"/>
                    <a:pt x="886" y="75"/>
                    <a:pt x="779" y="40"/>
                  </a:cubicBezTo>
                  <a:cubicBezTo>
                    <a:pt x="665" y="13"/>
                    <a:pt x="572" y="0"/>
                    <a:pt x="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70"/>
            <p:cNvSpPr/>
            <p:nvPr/>
          </p:nvSpPr>
          <p:spPr>
            <a:xfrm>
              <a:off x="1099775" y="3782900"/>
              <a:ext cx="20825" cy="10400"/>
            </a:xfrm>
            <a:custGeom>
              <a:avLst/>
              <a:gdLst/>
              <a:ahLst/>
              <a:cxnLst/>
              <a:rect l="l" t="t" r="r" b="b"/>
              <a:pathLst>
                <a:path w="833" h="416" extrusionOk="0">
                  <a:moveTo>
                    <a:pt x="226" y="0"/>
                  </a:moveTo>
                  <a:cubicBezTo>
                    <a:pt x="137" y="0"/>
                    <a:pt x="51" y="64"/>
                    <a:pt x="36" y="151"/>
                  </a:cubicBezTo>
                  <a:cubicBezTo>
                    <a:pt x="0" y="257"/>
                    <a:pt x="71" y="363"/>
                    <a:pt x="177" y="380"/>
                  </a:cubicBezTo>
                  <a:cubicBezTo>
                    <a:pt x="266" y="416"/>
                    <a:pt x="337" y="416"/>
                    <a:pt x="425" y="416"/>
                  </a:cubicBezTo>
                  <a:cubicBezTo>
                    <a:pt x="496" y="416"/>
                    <a:pt x="566" y="416"/>
                    <a:pt x="656" y="380"/>
                  </a:cubicBezTo>
                  <a:cubicBezTo>
                    <a:pt x="762" y="363"/>
                    <a:pt x="833" y="257"/>
                    <a:pt x="797" y="151"/>
                  </a:cubicBezTo>
                  <a:cubicBezTo>
                    <a:pt x="782" y="64"/>
                    <a:pt x="696" y="0"/>
                    <a:pt x="607" y="0"/>
                  </a:cubicBezTo>
                  <a:cubicBezTo>
                    <a:pt x="588" y="0"/>
                    <a:pt x="568" y="3"/>
                    <a:pt x="549" y="9"/>
                  </a:cubicBezTo>
                  <a:cubicBezTo>
                    <a:pt x="496" y="18"/>
                    <a:pt x="456" y="22"/>
                    <a:pt x="416" y="22"/>
                  </a:cubicBezTo>
                  <a:cubicBezTo>
                    <a:pt x="376" y="22"/>
                    <a:pt x="336" y="18"/>
                    <a:pt x="283" y="9"/>
                  </a:cubicBezTo>
                  <a:cubicBezTo>
                    <a:pt x="264" y="3"/>
                    <a:pt x="245" y="0"/>
                    <a:pt x="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70"/>
            <p:cNvSpPr/>
            <p:nvPr/>
          </p:nvSpPr>
          <p:spPr>
            <a:xfrm>
              <a:off x="1072325" y="3782900"/>
              <a:ext cx="20375" cy="10400"/>
            </a:xfrm>
            <a:custGeom>
              <a:avLst/>
              <a:gdLst/>
              <a:ahLst/>
              <a:cxnLst/>
              <a:rect l="l" t="t" r="r" b="b"/>
              <a:pathLst>
                <a:path w="815" h="416" extrusionOk="0">
                  <a:moveTo>
                    <a:pt x="211" y="0"/>
                  </a:moveTo>
                  <a:cubicBezTo>
                    <a:pt x="126" y="0"/>
                    <a:pt x="51" y="64"/>
                    <a:pt x="36" y="151"/>
                  </a:cubicBezTo>
                  <a:cubicBezTo>
                    <a:pt x="1" y="257"/>
                    <a:pt x="72" y="363"/>
                    <a:pt x="178" y="380"/>
                  </a:cubicBezTo>
                  <a:cubicBezTo>
                    <a:pt x="267" y="416"/>
                    <a:pt x="338" y="416"/>
                    <a:pt x="409" y="416"/>
                  </a:cubicBezTo>
                  <a:cubicBezTo>
                    <a:pt x="496" y="416"/>
                    <a:pt x="567" y="416"/>
                    <a:pt x="656" y="380"/>
                  </a:cubicBezTo>
                  <a:cubicBezTo>
                    <a:pt x="763" y="363"/>
                    <a:pt x="815" y="257"/>
                    <a:pt x="798" y="151"/>
                  </a:cubicBezTo>
                  <a:cubicBezTo>
                    <a:pt x="769" y="64"/>
                    <a:pt x="692" y="0"/>
                    <a:pt x="606" y="0"/>
                  </a:cubicBezTo>
                  <a:cubicBezTo>
                    <a:pt x="588" y="0"/>
                    <a:pt x="569" y="3"/>
                    <a:pt x="550" y="9"/>
                  </a:cubicBezTo>
                  <a:cubicBezTo>
                    <a:pt x="497" y="18"/>
                    <a:pt x="457" y="22"/>
                    <a:pt x="415" y="22"/>
                  </a:cubicBezTo>
                  <a:cubicBezTo>
                    <a:pt x="373" y="22"/>
                    <a:pt x="329" y="18"/>
                    <a:pt x="267" y="9"/>
                  </a:cubicBezTo>
                  <a:cubicBezTo>
                    <a:pt x="248" y="3"/>
                    <a:pt x="229" y="0"/>
                    <a:pt x="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70"/>
            <p:cNvSpPr/>
            <p:nvPr/>
          </p:nvSpPr>
          <p:spPr>
            <a:xfrm>
              <a:off x="1081175" y="3806375"/>
              <a:ext cx="30575" cy="12175"/>
            </a:xfrm>
            <a:custGeom>
              <a:avLst/>
              <a:gdLst/>
              <a:ahLst/>
              <a:cxnLst/>
              <a:rect l="l" t="t" r="r" b="b"/>
              <a:pathLst>
                <a:path w="1223" h="487" extrusionOk="0">
                  <a:moveTo>
                    <a:pt x="227" y="1"/>
                  </a:moveTo>
                  <a:cubicBezTo>
                    <a:pt x="159" y="1"/>
                    <a:pt x="90" y="36"/>
                    <a:pt x="55" y="97"/>
                  </a:cubicBezTo>
                  <a:cubicBezTo>
                    <a:pt x="1" y="203"/>
                    <a:pt x="36" y="326"/>
                    <a:pt x="142" y="380"/>
                  </a:cubicBezTo>
                  <a:cubicBezTo>
                    <a:pt x="284" y="451"/>
                    <a:pt x="444" y="486"/>
                    <a:pt x="603" y="486"/>
                  </a:cubicBezTo>
                  <a:cubicBezTo>
                    <a:pt x="780" y="486"/>
                    <a:pt x="940" y="451"/>
                    <a:pt x="1081" y="380"/>
                  </a:cubicBezTo>
                  <a:cubicBezTo>
                    <a:pt x="1187" y="326"/>
                    <a:pt x="1223" y="203"/>
                    <a:pt x="1169" y="97"/>
                  </a:cubicBezTo>
                  <a:cubicBezTo>
                    <a:pt x="1133" y="36"/>
                    <a:pt x="1065" y="1"/>
                    <a:pt x="991" y="1"/>
                  </a:cubicBezTo>
                  <a:cubicBezTo>
                    <a:pt x="956" y="1"/>
                    <a:pt x="920" y="9"/>
                    <a:pt x="886" y="26"/>
                  </a:cubicBezTo>
                  <a:cubicBezTo>
                    <a:pt x="806" y="79"/>
                    <a:pt x="709" y="106"/>
                    <a:pt x="609" y="106"/>
                  </a:cubicBezTo>
                  <a:cubicBezTo>
                    <a:pt x="510" y="106"/>
                    <a:pt x="408" y="79"/>
                    <a:pt x="319" y="26"/>
                  </a:cubicBezTo>
                  <a:cubicBezTo>
                    <a:pt x="291" y="9"/>
                    <a:pt x="259" y="1"/>
                    <a:pt x="227" y="1"/>
                  </a:cubicBezTo>
                  <a:close/>
                </a:path>
              </a:pathLst>
            </a:custGeom>
            <a:solidFill>
              <a:srgbClr val="F6A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70"/>
            <p:cNvSpPr/>
            <p:nvPr/>
          </p:nvSpPr>
          <p:spPr>
            <a:xfrm>
              <a:off x="1013050" y="3697300"/>
              <a:ext cx="166850" cy="72800"/>
            </a:xfrm>
            <a:custGeom>
              <a:avLst/>
              <a:gdLst/>
              <a:ahLst/>
              <a:cxnLst/>
              <a:rect l="l" t="t" r="r" b="b"/>
              <a:pathLst>
                <a:path w="6674" h="2912" extrusionOk="0">
                  <a:moveTo>
                    <a:pt x="3328" y="0"/>
                  </a:moveTo>
                  <a:cubicBezTo>
                    <a:pt x="0" y="0"/>
                    <a:pt x="1399" y="2902"/>
                    <a:pt x="1399" y="2902"/>
                  </a:cubicBezTo>
                  <a:cubicBezTo>
                    <a:pt x="1399" y="2902"/>
                    <a:pt x="1423" y="2912"/>
                    <a:pt x="1460" y="2912"/>
                  </a:cubicBezTo>
                  <a:cubicBezTo>
                    <a:pt x="1526" y="2912"/>
                    <a:pt x="1634" y="2883"/>
                    <a:pt x="1735" y="2725"/>
                  </a:cubicBezTo>
                  <a:cubicBezTo>
                    <a:pt x="1879" y="2518"/>
                    <a:pt x="1764" y="1665"/>
                    <a:pt x="2191" y="1665"/>
                  </a:cubicBezTo>
                  <a:cubicBezTo>
                    <a:pt x="2239" y="1665"/>
                    <a:pt x="2293" y="1676"/>
                    <a:pt x="2355" y="1699"/>
                  </a:cubicBezTo>
                  <a:cubicBezTo>
                    <a:pt x="2828" y="1874"/>
                    <a:pt x="3146" y="1895"/>
                    <a:pt x="3270" y="1895"/>
                  </a:cubicBezTo>
                  <a:cubicBezTo>
                    <a:pt x="3308" y="1895"/>
                    <a:pt x="3328" y="1893"/>
                    <a:pt x="3328" y="1893"/>
                  </a:cubicBezTo>
                  <a:cubicBezTo>
                    <a:pt x="3328" y="1893"/>
                    <a:pt x="3348" y="1895"/>
                    <a:pt x="3388" y="1895"/>
                  </a:cubicBezTo>
                  <a:cubicBezTo>
                    <a:pt x="3517" y="1895"/>
                    <a:pt x="3846" y="1874"/>
                    <a:pt x="4319" y="1699"/>
                  </a:cubicBezTo>
                  <a:cubicBezTo>
                    <a:pt x="4381" y="1676"/>
                    <a:pt x="4435" y="1665"/>
                    <a:pt x="4482" y="1665"/>
                  </a:cubicBezTo>
                  <a:cubicBezTo>
                    <a:pt x="4910" y="1665"/>
                    <a:pt x="4795" y="2518"/>
                    <a:pt x="4939" y="2725"/>
                  </a:cubicBezTo>
                  <a:cubicBezTo>
                    <a:pt x="5040" y="2883"/>
                    <a:pt x="5148" y="2912"/>
                    <a:pt x="5213" y="2912"/>
                  </a:cubicBezTo>
                  <a:cubicBezTo>
                    <a:pt x="5251" y="2912"/>
                    <a:pt x="5274" y="2902"/>
                    <a:pt x="5274" y="2902"/>
                  </a:cubicBezTo>
                  <a:cubicBezTo>
                    <a:pt x="5274" y="2902"/>
                    <a:pt x="6673" y="0"/>
                    <a:pt x="3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70"/>
            <p:cNvSpPr/>
            <p:nvPr/>
          </p:nvSpPr>
          <p:spPr>
            <a:xfrm>
              <a:off x="1086075" y="3697300"/>
              <a:ext cx="93825" cy="72800"/>
            </a:xfrm>
            <a:custGeom>
              <a:avLst/>
              <a:gdLst/>
              <a:ahLst/>
              <a:cxnLst/>
              <a:rect l="l" t="t" r="r" b="b"/>
              <a:pathLst>
                <a:path w="3753" h="2912" extrusionOk="0">
                  <a:moveTo>
                    <a:pt x="407" y="0"/>
                  </a:moveTo>
                  <a:cubicBezTo>
                    <a:pt x="265" y="0"/>
                    <a:pt x="142" y="0"/>
                    <a:pt x="0" y="17"/>
                  </a:cubicBezTo>
                  <a:cubicBezTo>
                    <a:pt x="1610" y="142"/>
                    <a:pt x="1876" y="1079"/>
                    <a:pt x="1822" y="1841"/>
                  </a:cubicBezTo>
                  <a:cubicBezTo>
                    <a:pt x="1947" y="2105"/>
                    <a:pt x="1929" y="2584"/>
                    <a:pt x="2018" y="2725"/>
                  </a:cubicBezTo>
                  <a:cubicBezTo>
                    <a:pt x="2119" y="2883"/>
                    <a:pt x="2227" y="2912"/>
                    <a:pt x="2292" y="2912"/>
                  </a:cubicBezTo>
                  <a:cubicBezTo>
                    <a:pt x="2330" y="2912"/>
                    <a:pt x="2353" y="2902"/>
                    <a:pt x="2353" y="2902"/>
                  </a:cubicBezTo>
                  <a:cubicBezTo>
                    <a:pt x="2353" y="2902"/>
                    <a:pt x="3752" y="0"/>
                    <a:pt x="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70"/>
            <p:cNvSpPr/>
            <p:nvPr/>
          </p:nvSpPr>
          <p:spPr>
            <a:xfrm>
              <a:off x="1021025" y="3895500"/>
              <a:ext cx="150450" cy="138950"/>
            </a:xfrm>
            <a:custGeom>
              <a:avLst/>
              <a:gdLst/>
              <a:ahLst/>
              <a:cxnLst/>
              <a:rect l="l" t="t" r="r" b="b"/>
              <a:pathLst>
                <a:path w="6018" h="5558" extrusionOk="0">
                  <a:moveTo>
                    <a:pt x="0" y="0"/>
                  </a:moveTo>
                  <a:lnTo>
                    <a:pt x="0" y="5097"/>
                  </a:lnTo>
                  <a:cubicBezTo>
                    <a:pt x="0" y="5345"/>
                    <a:pt x="212" y="5557"/>
                    <a:pt x="460" y="5557"/>
                  </a:cubicBezTo>
                  <a:lnTo>
                    <a:pt x="5575" y="5557"/>
                  </a:lnTo>
                  <a:cubicBezTo>
                    <a:pt x="5823" y="5557"/>
                    <a:pt x="6017" y="5345"/>
                    <a:pt x="6017" y="5097"/>
                  </a:cubicBezTo>
                  <a:lnTo>
                    <a:pt x="60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70"/>
            <p:cNvSpPr/>
            <p:nvPr/>
          </p:nvSpPr>
          <p:spPr>
            <a:xfrm>
              <a:off x="1140050" y="3895500"/>
              <a:ext cx="31425" cy="138950"/>
            </a:xfrm>
            <a:custGeom>
              <a:avLst/>
              <a:gdLst/>
              <a:ahLst/>
              <a:cxnLst/>
              <a:rect l="l" t="t" r="r" b="b"/>
              <a:pathLst>
                <a:path w="1257" h="5558" extrusionOk="0">
                  <a:moveTo>
                    <a:pt x="442" y="0"/>
                  </a:moveTo>
                  <a:lnTo>
                    <a:pt x="442" y="5097"/>
                  </a:lnTo>
                  <a:cubicBezTo>
                    <a:pt x="442" y="5345"/>
                    <a:pt x="248" y="5557"/>
                    <a:pt x="0" y="5557"/>
                  </a:cubicBezTo>
                  <a:lnTo>
                    <a:pt x="814" y="5557"/>
                  </a:lnTo>
                  <a:cubicBezTo>
                    <a:pt x="1062" y="5557"/>
                    <a:pt x="1256" y="5345"/>
                    <a:pt x="1256" y="5097"/>
                  </a:cubicBezTo>
                  <a:lnTo>
                    <a:pt x="1256" y="0"/>
                  </a:ln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70"/>
            <p:cNvSpPr/>
            <p:nvPr/>
          </p:nvSpPr>
          <p:spPr>
            <a:xfrm>
              <a:off x="1207725" y="3831800"/>
              <a:ext cx="150450" cy="114575"/>
            </a:xfrm>
            <a:custGeom>
              <a:avLst/>
              <a:gdLst/>
              <a:ahLst/>
              <a:cxnLst/>
              <a:rect l="l" t="t" r="r" b="b"/>
              <a:pathLst>
                <a:path w="6018" h="4583" extrusionOk="0">
                  <a:moveTo>
                    <a:pt x="2407" y="0"/>
                  </a:moveTo>
                  <a:lnTo>
                    <a:pt x="2407" y="690"/>
                  </a:lnTo>
                  <a:cubicBezTo>
                    <a:pt x="2407" y="902"/>
                    <a:pt x="2249" y="1062"/>
                    <a:pt x="2036" y="1062"/>
                  </a:cubicBezTo>
                  <a:lnTo>
                    <a:pt x="1381" y="1062"/>
                  </a:lnTo>
                  <a:cubicBezTo>
                    <a:pt x="620" y="1062"/>
                    <a:pt x="0" y="1681"/>
                    <a:pt x="0" y="2442"/>
                  </a:cubicBezTo>
                  <a:lnTo>
                    <a:pt x="0" y="4141"/>
                  </a:lnTo>
                  <a:cubicBezTo>
                    <a:pt x="0" y="4389"/>
                    <a:pt x="196" y="4583"/>
                    <a:pt x="443" y="4583"/>
                  </a:cubicBezTo>
                  <a:lnTo>
                    <a:pt x="5593" y="4583"/>
                  </a:lnTo>
                  <a:cubicBezTo>
                    <a:pt x="5823" y="4583"/>
                    <a:pt x="6017" y="4389"/>
                    <a:pt x="6017" y="4141"/>
                  </a:cubicBezTo>
                  <a:lnTo>
                    <a:pt x="6017" y="2442"/>
                  </a:lnTo>
                  <a:cubicBezTo>
                    <a:pt x="6017" y="1681"/>
                    <a:pt x="5399" y="1062"/>
                    <a:pt x="4637" y="1062"/>
                  </a:cubicBezTo>
                  <a:lnTo>
                    <a:pt x="3983" y="1062"/>
                  </a:lnTo>
                  <a:cubicBezTo>
                    <a:pt x="3788" y="1062"/>
                    <a:pt x="3611" y="902"/>
                    <a:pt x="3611" y="690"/>
                  </a:cubicBezTo>
                  <a:lnTo>
                    <a:pt x="3611" y="0"/>
                  </a:lnTo>
                  <a:close/>
                </a:path>
              </a:pathLst>
            </a:custGeom>
            <a:solidFill>
              <a:srgbClr val="FAC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70"/>
            <p:cNvSpPr/>
            <p:nvPr/>
          </p:nvSpPr>
          <p:spPr>
            <a:xfrm>
              <a:off x="1213500" y="3759650"/>
              <a:ext cx="27875" cy="39850"/>
            </a:xfrm>
            <a:custGeom>
              <a:avLst/>
              <a:gdLst/>
              <a:ahLst/>
              <a:cxnLst/>
              <a:rect l="l" t="t" r="r" b="b"/>
              <a:pathLst>
                <a:path w="1115" h="1594" extrusionOk="0">
                  <a:moveTo>
                    <a:pt x="513" y="1"/>
                  </a:moveTo>
                  <a:cubicBezTo>
                    <a:pt x="177" y="1"/>
                    <a:pt x="0" y="319"/>
                    <a:pt x="0" y="744"/>
                  </a:cubicBezTo>
                  <a:cubicBezTo>
                    <a:pt x="0" y="1187"/>
                    <a:pt x="177" y="1593"/>
                    <a:pt x="513" y="1593"/>
                  </a:cubicBezTo>
                  <a:cubicBezTo>
                    <a:pt x="850" y="1593"/>
                    <a:pt x="1114" y="1240"/>
                    <a:pt x="1114" y="798"/>
                  </a:cubicBezTo>
                  <a:cubicBezTo>
                    <a:pt x="1114" y="373"/>
                    <a:pt x="850" y="1"/>
                    <a:pt x="513" y="1"/>
                  </a:cubicBezTo>
                  <a:close/>
                </a:path>
              </a:pathLst>
            </a:custGeom>
            <a:solidFill>
              <a:srgbClr val="F6A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70"/>
            <p:cNvSpPr/>
            <p:nvPr/>
          </p:nvSpPr>
          <p:spPr>
            <a:xfrm>
              <a:off x="1234725" y="3709675"/>
              <a:ext cx="96900" cy="129650"/>
            </a:xfrm>
            <a:custGeom>
              <a:avLst/>
              <a:gdLst/>
              <a:ahLst/>
              <a:cxnLst/>
              <a:rect l="l" t="t" r="r" b="b"/>
              <a:pathLst>
                <a:path w="3876" h="5186" extrusionOk="0">
                  <a:moveTo>
                    <a:pt x="1929" y="1"/>
                  </a:moveTo>
                  <a:cubicBezTo>
                    <a:pt x="867" y="1"/>
                    <a:pt x="1" y="867"/>
                    <a:pt x="1" y="1947"/>
                  </a:cubicBezTo>
                  <a:lnTo>
                    <a:pt x="1" y="3257"/>
                  </a:lnTo>
                  <a:cubicBezTo>
                    <a:pt x="1" y="4319"/>
                    <a:pt x="867" y="5185"/>
                    <a:pt x="1929" y="5185"/>
                  </a:cubicBezTo>
                  <a:cubicBezTo>
                    <a:pt x="3009" y="5185"/>
                    <a:pt x="3876" y="4319"/>
                    <a:pt x="3876" y="3257"/>
                  </a:cubicBezTo>
                  <a:lnTo>
                    <a:pt x="3876" y="1947"/>
                  </a:lnTo>
                  <a:cubicBezTo>
                    <a:pt x="3876" y="867"/>
                    <a:pt x="3009" y="1"/>
                    <a:pt x="1929" y="1"/>
                  </a:cubicBezTo>
                  <a:close/>
                </a:path>
              </a:pathLst>
            </a:custGeom>
            <a:solidFill>
              <a:srgbClr val="FAC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70"/>
            <p:cNvSpPr/>
            <p:nvPr/>
          </p:nvSpPr>
          <p:spPr>
            <a:xfrm>
              <a:off x="1272775" y="3709675"/>
              <a:ext cx="85400" cy="236700"/>
            </a:xfrm>
            <a:custGeom>
              <a:avLst/>
              <a:gdLst/>
              <a:ahLst/>
              <a:cxnLst/>
              <a:rect l="l" t="t" r="r" b="b"/>
              <a:pathLst>
                <a:path w="3416" h="9468" extrusionOk="0">
                  <a:moveTo>
                    <a:pt x="407" y="1"/>
                  </a:moveTo>
                  <a:cubicBezTo>
                    <a:pt x="265" y="1"/>
                    <a:pt x="142" y="18"/>
                    <a:pt x="1" y="53"/>
                  </a:cubicBezTo>
                  <a:cubicBezTo>
                    <a:pt x="885" y="230"/>
                    <a:pt x="1539" y="1009"/>
                    <a:pt x="1539" y="1947"/>
                  </a:cubicBezTo>
                  <a:lnTo>
                    <a:pt x="1539" y="3257"/>
                  </a:lnTo>
                  <a:cubicBezTo>
                    <a:pt x="1539" y="4177"/>
                    <a:pt x="867" y="4956"/>
                    <a:pt x="1" y="5150"/>
                  </a:cubicBezTo>
                  <a:cubicBezTo>
                    <a:pt x="71" y="5150"/>
                    <a:pt x="124" y="5168"/>
                    <a:pt x="194" y="5168"/>
                  </a:cubicBezTo>
                  <a:lnTo>
                    <a:pt x="194" y="5575"/>
                  </a:lnTo>
                  <a:cubicBezTo>
                    <a:pt x="194" y="5787"/>
                    <a:pt x="371" y="5947"/>
                    <a:pt x="567" y="5947"/>
                  </a:cubicBezTo>
                  <a:lnTo>
                    <a:pt x="1221" y="5947"/>
                  </a:lnTo>
                  <a:cubicBezTo>
                    <a:pt x="1983" y="5947"/>
                    <a:pt x="2601" y="6566"/>
                    <a:pt x="2601" y="7327"/>
                  </a:cubicBezTo>
                  <a:lnTo>
                    <a:pt x="2601" y="9026"/>
                  </a:lnTo>
                  <a:cubicBezTo>
                    <a:pt x="2601" y="9274"/>
                    <a:pt x="2407" y="9468"/>
                    <a:pt x="2177" y="9468"/>
                  </a:cubicBezTo>
                  <a:lnTo>
                    <a:pt x="2991" y="9468"/>
                  </a:lnTo>
                  <a:cubicBezTo>
                    <a:pt x="3221" y="9468"/>
                    <a:pt x="3415" y="9274"/>
                    <a:pt x="3415" y="9026"/>
                  </a:cubicBezTo>
                  <a:lnTo>
                    <a:pt x="3415" y="7327"/>
                  </a:lnTo>
                  <a:cubicBezTo>
                    <a:pt x="3415" y="6566"/>
                    <a:pt x="2797" y="5947"/>
                    <a:pt x="2035" y="5947"/>
                  </a:cubicBezTo>
                  <a:lnTo>
                    <a:pt x="1381" y="5947"/>
                  </a:lnTo>
                  <a:cubicBezTo>
                    <a:pt x="1186" y="5947"/>
                    <a:pt x="1009" y="5787"/>
                    <a:pt x="1009" y="5575"/>
                  </a:cubicBezTo>
                  <a:lnTo>
                    <a:pt x="1009" y="5097"/>
                  </a:lnTo>
                  <a:cubicBezTo>
                    <a:pt x="1716" y="4850"/>
                    <a:pt x="2247" y="4230"/>
                    <a:pt x="2337" y="3451"/>
                  </a:cubicBezTo>
                  <a:cubicBezTo>
                    <a:pt x="2424" y="3540"/>
                    <a:pt x="2549" y="3592"/>
                    <a:pt x="2672" y="3592"/>
                  </a:cubicBezTo>
                  <a:cubicBezTo>
                    <a:pt x="3009" y="3592"/>
                    <a:pt x="3203" y="3186"/>
                    <a:pt x="3203" y="2743"/>
                  </a:cubicBezTo>
                  <a:cubicBezTo>
                    <a:pt x="3203" y="2318"/>
                    <a:pt x="3009" y="2000"/>
                    <a:pt x="2672" y="2000"/>
                  </a:cubicBezTo>
                  <a:cubicBezTo>
                    <a:pt x="2549" y="2000"/>
                    <a:pt x="2443" y="2054"/>
                    <a:pt x="2354" y="2141"/>
                  </a:cubicBezTo>
                  <a:lnTo>
                    <a:pt x="2354" y="1947"/>
                  </a:lnTo>
                  <a:cubicBezTo>
                    <a:pt x="2354" y="867"/>
                    <a:pt x="1487" y="1"/>
                    <a:pt x="407" y="1"/>
                  </a:cubicBezTo>
                  <a:close/>
                </a:path>
              </a:pathLst>
            </a:custGeom>
            <a:solidFill>
              <a:srgbClr val="F6A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70"/>
            <p:cNvSpPr/>
            <p:nvPr/>
          </p:nvSpPr>
          <p:spPr>
            <a:xfrm>
              <a:off x="1252425" y="3763100"/>
              <a:ext cx="23925" cy="10825"/>
            </a:xfrm>
            <a:custGeom>
              <a:avLst/>
              <a:gdLst/>
              <a:ahLst/>
              <a:cxnLst/>
              <a:rect l="l" t="t" r="r" b="b"/>
              <a:pathLst>
                <a:path w="957" h="433" extrusionOk="0">
                  <a:moveTo>
                    <a:pt x="480" y="0"/>
                  </a:moveTo>
                  <a:cubicBezTo>
                    <a:pt x="385" y="0"/>
                    <a:pt x="292" y="13"/>
                    <a:pt x="177" y="40"/>
                  </a:cubicBezTo>
                  <a:cubicBezTo>
                    <a:pt x="71" y="75"/>
                    <a:pt x="0" y="181"/>
                    <a:pt x="36" y="287"/>
                  </a:cubicBezTo>
                  <a:cubicBezTo>
                    <a:pt x="51" y="380"/>
                    <a:pt x="133" y="433"/>
                    <a:pt x="224" y="433"/>
                  </a:cubicBezTo>
                  <a:cubicBezTo>
                    <a:pt x="238" y="433"/>
                    <a:pt x="251" y="431"/>
                    <a:pt x="265" y="429"/>
                  </a:cubicBezTo>
                  <a:cubicBezTo>
                    <a:pt x="354" y="403"/>
                    <a:pt x="416" y="390"/>
                    <a:pt x="478" y="390"/>
                  </a:cubicBezTo>
                  <a:cubicBezTo>
                    <a:pt x="539" y="390"/>
                    <a:pt x="601" y="403"/>
                    <a:pt x="690" y="429"/>
                  </a:cubicBezTo>
                  <a:lnTo>
                    <a:pt x="744" y="429"/>
                  </a:lnTo>
                  <a:cubicBezTo>
                    <a:pt x="831" y="429"/>
                    <a:pt x="902" y="377"/>
                    <a:pt x="921" y="287"/>
                  </a:cubicBezTo>
                  <a:cubicBezTo>
                    <a:pt x="956" y="181"/>
                    <a:pt x="885" y="75"/>
                    <a:pt x="796" y="40"/>
                  </a:cubicBezTo>
                  <a:cubicBezTo>
                    <a:pt x="672" y="13"/>
                    <a:pt x="575" y="0"/>
                    <a:pt x="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70"/>
            <p:cNvSpPr/>
            <p:nvPr/>
          </p:nvSpPr>
          <p:spPr>
            <a:xfrm>
              <a:off x="1289600" y="3763100"/>
              <a:ext cx="23900" cy="10825"/>
            </a:xfrm>
            <a:custGeom>
              <a:avLst/>
              <a:gdLst/>
              <a:ahLst/>
              <a:cxnLst/>
              <a:rect l="l" t="t" r="r" b="b"/>
              <a:pathLst>
                <a:path w="956" h="433" extrusionOk="0">
                  <a:moveTo>
                    <a:pt x="479" y="0"/>
                  </a:moveTo>
                  <a:cubicBezTo>
                    <a:pt x="384" y="0"/>
                    <a:pt x="292" y="13"/>
                    <a:pt x="177" y="40"/>
                  </a:cubicBezTo>
                  <a:cubicBezTo>
                    <a:pt x="71" y="75"/>
                    <a:pt x="0" y="181"/>
                    <a:pt x="35" y="287"/>
                  </a:cubicBezTo>
                  <a:cubicBezTo>
                    <a:pt x="66" y="380"/>
                    <a:pt x="151" y="433"/>
                    <a:pt x="242" y="433"/>
                  </a:cubicBezTo>
                  <a:cubicBezTo>
                    <a:pt x="256" y="433"/>
                    <a:pt x="269" y="431"/>
                    <a:pt x="283" y="429"/>
                  </a:cubicBezTo>
                  <a:cubicBezTo>
                    <a:pt x="362" y="403"/>
                    <a:pt x="420" y="390"/>
                    <a:pt x="479" y="390"/>
                  </a:cubicBezTo>
                  <a:cubicBezTo>
                    <a:pt x="539" y="390"/>
                    <a:pt x="601" y="403"/>
                    <a:pt x="689" y="429"/>
                  </a:cubicBezTo>
                  <a:lnTo>
                    <a:pt x="743" y="429"/>
                  </a:lnTo>
                  <a:cubicBezTo>
                    <a:pt x="831" y="429"/>
                    <a:pt x="920" y="377"/>
                    <a:pt x="937" y="287"/>
                  </a:cubicBezTo>
                  <a:cubicBezTo>
                    <a:pt x="956" y="181"/>
                    <a:pt x="902" y="75"/>
                    <a:pt x="796" y="40"/>
                  </a:cubicBezTo>
                  <a:cubicBezTo>
                    <a:pt x="672" y="13"/>
                    <a:pt x="574" y="0"/>
                    <a:pt x="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70"/>
            <p:cNvSpPr/>
            <p:nvPr/>
          </p:nvSpPr>
          <p:spPr>
            <a:xfrm>
              <a:off x="1286475" y="3782900"/>
              <a:ext cx="20375" cy="10400"/>
            </a:xfrm>
            <a:custGeom>
              <a:avLst/>
              <a:gdLst/>
              <a:ahLst/>
              <a:cxnLst/>
              <a:rect l="l" t="t" r="r" b="b"/>
              <a:pathLst>
                <a:path w="815" h="416" extrusionOk="0">
                  <a:moveTo>
                    <a:pt x="211" y="0"/>
                  </a:moveTo>
                  <a:cubicBezTo>
                    <a:pt x="126" y="0"/>
                    <a:pt x="51" y="64"/>
                    <a:pt x="36" y="151"/>
                  </a:cubicBezTo>
                  <a:cubicBezTo>
                    <a:pt x="0" y="257"/>
                    <a:pt x="71" y="363"/>
                    <a:pt x="177" y="380"/>
                  </a:cubicBezTo>
                  <a:cubicBezTo>
                    <a:pt x="267" y="416"/>
                    <a:pt x="337" y="416"/>
                    <a:pt x="408" y="416"/>
                  </a:cubicBezTo>
                  <a:cubicBezTo>
                    <a:pt x="496" y="416"/>
                    <a:pt x="567" y="416"/>
                    <a:pt x="656" y="380"/>
                  </a:cubicBezTo>
                  <a:cubicBezTo>
                    <a:pt x="762" y="363"/>
                    <a:pt x="814" y="257"/>
                    <a:pt x="798" y="151"/>
                  </a:cubicBezTo>
                  <a:cubicBezTo>
                    <a:pt x="768" y="64"/>
                    <a:pt x="691" y="0"/>
                    <a:pt x="606" y="0"/>
                  </a:cubicBezTo>
                  <a:cubicBezTo>
                    <a:pt x="587" y="0"/>
                    <a:pt x="569" y="3"/>
                    <a:pt x="550" y="9"/>
                  </a:cubicBezTo>
                  <a:cubicBezTo>
                    <a:pt x="497" y="18"/>
                    <a:pt x="457" y="22"/>
                    <a:pt x="415" y="22"/>
                  </a:cubicBezTo>
                  <a:cubicBezTo>
                    <a:pt x="372" y="22"/>
                    <a:pt x="328" y="18"/>
                    <a:pt x="267" y="9"/>
                  </a:cubicBezTo>
                  <a:cubicBezTo>
                    <a:pt x="248" y="3"/>
                    <a:pt x="229" y="0"/>
                    <a:pt x="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70"/>
            <p:cNvSpPr/>
            <p:nvPr/>
          </p:nvSpPr>
          <p:spPr>
            <a:xfrm>
              <a:off x="1259050" y="3782900"/>
              <a:ext cx="20375" cy="10400"/>
            </a:xfrm>
            <a:custGeom>
              <a:avLst/>
              <a:gdLst/>
              <a:ahLst/>
              <a:cxnLst/>
              <a:rect l="l" t="t" r="r" b="b"/>
              <a:pathLst>
                <a:path w="815" h="416" extrusionOk="0">
                  <a:moveTo>
                    <a:pt x="210" y="0"/>
                  </a:moveTo>
                  <a:cubicBezTo>
                    <a:pt x="125" y="0"/>
                    <a:pt x="51" y="64"/>
                    <a:pt x="36" y="151"/>
                  </a:cubicBezTo>
                  <a:cubicBezTo>
                    <a:pt x="0" y="257"/>
                    <a:pt x="71" y="363"/>
                    <a:pt x="177" y="380"/>
                  </a:cubicBezTo>
                  <a:cubicBezTo>
                    <a:pt x="266" y="416"/>
                    <a:pt x="337" y="416"/>
                    <a:pt x="408" y="416"/>
                  </a:cubicBezTo>
                  <a:cubicBezTo>
                    <a:pt x="479" y="416"/>
                    <a:pt x="566" y="416"/>
                    <a:pt x="656" y="380"/>
                  </a:cubicBezTo>
                  <a:cubicBezTo>
                    <a:pt x="762" y="363"/>
                    <a:pt x="814" y="257"/>
                    <a:pt x="797" y="151"/>
                  </a:cubicBezTo>
                  <a:cubicBezTo>
                    <a:pt x="768" y="64"/>
                    <a:pt x="691" y="0"/>
                    <a:pt x="606" y="0"/>
                  </a:cubicBezTo>
                  <a:cubicBezTo>
                    <a:pt x="587" y="0"/>
                    <a:pt x="568" y="3"/>
                    <a:pt x="550" y="9"/>
                  </a:cubicBezTo>
                  <a:cubicBezTo>
                    <a:pt x="487" y="18"/>
                    <a:pt x="447" y="22"/>
                    <a:pt x="407" y="22"/>
                  </a:cubicBezTo>
                  <a:cubicBezTo>
                    <a:pt x="368" y="22"/>
                    <a:pt x="328" y="18"/>
                    <a:pt x="266" y="9"/>
                  </a:cubicBezTo>
                  <a:cubicBezTo>
                    <a:pt x="248" y="3"/>
                    <a:pt x="229"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70"/>
            <p:cNvSpPr/>
            <p:nvPr/>
          </p:nvSpPr>
          <p:spPr>
            <a:xfrm>
              <a:off x="1267900" y="3806375"/>
              <a:ext cx="30100" cy="12175"/>
            </a:xfrm>
            <a:custGeom>
              <a:avLst/>
              <a:gdLst/>
              <a:ahLst/>
              <a:cxnLst/>
              <a:rect l="l" t="t" r="r" b="b"/>
              <a:pathLst>
                <a:path w="1204" h="487" extrusionOk="0">
                  <a:moveTo>
                    <a:pt x="226" y="1"/>
                  </a:moveTo>
                  <a:cubicBezTo>
                    <a:pt x="158" y="1"/>
                    <a:pt x="89" y="36"/>
                    <a:pt x="54" y="97"/>
                  </a:cubicBezTo>
                  <a:cubicBezTo>
                    <a:pt x="0" y="203"/>
                    <a:pt x="36" y="326"/>
                    <a:pt x="125" y="380"/>
                  </a:cubicBezTo>
                  <a:cubicBezTo>
                    <a:pt x="283" y="451"/>
                    <a:pt x="443" y="486"/>
                    <a:pt x="602" y="486"/>
                  </a:cubicBezTo>
                  <a:cubicBezTo>
                    <a:pt x="762" y="486"/>
                    <a:pt x="939" y="451"/>
                    <a:pt x="1080" y="380"/>
                  </a:cubicBezTo>
                  <a:cubicBezTo>
                    <a:pt x="1168" y="326"/>
                    <a:pt x="1204" y="203"/>
                    <a:pt x="1151" y="97"/>
                  </a:cubicBezTo>
                  <a:cubicBezTo>
                    <a:pt x="1115" y="36"/>
                    <a:pt x="1054" y="1"/>
                    <a:pt x="986" y="1"/>
                  </a:cubicBezTo>
                  <a:cubicBezTo>
                    <a:pt x="953" y="1"/>
                    <a:pt x="919" y="9"/>
                    <a:pt x="885" y="26"/>
                  </a:cubicBezTo>
                  <a:cubicBezTo>
                    <a:pt x="797" y="79"/>
                    <a:pt x="699" y="106"/>
                    <a:pt x="602" y="106"/>
                  </a:cubicBezTo>
                  <a:cubicBezTo>
                    <a:pt x="505" y="106"/>
                    <a:pt x="407" y="79"/>
                    <a:pt x="319" y="26"/>
                  </a:cubicBezTo>
                  <a:cubicBezTo>
                    <a:pt x="290" y="9"/>
                    <a:pt x="258" y="1"/>
                    <a:pt x="226" y="1"/>
                  </a:cubicBezTo>
                  <a:close/>
                </a:path>
              </a:pathLst>
            </a:custGeom>
            <a:solidFill>
              <a:srgbClr val="F6A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70"/>
            <p:cNvSpPr/>
            <p:nvPr/>
          </p:nvSpPr>
          <p:spPr>
            <a:xfrm>
              <a:off x="1199750" y="3697300"/>
              <a:ext cx="166850" cy="72800"/>
            </a:xfrm>
            <a:custGeom>
              <a:avLst/>
              <a:gdLst/>
              <a:ahLst/>
              <a:cxnLst/>
              <a:rect l="l" t="t" r="r" b="b"/>
              <a:pathLst>
                <a:path w="6674" h="2912" extrusionOk="0">
                  <a:moveTo>
                    <a:pt x="3328" y="0"/>
                  </a:moveTo>
                  <a:cubicBezTo>
                    <a:pt x="1" y="0"/>
                    <a:pt x="1400" y="2902"/>
                    <a:pt x="1400" y="2902"/>
                  </a:cubicBezTo>
                  <a:cubicBezTo>
                    <a:pt x="1400" y="2902"/>
                    <a:pt x="1423" y="2912"/>
                    <a:pt x="1460" y="2912"/>
                  </a:cubicBezTo>
                  <a:cubicBezTo>
                    <a:pt x="1526" y="2912"/>
                    <a:pt x="1634" y="2883"/>
                    <a:pt x="1735" y="2725"/>
                  </a:cubicBezTo>
                  <a:cubicBezTo>
                    <a:pt x="1863" y="2518"/>
                    <a:pt x="1761" y="1665"/>
                    <a:pt x="2191" y="1665"/>
                  </a:cubicBezTo>
                  <a:cubicBezTo>
                    <a:pt x="2239" y="1665"/>
                    <a:pt x="2293" y="1676"/>
                    <a:pt x="2355" y="1699"/>
                  </a:cubicBezTo>
                  <a:cubicBezTo>
                    <a:pt x="2815" y="1874"/>
                    <a:pt x="3140" y="1895"/>
                    <a:pt x="3268" y="1895"/>
                  </a:cubicBezTo>
                  <a:cubicBezTo>
                    <a:pt x="3307" y="1895"/>
                    <a:pt x="3328" y="1893"/>
                    <a:pt x="3328" y="1893"/>
                  </a:cubicBezTo>
                  <a:cubicBezTo>
                    <a:pt x="3328" y="1893"/>
                    <a:pt x="3349" y="1895"/>
                    <a:pt x="3388" y="1895"/>
                  </a:cubicBezTo>
                  <a:cubicBezTo>
                    <a:pt x="3517" y="1895"/>
                    <a:pt x="3846" y="1874"/>
                    <a:pt x="4319" y="1699"/>
                  </a:cubicBezTo>
                  <a:cubicBezTo>
                    <a:pt x="4379" y="1676"/>
                    <a:pt x="4432" y="1665"/>
                    <a:pt x="4478" y="1665"/>
                  </a:cubicBezTo>
                  <a:cubicBezTo>
                    <a:pt x="4895" y="1665"/>
                    <a:pt x="4795" y="2518"/>
                    <a:pt x="4939" y="2725"/>
                  </a:cubicBezTo>
                  <a:cubicBezTo>
                    <a:pt x="5040" y="2883"/>
                    <a:pt x="5148" y="2912"/>
                    <a:pt x="5214" y="2912"/>
                  </a:cubicBezTo>
                  <a:cubicBezTo>
                    <a:pt x="5251" y="2912"/>
                    <a:pt x="5275" y="2902"/>
                    <a:pt x="5275" y="2902"/>
                  </a:cubicBezTo>
                  <a:cubicBezTo>
                    <a:pt x="5275" y="2902"/>
                    <a:pt x="6673" y="0"/>
                    <a:pt x="3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70"/>
            <p:cNvSpPr/>
            <p:nvPr/>
          </p:nvSpPr>
          <p:spPr>
            <a:xfrm>
              <a:off x="1272775" y="3697300"/>
              <a:ext cx="93825" cy="72800"/>
            </a:xfrm>
            <a:custGeom>
              <a:avLst/>
              <a:gdLst/>
              <a:ahLst/>
              <a:cxnLst/>
              <a:rect l="l" t="t" r="r" b="b"/>
              <a:pathLst>
                <a:path w="3753" h="2912" extrusionOk="0">
                  <a:moveTo>
                    <a:pt x="407" y="0"/>
                  </a:moveTo>
                  <a:cubicBezTo>
                    <a:pt x="265" y="0"/>
                    <a:pt x="124" y="0"/>
                    <a:pt x="1" y="17"/>
                  </a:cubicBezTo>
                  <a:cubicBezTo>
                    <a:pt x="1610" y="142"/>
                    <a:pt x="1876" y="1079"/>
                    <a:pt x="1806" y="1841"/>
                  </a:cubicBezTo>
                  <a:cubicBezTo>
                    <a:pt x="1947" y="2105"/>
                    <a:pt x="1912" y="2584"/>
                    <a:pt x="2018" y="2725"/>
                  </a:cubicBezTo>
                  <a:cubicBezTo>
                    <a:pt x="2119" y="2883"/>
                    <a:pt x="2227" y="2912"/>
                    <a:pt x="2293" y="2912"/>
                  </a:cubicBezTo>
                  <a:cubicBezTo>
                    <a:pt x="2330" y="2912"/>
                    <a:pt x="2354" y="2902"/>
                    <a:pt x="2354" y="2902"/>
                  </a:cubicBezTo>
                  <a:cubicBezTo>
                    <a:pt x="2354" y="2902"/>
                    <a:pt x="3752" y="0"/>
                    <a:pt x="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70"/>
            <p:cNvSpPr/>
            <p:nvPr/>
          </p:nvSpPr>
          <p:spPr>
            <a:xfrm>
              <a:off x="1207725" y="3895500"/>
              <a:ext cx="150450" cy="138950"/>
            </a:xfrm>
            <a:custGeom>
              <a:avLst/>
              <a:gdLst/>
              <a:ahLst/>
              <a:cxnLst/>
              <a:rect l="l" t="t" r="r" b="b"/>
              <a:pathLst>
                <a:path w="6018" h="5558" extrusionOk="0">
                  <a:moveTo>
                    <a:pt x="0" y="0"/>
                  </a:moveTo>
                  <a:lnTo>
                    <a:pt x="0" y="5097"/>
                  </a:lnTo>
                  <a:cubicBezTo>
                    <a:pt x="0" y="5345"/>
                    <a:pt x="213" y="5557"/>
                    <a:pt x="443" y="5557"/>
                  </a:cubicBezTo>
                  <a:lnTo>
                    <a:pt x="5576" y="5557"/>
                  </a:lnTo>
                  <a:cubicBezTo>
                    <a:pt x="5823" y="5557"/>
                    <a:pt x="6017" y="5345"/>
                    <a:pt x="6017" y="5097"/>
                  </a:cubicBezTo>
                  <a:lnTo>
                    <a:pt x="60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70"/>
            <p:cNvSpPr/>
            <p:nvPr/>
          </p:nvSpPr>
          <p:spPr>
            <a:xfrm>
              <a:off x="1326750" y="3895500"/>
              <a:ext cx="31425" cy="138950"/>
            </a:xfrm>
            <a:custGeom>
              <a:avLst/>
              <a:gdLst/>
              <a:ahLst/>
              <a:cxnLst/>
              <a:rect l="l" t="t" r="r" b="b"/>
              <a:pathLst>
                <a:path w="1257" h="5558" extrusionOk="0">
                  <a:moveTo>
                    <a:pt x="442" y="0"/>
                  </a:moveTo>
                  <a:lnTo>
                    <a:pt x="442" y="5097"/>
                  </a:lnTo>
                  <a:cubicBezTo>
                    <a:pt x="442" y="5345"/>
                    <a:pt x="248" y="5557"/>
                    <a:pt x="1" y="5557"/>
                  </a:cubicBezTo>
                  <a:lnTo>
                    <a:pt x="815" y="5557"/>
                  </a:lnTo>
                  <a:cubicBezTo>
                    <a:pt x="1062" y="5557"/>
                    <a:pt x="1256" y="5345"/>
                    <a:pt x="1256" y="5097"/>
                  </a:cubicBezTo>
                  <a:lnTo>
                    <a:pt x="1256" y="0"/>
                  </a:ln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70"/>
            <p:cNvSpPr/>
            <p:nvPr/>
          </p:nvSpPr>
          <p:spPr>
            <a:xfrm>
              <a:off x="1059525" y="3926000"/>
              <a:ext cx="73475" cy="65975"/>
            </a:xfrm>
            <a:custGeom>
              <a:avLst/>
              <a:gdLst/>
              <a:ahLst/>
              <a:cxnLst/>
              <a:rect l="l" t="t" r="r" b="b"/>
              <a:pathLst>
                <a:path w="2939" h="2639" extrusionOk="0">
                  <a:moveTo>
                    <a:pt x="885" y="1"/>
                  </a:moveTo>
                  <a:cubicBezTo>
                    <a:pt x="390" y="1"/>
                    <a:pt x="0" y="426"/>
                    <a:pt x="0" y="975"/>
                  </a:cubicBezTo>
                  <a:cubicBezTo>
                    <a:pt x="0" y="1329"/>
                    <a:pt x="177" y="2001"/>
                    <a:pt x="1345" y="2603"/>
                  </a:cubicBezTo>
                  <a:cubicBezTo>
                    <a:pt x="1381" y="2638"/>
                    <a:pt x="1433" y="2638"/>
                    <a:pt x="1469" y="2638"/>
                  </a:cubicBezTo>
                  <a:cubicBezTo>
                    <a:pt x="1522" y="2638"/>
                    <a:pt x="1575" y="2638"/>
                    <a:pt x="1610" y="2603"/>
                  </a:cubicBezTo>
                  <a:cubicBezTo>
                    <a:pt x="2778" y="2001"/>
                    <a:pt x="2938" y="1329"/>
                    <a:pt x="2938" y="975"/>
                  </a:cubicBezTo>
                  <a:cubicBezTo>
                    <a:pt x="2938" y="426"/>
                    <a:pt x="2566" y="1"/>
                    <a:pt x="2070" y="1"/>
                  </a:cubicBezTo>
                  <a:cubicBezTo>
                    <a:pt x="1822" y="1"/>
                    <a:pt x="1629" y="90"/>
                    <a:pt x="1469" y="196"/>
                  </a:cubicBezTo>
                  <a:cubicBezTo>
                    <a:pt x="1327" y="90"/>
                    <a:pt x="1133" y="1"/>
                    <a:pt x="8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70"/>
            <p:cNvSpPr/>
            <p:nvPr/>
          </p:nvSpPr>
          <p:spPr>
            <a:xfrm>
              <a:off x="1086075" y="3926000"/>
              <a:ext cx="46925" cy="65975"/>
            </a:xfrm>
            <a:custGeom>
              <a:avLst/>
              <a:gdLst/>
              <a:ahLst/>
              <a:cxnLst/>
              <a:rect l="l" t="t" r="r" b="b"/>
              <a:pathLst>
                <a:path w="1877" h="2639" extrusionOk="0">
                  <a:moveTo>
                    <a:pt x="1008" y="1"/>
                  </a:moveTo>
                  <a:cubicBezTo>
                    <a:pt x="831" y="1"/>
                    <a:pt x="690" y="36"/>
                    <a:pt x="584" y="90"/>
                  </a:cubicBezTo>
                  <a:cubicBezTo>
                    <a:pt x="867" y="249"/>
                    <a:pt x="1062" y="586"/>
                    <a:pt x="1062" y="975"/>
                  </a:cubicBezTo>
                  <a:cubicBezTo>
                    <a:pt x="1062" y="1293"/>
                    <a:pt x="920" y="1895"/>
                    <a:pt x="0" y="2461"/>
                  </a:cubicBezTo>
                  <a:cubicBezTo>
                    <a:pt x="88" y="2514"/>
                    <a:pt x="177" y="2568"/>
                    <a:pt x="283" y="2603"/>
                  </a:cubicBezTo>
                  <a:cubicBezTo>
                    <a:pt x="319" y="2638"/>
                    <a:pt x="371" y="2638"/>
                    <a:pt x="407" y="2638"/>
                  </a:cubicBezTo>
                  <a:cubicBezTo>
                    <a:pt x="460" y="2638"/>
                    <a:pt x="513" y="2638"/>
                    <a:pt x="548" y="2603"/>
                  </a:cubicBezTo>
                  <a:cubicBezTo>
                    <a:pt x="1716" y="2001"/>
                    <a:pt x="1876" y="1329"/>
                    <a:pt x="1876" y="975"/>
                  </a:cubicBezTo>
                  <a:cubicBezTo>
                    <a:pt x="1876" y="426"/>
                    <a:pt x="1504" y="1"/>
                    <a:pt x="1008" y="1"/>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70"/>
            <p:cNvSpPr/>
            <p:nvPr/>
          </p:nvSpPr>
          <p:spPr>
            <a:xfrm>
              <a:off x="1257725" y="3928325"/>
              <a:ext cx="55775" cy="55225"/>
            </a:xfrm>
            <a:custGeom>
              <a:avLst/>
              <a:gdLst/>
              <a:ahLst/>
              <a:cxnLst/>
              <a:rect l="l" t="t" r="r" b="b"/>
              <a:pathLst>
                <a:path w="2231" h="2209" extrusionOk="0">
                  <a:moveTo>
                    <a:pt x="206" y="1"/>
                  </a:moveTo>
                  <a:cubicBezTo>
                    <a:pt x="155" y="1"/>
                    <a:pt x="107" y="23"/>
                    <a:pt x="72" y="68"/>
                  </a:cubicBezTo>
                  <a:cubicBezTo>
                    <a:pt x="1" y="139"/>
                    <a:pt x="1" y="262"/>
                    <a:pt x="72" y="333"/>
                  </a:cubicBezTo>
                  <a:lnTo>
                    <a:pt x="832" y="1111"/>
                  </a:lnTo>
                  <a:lnTo>
                    <a:pt x="72" y="1873"/>
                  </a:lnTo>
                  <a:cubicBezTo>
                    <a:pt x="1" y="1944"/>
                    <a:pt x="1" y="2067"/>
                    <a:pt x="72" y="2138"/>
                  </a:cubicBezTo>
                  <a:cubicBezTo>
                    <a:pt x="107" y="2191"/>
                    <a:pt x="159" y="2208"/>
                    <a:pt x="213" y="2208"/>
                  </a:cubicBezTo>
                  <a:cubicBezTo>
                    <a:pt x="266" y="2208"/>
                    <a:pt x="301" y="2191"/>
                    <a:pt x="355" y="2138"/>
                  </a:cubicBezTo>
                  <a:lnTo>
                    <a:pt x="1115" y="1377"/>
                  </a:lnTo>
                  <a:lnTo>
                    <a:pt x="1877" y="2138"/>
                  </a:lnTo>
                  <a:cubicBezTo>
                    <a:pt x="1912" y="2191"/>
                    <a:pt x="1964" y="2208"/>
                    <a:pt x="2018" y="2208"/>
                  </a:cubicBezTo>
                  <a:cubicBezTo>
                    <a:pt x="2054" y="2208"/>
                    <a:pt x="2106" y="2191"/>
                    <a:pt x="2160" y="2138"/>
                  </a:cubicBezTo>
                  <a:cubicBezTo>
                    <a:pt x="2231" y="2067"/>
                    <a:pt x="2231" y="1944"/>
                    <a:pt x="2160" y="1873"/>
                  </a:cubicBezTo>
                  <a:lnTo>
                    <a:pt x="1381" y="1111"/>
                  </a:lnTo>
                  <a:lnTo>
                    <a:pt x="2160" y="333"/>
                  </a:lnTo>
                  <a:cubicBezTo>
                    <a:pt x="2231" y="262"/>
                    <a:pt x="2231" y="139"/>
                    <a:pt x="2160" y="68"/>
                  </a:cubicBezTo>
                  <a:cubicBezTo>
                    <a:pt x="2115" y="23"/>
                    <a:pt x="2062" y="1"/>
                    <a:pt x="2011" y="1"/>
                  </a:cubicBezTo>
                  <a:cubicBezTo>
                    <a:pt x="1961" y="1"/>
                    <a:pt x="1912" y="23"/>
                    <a:pt x="1877" y="68"/>
                  </a:cubicBezTo>
                  <a:lnTo>
                    <a:pt x="1115" y="828"/>
                  </a:lnTo>
                  <a:lnTo>
                    <a:pt x="355" y="68"/>
                  </a:lnTo>
                  <a:cubicBezTo>
                    <a:pt x="310" y="23"/>
                    <a:pt x="257" y="1"/>
                    <a:pt x="2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0"/>
            <p:cNvSpPr/>
            <p:nvPr/>
          </p:nvSpPr>
          <p:spPr>
            <a:xfrm>
              <a:off x="1146250" y="3937275"/>
              <a:ext cx="102650" cy="32575"/>
            </a:xfrm>
            <a:custGeom>
              <a:avLst/>
              <a:gdLst/>
              <a:ahLst/>
              <a:cxnLst/>
              <a:rect l="l" t="t" r="r" b="b"/>
              <a:pathLst>
                <a:path w="4106" h="1303" extrusionOk="0">
                  <a:moveTo>
                    <a:pt x="3407" y="1"/>
                  </a:moveTo>
                  <a:cubicBezTo>
                    <a:pt x="3353" y="1"/>
                    <a:pt x="3296" y="24"/>
                    <a:pt x="3256" y="64"/>
                  </a:cubicBezTo>
                  <a:cubicBezTo>
                    <a:pt x="3186" y="152"/>
                    <a:pt x="3186" y="276"/>
                    <a:pt x="3273" y="347"/>
                  </a:cubicBezTo>
                  <a:lnTo>
                    <a:pt x="3398" y="453"/>
                  </a:lnTo>
                  <a:lnTo>
                    <a:pt x="194" y="453"/>
                  </a:lnTo>
                  <a:cubicBezTo>
                    <a:pt x="88" y="453"/>
                    <a:pt x="0" y="541"/>
                    <a:pt x="0" y="647"/>
                  </a:cubicBezTo>
                  <a:cubicBezTo>
                    <a:pt x="0" y="753"/>
                    <a:pt x="88" y="842"/>
                    <a:pt x="194" y="842"/>
                  </a:cubicBezTo>
                  <a:lnTo>
                    <a:pt x="3398" y="842"/>
                  </a:lnTo>
                  <a:lnTo>
                    <a:pt x="3273" y="949"/>
                  </a:lnTo>
                  <a:cubicBezTo>
                    <a:pt x="3186" y="1019"/>
                    <a:pt x="3186" y="1143"/>
                    <a:pt x="3256" y="1232"/>
                  </a:cubicBezTo>
                  <a:cubicBezTo>
                    <a:pt x="3292" y="1267"/>
                    <a:pt x="3344" y="1303"/>
                    <a:pt x="3398" y="1303"/>
                  </a:cubicBezTo>
                  <a:cubicBezTo>
                    <a:pt x="3450" y="1303"/>
                    <a:pt x="3486" y="1284"/>
                    <a:pt x="3540" y="1249"/>
                  </a:cubicBezTo>
                  <a:lnTo>
                    <a:pt x="4052" y="789"/>
                  </a:lnTo>
                  <a:cubicBezTo>
                    <a:pt x="4087" y="753"/>
                    <a:pt x="4106" y="701"/>
                    <a:pt x="4106" y="647"/>
                  </a:cubicBezTo>
                  <a:cubicBezTo>
                    <a:pt x="4106" y="595"/>
                    <a:pt x="4087" y="541"/>
                    <a:pt x="4052" y="505"/>
                  </a:cubicBezTo>
                  <a:lnTo>
                    <a:pt x="3521" y="45"/>
                  </a:lnTo>
                  <a:cubicBezTo>
                    <a:pt x="3490" y="14"/>
                    <a:pt x="3449" y="1"/>
                    <a:pt x="34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9" name="Google Shape;2129;p70"/>
          <p:cNvGrpSpPr/>
          <p:nvPr/>
        </p:nvGrpSpPr>
        <p:grpSpPr>
          <a:xfrm>
            <a:off x="954964" y="2759358"/>
            <a:ext cx="447465" cy="392851"/>
            <a:chOff x="6293950" y="3714950"/>
            <a:chExt cx="337150" cy="296000"/>
          </a:xfrm>
        </p:grpSpPr>
        <p:sp>
          <p:nvSpPr>
            <p:cNvPr id="2130" name="Google Shape;2130;p70"/>
            <p:cNvSpPr/>
            <p:nvPr/>
          </p:nvSpPr>
          <p:spPr>
            <a:xfrm>
              <a:off x="6294375" y="3714950"/>
              <a:ext cx="175700" cy="134400"/>
            </a:xfrm>
            <a:custGeom>
              <a:avLst/>
              <a:gdLst/>
              <a:ahLst/>
              <a:cxnLst/>
              <a:rect l="l" t="t" r="r" b="b"/>
              <a:pathLst>
                <a:path w="7028" h="5376" extrusionOk="0">
                  <a:moveTo>
                    <a:pt x="461" y="1"/>
                  </a:moveTo>
                  <a:cubicBezTo>
                    <a:pt x="196" y="1"/>
                    <a:pt x="1" y="213"/>
                    <a:pt x="1" y="461"/>
                  </a:cubicBezTo>
                  <a:lnTo>
                    <a:pt x="1" y="3875"/>
                  </a:lnTo>
                  <a:cubicBezTo>
                    <a:pt x="1" y="4123"/>
                    <a:pt x="196" y="4319"/>
                    <a:pt x="461" y="4319"/>
                  </a:cubicBezTo>
                  <a:lnTo>
                    <a:pt x="2018" y="4319"/>
                  </a:lnTo>
                  <a:cubicBezTo>
                    <a:pt x="2089" y="4319"/>
                    <a:pt x="2143" y="4354"/>
                    <a:pt x="2160" y="4406"/>
                  </a:cubicBezTo>
                  <a:lnTo>
                    <a:pt x="2603" y="5310"/>
                  </a:lnTo>
                  <a:cubicBezTo>
                    <a:pt x="2629" y="5354"/>
                    <a:pt x="2673" y="5376"/>
                    <a:pt x="2717" y="5376"/>
                  </a:cubicBezTo>
                  <a:cubicBezTo>
                    <a:pt x="2762" y="5376"/>
                    <a:pt x="2806" y="5354"/>
                    <a:pt x="2832" y="5310"/>
                  </a:cubicBezTo>
                  <a:lnTo>
                    <a:pt x="3292" y="4406"/>
                  </a:lnTo>
                  <a:cubicBezTo>
                    <a:pt x="3311" y="4354"/>
                    <a:pt x="3363" y="4319"/>
                    <a:pt x="3417" y="4319"/>
                  </a:cubicBezTo>
                  <a:lnTo>
                    <a:pt x="6567" y="4319"/>
                  </a:lnTo>
                  <a:cubicBezTo>
                    <a:pt x="6815" y="4319"/>
                    <a:pt x="7027" y="4123"/>
                    <a:pt x="7027" y="3875"/>
                  </a:cubicBezTo>
                  <a:lnTo>
                    <a:pt x="7027" y="461"/>
                  </a:lnTo>
                  <a:cubicBezTo>
                    <a:pt x="7027" y="213"/>
                    <a:pt x="6815" y="1"/>
                    <a:pt x="6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0"/>
            <p:cNvSpPr/>
            <p:nvPr/>
          </p:nvSpPr>
          <p:spPr>
            <a:xfrm>
              <a:off x="6438175" y="3714950"/>
              <a:ext cx="31900" cy="107975"/>
            </a:xfrm>
            <a:custGeom>
              <a:avLst/>
              <a:gdLst/>
              <a:ahLst/>
              <a:cxnLst/>
              <a:rect l="l" t="t" r="r" b="b"/>
              <a:pathLst>
                <a:path w="1276" h="4319" extrusionOk="0">
                  <a:moveTo>
                    <a:pt x="1" y="1"/>
                  </a:moveTo>
                  <a:cubicBezTo>
                    <a:pt x="249" y="1"/>
                    <a:pt x="461" y="213"/>
                    <a:pt x="461" y="461"/>
                  </a:cubicBezTo>
                  <a:lnTo>
                    <a:pt x="461" y="3875"/>
                  </a:lnTo>
                  <a:cubicBezTo>
                    <a:pt x="461" y="4123"/>
                    <a:pt x="249" y="4319"/>
                    <a:pt x="1" y="4319"/>
                  </a:cubicBezTo>
                  <a:lnTo>
                    <a:pt x="815" y="4319"/>
                  </a:lnTo>
                  <a:cubicBezTo>
                    <a:pt x="1063" y="4319"/>
                    <a:pt x="1275" y="4123"/>
                    <a:pt x="1275" y="3875"/>
                  </a:cubicBezTo>
                  <a:lnTo>
                    <a:pt x="1275" y="461"/>
                  </a:lnTo>
                  <a:cubicBezTo>
                    <a:pt x="1275" y="213"/>
                    <a:pt x="1063" y="1"/>
                    <a:pt x="815" y="1"/>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0"/>
            <p:cNvSpPr/>
            <p:nvPr/>
          </p:nvSpPr>
          <p:spPr>
            <a:xfrm>
              <a:off x="6317850" y="3738375"/>
              <a:ext cx="63725" cy="62425"/>
            </a:xfrm>
            <a:custGeom>
              <a:avLst/>
              <a:gdLst/>
              <a:ahLst/>
              <a:cxnLst/>
              <a:rect l="l" t="t" r="r" b="b"/>
              <a:pathLst>
                <a:path w="2549" h="2497" extrusionOk="0">
                  <a:moveTo>
                    <a:pt x="230" y="1"/>
                  </a:moveTo>
                  <a:cubicBezTo>
                    <a:pt x="106" y="1"/>
                    <a:pt x="0" y="90"/>
                    <a:pt x="0" y="213"/>
                  </a:cubicBezTo>
                  <a:lnTo>
                    <a:pt x="0" y="2284"/>
                  </a:lnTo>
                  <a:cubicBezTo>
                    <a:pt x="0" y="2408"/>
                    <a:pt x="106" y="2497"/>
                    <a:pt x="230" y="2497"/>
                  </a:cubicBezTo>
                  <a:lnTo>
                    <a:pt x="2336" y="2497"/>
                  </a:lnTo>
                  <a:cubicBezTo>
                    <a:pt x="2459" y="2497"/>
                    <a:pt x="2549" y="2408"/>
                    <a:pt x="2549" y="2284"/>
                  </a:cubicBezTo>
                  <a:lnTo>
                    <a:pt x="2549" y="213"/>
                  </a:lnTo>
                  <a:cubicBezTo>
                    <a:pt x="2549" y="90"/>
                    <a:pt x="2459" y="1"/>
                    <a:pt x="23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0"/>
            <p:cNvSpPr/>
            <p:nvPr/>
          </p:nvSpPr>
          <p:spPr>
            <a:xfrm>
              <a:off x="6343925" y="3749450"/>
              <a:ext cx="9775" cy="23475"/>
            </a:xfrm>
            <a:custGeom>
              <a:avLst/>
              <a:gdLst/>
              <a:ahLst/>
              <a:cxnLst/>
              <a:rect l="l" t="t" r="r" b="b"/>
              <a:pathLst>
                <a:path w="391" h="939" extrusionOk="0">
                  <a:moveTo>
                    <a:pt x="196" y="1"/>
                  </a:moveTo>
                  <a:cubicBezTo>
                    <a:pt x="90" y="1"/>
                    <a:pt x="1" y="89"/>
                    <a:pt x="1" y="195"/>
                  </a:cubicBezTo>
                  <a:lnTo>
                    <a:pt x="1" y="726"/>
                  </a:lnTo>
                  <a:cubicBezTo>
                    <a:pt x="1" y="850"/>
                    <a:pt x="90" y="938"/>
                    <a:pt x="196" y="938"/>
                  </a:cubicBezTo>
                  <a:cubicBezTo>
                    <a:pt x="302" y="938"/>
                    <a:pt x="390" y="850"/>
                    <a:pt x="390" y="726"/>
                  </a:cubicBezTo>
                  <a:lnTo>
                    <a:pt x="390" y="195"/>
                  </a:lnTo>
                  <a:cubicBezTo>
                    <a:pt x="390" y="89"/>
                    <a:pt x="302" y="1"/>
                    <a:pt x="1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0"/>
            <p:cNvSpPr/>
            <p:nvPr/>
          </p:nvSpPr>
          <p:spPr>
            <a:xfrm>
              <a:off x="6343925" y="3778200"/>
              <a:ext cx="9775" cy="12000"/>
            </a:xfrm>
            <a:custGeom>
              <a:avLst/>
              <a:gdLst/>
              <a:ahLst/>
              <a:cxnLst/>
              <a:rect l="l" t="t" r="r" b="b"/>
              <a:pathLst>
                <a:path w="391" h="480" extrusionOk="0">
                  <a:moveTo>
                    <a:pt x="196" y="1"/>
                  </a:moveTo>
                  <a:cubicBezTo>
                    <a:pt x="90" y="1"/>
                    <a:pt x="1" y="90"/>
                    <a:pt x="1" y="196"/>
                  </a:cubicBezTo>
                  <a:lnTo>
                    <a:pt x="1" y="284"/>
                  </a:lnTo>
                  <a:cubicBezTo>
                    <a:pt x="1" y="390"/>
                    <a:pt x="90" y="479"/>
                    <a:pt x="196" y="479"/>
                  </a:cubicBezTo>
                  <a:cubicBezTo>
                    <a:pt x="302" y="479"/>
                    <a:pt x="390" y="390"/>
                    <a:pt x="390" y="284"/>
                  </a:cubicBezTo>
                  <a:lnTo>
                    <a:pt x="390" y="196"/>
                  </a:lnTo>
                  <a:cubicBezTo>
                    <a:pt x="390" y="90"/>
                    <a:pt x="302" y="1"/>
                    <a:pt x="1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0"/>
            <p:cNvSpPr/>
            <p:nvPr/>
          </p:nvSpPr>
          <p:spPr>
            <a:xfrm>
              <a:off x="6442600" y="3773350"/>
              <a:ext cx="163275" cy="110075"/>
            </a:xfrm>
            <a:custGeom>
              <a:avLst/>
              <a:gdLst/>
              <a:ahLst/>
              <a:cxnLst/>
              <a:rect l="l" t="t" r="r" b="b"/>
              <a:pathLst>
                <a:path w="6531" h="4403" extrusionOk="0">
                  <a:moveTo>
                    <a:pt x="443" y="1"/>
                  </a:moveTo>
                  <a:cubicBezTo>
                    <a:pt x="195" y="1"/>
                    <a:pt x="1" y="213"/>
                    <a:pt x="1" y="461"/>
                  </a:cubicBezTo>
                  <a:lnTo>
                    <a:pt x="1" y="2903"/>
                  </a:lnTo>
                  <a:cubicBezTo>
                    <a:pt x="1" y="3151"/>
                    <a:pt x="195" y="3345"/>
                    <a:pt x="443" y="3345"/>
                  </a:cubicBezTo>
                  <a:lnTo>
                    <a:pt x="3593" y="3345"/>
                  </a:lnTo>
                  <a:cubicBezTo>
                    <a:pt x="3647" y="3345"/>
                    <a:pt x="3699" y="3380"/>
                    <a:pt x="3734" y="3434"/>
                  </a:cubicBezTo>
                  <a:lnTo>
                    <a:pt x="4194" y="4336"/>
                  </a:lnTo>
                  <a:cubicBezTo>
                    <a:pt x="4212" y="4380"/>
                    <a:pt x="4256" y="4403"/>
                    <a:pt x="4301" y="4403"/>
                  </a:cubicBezTo>
                  <a:cubicBezTo>
                    <a:pt x="4345" y="4403"/>
                    <a:pt x="4389" y="4380"/>
                    <a:pt x="4407" y="4336"/>
                  </a:cubicBezTo>
                  <a:lnTo>
                    <a:pt x="4850" y="3434"/>
                  </a:lnTo>
                  <a:cubicBezTo>
                    <a:pt x="4867" y="3380"/>
                    <a:pt x="4938" y="3345"/>
                    <a:pt x="4992" y="3345"/>
                  </a:cubicBezTo>
                  <a:lnTo>
                    <a:pt x="6070" y="3345"/>
                  </a:lnTo>
                  <a:cubicBezTo>
                    <a:pt x="6337" y="3345"/>
                    <a:pt x="6531" y="3151"/>
                    <a:pt x="6531" y="2903"/>
                  </a:cubicBezTo>
                  <a:lnTo>
                    <a:pt x="6531" y="461"/>
                  </a:lnTo>
                  <a:cubicBezTo>
                    <a:pt x="6531" y="213"/>
                    <a:pt x="6337" y="1"/>
                    <a:pt x="6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0"/>
            <p:cNvSpPr/>
            <p:nvPr/>
          </p:nvSpPr>
          <p:spPr>
            <a:xfrm>
              <a:off x="6574000" y="3773350"/>
              <a:ext cx="31875" cy="83625"/>
            </a:xfrm>
            <a:custGeom>
              <a:avLst/>
              <a:gdLst/>
              <a:ahLst/>
              <a:cxnLst/>
              <a:rect l="l" t="t" r="r" b="b"/>
              <a:pathLst>
                <a:path w="1275" h="3345" extrusionOk="0">
                  <a:moveTo>
                    <a:pt x="0" y="1"/>
                  </a:moveTo>
                  <a:cubicBezTo>
                    <a:pt x="266" y="1"/>
                    <a:pt x="460" y="213"/>
                    <a:pt x="460" y="461"/>
                  </a:cubicBezTo>
                  <a:lnTo>
                    <a:pt x="460" y="2903"/>
                  </a:lnTo>
                  <a:cubicBezTo>
                    <a:pt x="460" y="3151"/>
                    <a:pt x="266" y="3345"/>
                    <a:pt x="0" y="3345"/>
                  </a:cubicBezTo>
                  <a:lnTo>
                    <a:pt x="814" y="3345"/>
                  </a:lnTo>
                  <a:cubicBezTo>
                    <a:pt x="1081" y="3345"/>
                    <a:pt x="1275" y="3151"/>
                    <a:pt x="1275" y="2903"/>
                  </a:cubicBezTo>
                  <a:lnTo>
                    <a:pt x="1275" y="461"/>
                  </a:lnTo>
                  <a:cubicBezTo>
                    <a:pt x="1275" y="213"/>
                    <a:pt x="1081" y="1"/>
                    <a:pt x="814" y="1"/>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0"/>
            <p:cNvSpPr/>
            <p:nvPr/>
          </p:nvSpPr>
          <p:spPr>
            <a:xfrm>
              <a:off x="6293950" y="3957400"/>
              <a:ext cx="100450" cy="53550"/>
            </a:xfrm>
            <a:custGeom>
              <a:avLst/>
              <a:gdLst/>
              <a:ahLst/>
              <a:cxnLst/>
              <a:rect l="l" t="t" r="r" b="b"/>
              <a:pathLst>
                <a:path w="4018" h="2142" extrusionOk="0">
                  <a:moveTo>
                    <a:pt x="921" y="1"/>
                  </a:moveTo>
                  <a:cubicBezTo>
                    <a:pt x="407" y="1"/>
                    <a:pt x="1" y="407"/>
                    <a:pt x="1" y="921"/>
                  </a:cubicBezTo>
                  <a:lnTo>
                    <a:pt x="1" y="1752"/>
                  </a:lnTo>
                  <a:cubicBezTo>
                    <a:pt x="1" y="1964"/>
                    <a:pt x="159" y="2141"/>
                    <a:pt x="372" y="2141"/>
                  </a:cubicBezTo>
                  <a:lnTo>
                    <a:pt x="3628" y="2141"/>
                  </a:lnTo>
                  <a:cubicBezTo>
                    <a:pt x="3840" y="2141"/>
                    <a:pt x="4017" y="1964"/>
                    <a:pt x="4017" y="1752"/>
                  </a:cubicBezTo>
                  <a:lnTo>
                    <a:pt x="4017" y="921"/>
                  </a:lnTo>
                  <a:cubicBezTo>
                    <a:pt x="4017" y="407"/>
                    <a:pt x="3592" y="1"/>
                    <a:pt x="3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0"/>
            <p:cNvSpPr/>
            <p:nvPr/>
          </p:nvSpPr>
          <p:spPr>
            <a:xfrm>
              <a:off x="6530625" y="3957400"/>
              <a:ext cx="100475" cy="53550"/>
            </a:xfrm>
            <a:custGeom>
              <a:avLst/>
              <a:gdLst/>
              <a:ahLst/>
              <a:cxnLst/>
              <a:rect l="l" t="t" r="r" b="b"/>
              <a:pathLst>
                <a:path w="4019" h="2142" extrusionOk="0">
                  <a:moveTo>
                    <a:pt x="921" y="1"/>
                  </a:moveTo>
                  <a:cubicBezTo>
                    <a:pt x="409" y="1"/>
                    <a:pt x="1" y="407"/>
                    <a:pt x="1" y="921"/>
                  </a:cubicBezTo>
                  <a:lnTo>
                    <a:pt x="1" y="1752"/>
                  </a:lnTo>
                  <a:cubicBezTo>
                    <a:pt x="1" y="1964"/>
                    <a:pt x="161" y="2141"/>
                    <a:pt x="373" y="2141"/>
                  </a:cubicBezTo>
                  <a:lnTo>
                    <a:pt x="3630" y="2141"/>
                  </a:lnTo>
                  <a:cubicBezTo>
                    <a:pt x="3842" y="2141"/>
                    <a:pt x="4019" y="1964"/>
                    <a:pt x="4019" y="1752"/>
                  </a:cubicBezTo>
                  <a:lnTo>
                    <a:pt x="4019" y="921"/>
                  </a:lnTo>
                  <a:cubicBezTo>
                    <a:pt x="4019" y="407"/>
                    <a:pt x="3594" y="1"/>
                    <a:pt x="30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0"/>
            <p:cNvSpPr/>
            <p:nvPr/>
          </p:nvSpPr>
          <p:spPr>
            <a:xfrm>
              <a:off x="6587725" y="3957400"/>
              <a:ext cx="43375" cy="53550"/>
            </a:xfrm>
            <a:custGeom>
              <a:avLst/>
              <a:gdLst/>
              <a:ahLst/>
              <a:cxnLst/>
              <a:rect l="l" t="t" r="r" b="b"/>
              <a:pathLst>
                <a:path w="1735" h="2142" extrusionOk="0">
                  <a:moveTo>
                    <a:pt x="1" y="1"/>
                  </a:moveTo>
                  <a:cubicBezTo>
                    <a:pt x="496" y="1"/>
                    <a:pt x="921" y="407"/>
                    <a:pt x="921" y="921"/>
                  </a:cubicBezTo>
                  <a:lnTo>
                    <a:pt x="921" y="1752"/>
                  </a:lnTo>
                  <a:cubicBezTo>
                    <a:pt x="921" y="1964"/>
                    <a:pt x="744" y="2141"/>
                    <a:pt x="532" y="2141"/>
                  </a:cubicBezTo>
                  <a:lnTo>
                    <a:pt x="1346" y="2141"/>
                  </a:lnTo>
                  <a:cubicBezTo>
                    <a:pt x="1558" y="2141"/>
                    <a:pt x="1735" y="1964"/>
                    <a:pt x="1735" y="1752"/>
                  </a:cubicBezTo>
                  <a:lnTo>
                    <a:pt x="1735" y="921"/>
                  </a:lnTo>
                  <a:cubicBezTo>
                    <a:pt x="1735" y="407"/>
                    <a:pt x="1310" y="1"/>
                    <a:pt x="815" y="1"/>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0"/>
            <p:cNvSpPr/>
            <p:nvPr/>
          </p:nvSpPr>
          <p:spPr>
            <a:xfrm>
              <a:off x="6553225" y="3894125"/>
              <a:ext cx="54425" cy="73025"/>
            </a:xfrm>
            <a:custGeom>
              <a:avLst/>
              <a:gdLst/>
              <a:ahLst/>
              <a:cxnLst/>
              <a:rect l="l" t="t" r="r" b="b"/>
              <a:pathLst>
                <a:path w="2177" h="2921" extrusionOk="0">
                  <a:moveTo>
                    <a:pt x="1097" y="0"/>
                  </a:moveTo>
                  <a:cubicBezTo>
                    <a:pt x="496" y="0"/>
                    <a:pt x="0" y="496"/>
                    <a:pt x="0" y="1097"/>
                  </a:cubicBezTo>
                  <a:lnTo>
                    <a:pt x="0" y="1824"/>
                  </a:lnTo>
                  <a:cubicBezTo>
                    <a:pt x="0" y="2425"/>
                    <a:pt x="496" y="2921"/>
                    <a:pt x="1097" y="2921"/>
                  </a:cubicBezTo>
                  <a:cubicBezTo>
                    <a:pt x="1699" y="2921"/>
                    <a:pt x="2176" y="2425"/>
                    <a:pt x="2176" y="1824"/>
                  </a:cubicBezTo>
                  <a:lnTo>
                    <a:pt x="2176" y="1097"/>
                  </a:lnTo>
                  <a:cubicBezTo>
                    <a:pt x="2176" y="496"/>
                    <a:pt x="1699" y="0"/>
                    <a:pt x="1097" y="0"/>
                  </a:cubicBezTo>
                  <a:close/>
                </a:path>
              </a:pathLst>
            </a:custGeom>
            <a:solidFill>
              <a:srgbClr val="FAC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0"/>
            <p:cNvSpPr/>
            <p:nvPr/>
          </p:nvSpPr>
          <p:spPr>
            <a:xfrm>
              <a:off x="6570450" y="3894125"/>
              <a:ext cx="37200" cy="73025"/>
            </a:xfrm>
            <a:custGeom>
              <a:avLst/>
              <a:gdLst/>
              <a:ahLst/>
              <a:cxnLst/>
              <a:rect l="l" t="t" r="r" b="b"/>
              <a:pathLst>
                <a:path w="1488" h="2921" extrusionOk="0">
                  <a:moveTo>
                    <a:pt x="408" y="0"/>
                  </a:moveTo>
                  <a:cubicBezTo>
                    <a:pt x="267" y="0"/>
                    <a:pt x="125" y="36"/>
                    <a:pt x="1" y="89"/>
                  </a:cubicBezTo>
                  <a:cubicBezTo>
                    <a:pt x="390" y="248"/>
                    <a:pt x="673" y="637"/>
                    <a:pt x="673" y="1097"/>
                  </a:cubicBezTo>
                  <a:lnTo>
                    <a:pt x="673" y="1824"/>
                  </a:lnTo>
                  <a:cubicBezTo>
                    <a:pt x="673" y="2284"/>
                    <a:pt x="390" y="2673"/>
                    <a:pt x="1" y="2850"/>
                  </a:cubicBezTo>
                  <a:cubicBezTo>
                    <a:pt x="125" y="2886"/>
                    <a:pt x="249" y="2921"/>
                    <a:pt x="408" y="2921"/>
                  </a:cubicBezTo>
                  <a:cubicBezTo>
                    <a:pt x="1010" y="2921"/>
                    <a:pt x="1487" y="2425"/>
                    <a:pt x="1487" y="1824"/>
                  </a:cubicBezTo>
                  <a:lnTo>
                    <a:pt x="1487" y="1097"/>
                  </a:lnTo>
                  <a:cubicBezTo>
                    <a:pt x="1487" y="496"/>
                    <a:pt x="1010" y="0"/>
                    <a:pt x="408" y="0"/>
                  </a:cubicBezTo>
                  <a:close/>
                </a:path>
              </a:pathLst>
            </a:custGeom>
            <a:solidFill>
              <a:srgbClr val="F6A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0"/>
            <p:cNvSpPr/>
            <p:nvPr/>
          </p:nvSpPr>
          <p:spPr>
            <a:xfrm>
              <a:off x="6553225" y="3894125"/>
              <a:ext cx="54425" cy="32325"/>
            </a:xfrm>
            <a:custGeom>
              <a:avLst/>
              <a:gdLst/>
              <a:ahLst/>
              <a:cxnLst/>
              <a:rect l="l" t="t" r="r" b="b"/>
              <a:pathLst>
                <a:path w="2177" h="1293" extrusionOk="0">
                  <a:moveTo>
                    <a:pt x="1097" y="0"/>
                  </a:moveTo>
                  <a:cubicBezTo>
                    <a:pt x="496" y="0"/>
                    <a:pt x="0" y="496"/>
                    <a:pt x="0" y="1097"/>
                  </a:cubicBezTo>
                  <a:lnTo>
                    <a:pt x="0" y="1293"/>
                  </a:lnTo>
                  <a:lnTo>
                    <a:pt x="2176" y="1293"/>
                  </a:lnTo>
                  <a:lnTo>
                    <a:pt x="2176" y="1097"/>
                  </a:lnTo>
                  <a:cubicBezTo>
                    <a:pt x="2176" y="496"/>
                    <a:pt x="1699" y="0"/>
                    <a:pt x="1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0"/>
            <p:cNvSpPr/>
            <p:nvPr/>
          </p:nvSpPr>
          <p:spPr>
            <a:xfrm>
              <a:off x="6570450" y="3894125"/>
              <a:ext cx="37200" cy="32325"/>
            </a:xfrm>
            <a:custGeom>
              <a:avLst/>
              <a:gdLst/>
              <a:ahLst/>
              <a:cxnLst/>
              <a:rect l="l" t="t" r="r" b="b"/>
              <a:pathLst>
                <a:path w="1488" h="1293" extrusionOk="0">
                  <a:moveTo>
                    <a:pt x="408" y="0"/>
                  </a:moveTo>
                  <a:cubicBezTo>
                    <a:pt x="267" y="0"/>
                    <a:pt x="125" y="36"/>
                    <a:pt x="1" y="89"/>
                  </a:cubicBezTo>
                  <a:cubicBezTo>
                    <a:pt x="390" y="248"/>
                    <a:pt x="673" y="637"/>
                    <a:pt x="673" y="1097"/>
                  </a:cubicBezTo>
                  <a:lnTo>
                    <a:pt x="673" y="1293"/>
                  </a:lnTo>
                  <a:lnTo>
                    <a:pt x="1487" y="1293"/>
                  </a:lnTo>
                  <a:lnTo>
                    <a:pt x="1487" y="1097"/>
                  </a:lnTo>
                  <a:cubicBezTo>
                    <a:pt x="1487" y="496"/>
                    <a:pt x="1010" y="0"/>
                    <a:pt x="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0"/>
            <p:cNvSpPr/>
            <p:nvPr/>
          </p:nvSpPr>
          <p:spPr>
            <a:xfrm>
              <a:off x="6351000" y="3957400"/>
              <a:ext cx="43400" cy="53550"/>
            </a:xfrm>
            <a:custGeom>
              <a:avLst/>
              <a:gdLst/>
              <a:ahLst/>
              <a:cxnLst/>
              <a:rect l="l" t="t" r="r" b="b"/>
              <a:pathLst>
                <a:path w="1736" h="2142" extrusionOk="0">
                  <a:moveTo>
                    <a:pt x="1" y="1"/>
                  </a:moveTo>
                  <a:cubicBezTo>
                    <a:pt x="496" y="1"/>
                    <a:pt x="921" y="407"/>
                    <a:pt x="921" y="921"/>
                  </a:cubicBezTo>
                  <a:lnTo>
                    <a:pt x="921" y="1752"/>
                  </a:lnTo>
                  <a:cubicBezTo>
                    <a:pt x="921" y="1964"/>
                    <a:pt x="744" y="2141"/>
                    <a:pt x="550" y="2141"/>
                  </a:cubicBezTo>
                  <a:lnTo>
                    <a:pt x="1346" y="2141"/>
                  </a:lnTo>
                  <a:cubicBezTo>
                    <a:pt x="1558" y="2141"/>
                    <a:pt x="1735" y="1964"/>
                    <a:pt x="1735" y="1752"/>
                  </a:cubicBezTo>
                  <a:lnTo>
                    <a:pt x="1735" y="921"/>
                  </a:lnTo>
                  <a:cubicBezTo>
                    <a:pt x="1735" y="407"/>
                    <a:pt x="1310" y="1"/>
                    <a:pt x="815" y="1"/>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0"/>
            <p:cNvSpPr/>
            <p:nvPr/>
          </p:nvSpPr>
          <p:spPr>
            <a:xfrm>
              <a:off x="6316500" y="3894125"/>
              <a:ext cx="54450" cy="73025"/>
            </a:xfrm>
            <a:custGeom>
              <a:avLst/>
              <a:gdLst/>
              <a:ahLst/>
              <a:cxnLst/>
              <a:rect l="l" t="t" r="r" b="b"/>
              <a:pathLst>
                <a:path w="2178" h="2921" extrusionOk="0">
                  <a:moveTo>
                    <a:pt x="1098" y="0"/>
                  </a:moveTo>
                  <a:cubicBezTo>
                    <a:pt x="496" y="0"/>
                    <a:pt x="0" y="496"/>
                    <a:pt x="0" y="1097"/>
                  </a:cubicBezTo>
                  <a:lnTo>
                    <a:pt x="0" y="1824"/>
                  </a:lnTo>
                  <a:cubicBezTo>
                    <a:pt x="0" y="2425"/>
                    <a:pt x="496" y="2921"/>
                    <a:pt x="1098" y="2921"/>
                  </a:cubicBezTo>
                  <a:cubicBezTo>
                    <a:pt x="1699" y="2921"/>
                    <a:pt x="2178" y="2425"/>
                    <a:pt x="2178" y="1824"/>
                  </a:cubicBezTo>
                  <a:lnTo>
                    <a:pt x="2178" y="1097"/>
                  </a:lnTo>
                  <a:cubicBezTo>
                    <a:pt x="2178" y="496"/>
                    <a:pt x="1699" y="0"/>
                    <a:pt x="1098" y="0"/>
                  </a:cubicBezTo>
                  <a:close/>
                </a:path>
              </a:pathLst>
            </a:custGeom>
            <a:solidFill>
              <a:srgbClr val="FAC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0"/>
            <p:cNvSpPr/>
            <p:nvPr/>
          </p:nvSpPr>
          <p:spPr>
            <a:xfrm>
              <a:off x="6333775" y="3894125"/>
              <a:ext cx="37175" cy="73025"/>
            </a:xfrm>
            <a:custGeom>
              <a:avLst/>
              <a:gdLst/>
              <a:ahLst/>
              <a:cxnLst/>
              <a:rect l="l" t="t" r="r" b="b"/>
              <a:pathLst>
                <a:path w="1487" h="2921" extrusionOk="0">
                  <a:moveTo>
                    <a:pt x="407" y="0"/>
                  </a:moveTo>
                  <a:cubicBezTo>
                    <a:pt x="265" y="0"/>
                    <a:pt x="124" y="36"/>
                    <a:pt x="0" y="89"/>
                  </a:cubicBezTo>
                  <a:cubicBezTo>
                    <a:pt x="390" y="248"/>
                    <a:pt x="673" y="637"/>
                    <a:pt x="673" y="1097"/>
                  </a:cubicBezTo>
                  <a:lnTo>
                    <a:pt x="673" y="1824"/>
                  </a:lnTo>
                  <a:cubicBezTo>
                    <a:pt x="673" y="2284"/>
                    <a:pt x="390" y="2673"/>
                    <a:pt x="0" y="2850"/>
                  </a:cubicBezTo>
                  <a:cubicBezTo>
                    <a:pt x="124" y="2886"/>
                    <a:pt x="248" y="2921"/>
                    <a:pt x="407" y="2921"/>
                  </a:cubicBezTo>
                  <a:cubicBezTo>
                    <a:pt x="1008" y="2921"/>
                    <a:pt x="1487" y="2425"/>
                    <a:pt x="1487" y="1824"/>
                  </a:cubicBezTo>
                  <a:lnTo>
                    <a:pt x="1487" y="1097"/>
                  </a:lnTo>
                  <a:cubicBezTo>
                    <a:pt x="1487" y="496"/>
                    <a:pt x="1008" y="0"/>
                    <a:pt x="407" y="0"/>
                  </a:cubicBezTo>
                  <a:close/>
                </a:path>
              </a:pathLst>
            </a:custGeom>
            <a:solidFill>
              <a:srgbClr val="F6A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0"/>
            <p:cNvSpPr/>
            <p:nvPr/>
          </p:nvSpPr>
          <p:spPr>
            <a:xfrm>
              <a:off x="6316500" y="3894125"/>
              <a:ext cx="54450" cy="32325"/>
            </a:xfrm>
            <a:custGeom>
              <a:avLst/>
              <a:gdLst/>
              <a:ahLst/>
              <a:cxnLst/>
              <a:rect l="l" t="t" r="r" b="b"/>
              <a:pathLst>
                <a:path w="2178" h="1293" extrusionOk="0">
                  <a:moveTo>
                    <a:pt x="1098" y="0"/>
                  </a:moveTo>
                  <a:cubicBezTo>
                    <a:pt x="496" y="0"/>
                    <a:pt x="0" y="496"/>
                    <a:pt x="0" y="1097"/>
                  </a:cubicBezTo>
                  <a:lnTo>
                    <a:pt x="0" y="1293"/>
                  </a:lnTo>
                  <a:lnTo>
                    <a:pt x="2178" y="1293"/>
                  </a:lnTo>
                  <a:lnTo>
                    <a:pt x="2178" y="1097"/>
                  </a:lnTo>
                  <a:cubicBezTo>
                    <a:pt x="2178" y="496"/>
                    <a:pt x="1699" y="0"/>
                    <a:pt x="10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0"/>
            <p:cNvSpPr/>
            <p:nvPr/>
          </p:nvSpPr>
          <p:spPr>
            <a:xfrm>
              <a:off x="6333775" y="3894125"/>
              <a:ext cx="37175" cy="32325"/>
            </a:xfrm>
            <a:custGeom>
              <a:avLst/>
              <a:gdLst/>
              <a:ahLst/>
              <a:cxnLst/>
              <a:rect l="l" t="t" r="r" b="b"/>
              <a:pathLst>
                <a:path w="1487" h="1293" extrusionOk="0">
                  <a:moveTo>
                    <a:pt x="407" y="0"/>
                  </a:moveTo>
                  <a:cubicBezTo>
                    <a:pt x="265" y="0"/>
                    <a:pt x="124" y="36"/>
                    <a:pt x="0" y="89"/>
                  </a:cubicBezTo>
                  <a:cubicBezTo>
                    <a:pt x="390" y="248"/>
                    <a:pt x="673" y="637"/>
                    <a:pt x="673" y="1097"/>
                  </a:cubicBezTo>
                  <a:lnTo>
                    <a:pt x="673" y="1293"/>
                  </a:lnTo>
                  <a:lnTo>
                    <a:pt x="1487" y="1293"/>
                  </a:lnTo>
                  <a:lnTo>
                    <a:pt x="1487" y="1097"/>
                  </a:lnTo>
                  <a:cubicBezTo>
                    <a:pt x="1487" y="496"/>
                    <a:pt x="1008" y="0"/>
                    <a:pt x="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0"/>
            <p:cNvSpPr/>
            <p:nvPr/>
          </p:nvSpPr>
          <p:spPr>
            <a:xfrm>
              <a:off x="6469575" y="3791050"/>
              <a:ext cx="23925" cy="9750"/>
            </a:xfrm>
            <a:custGeom>
              <a:avLst/>
              <a:gdLst/>
              <a:ahLst/>
              <a:cxnLst/>
              <a:rect l="l" t="t" r="r" b="b"/>
              <a:pathLst>
                <a:path w="957" h="390" extrusionOk="0">
                  <a:moveTo>
                    <a:pt x="196" y="0"/>
                  </a:moveTo>
                  <a:cubicBezTo>
                    <a:pt x="90" y="0"/>
                    <a:pt x="1" y="88"/>
                    <a:pt x="1" y="194"/>
                  </a:cubicBezTo>
                  <a:cubicBezTo>
                    <a:pt x="1" y="301"/>
                    <a:pt x="90" y="390"/>
                    <a:pt x="196" y="390"/>
                  </a:cubicBezTo>
                  <a:lnTo>
                    <a:pt x="762" y="390"/>
                  </a:lnTo>
                  <a:cubicBezTo>
                    <a:pt x="869" y="390"/>
                    <a:pt x="956" y="301"/>
                    <a:pt x="956" y="194"/>
                  </a:cubicBezTo>
                  <a:cubicBezTo>
                    <a:pt x="956" y="88"/>
                    <a:pt x="869" y="0"/>
                    <a:pt x="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0"/>
            <p:cNvSpPr/>
            <p:nvPr/>
          </p:nvSpPr>
          <p:spPr>
            <a:xfrm>
              <a:off x="6469575" y="3808750"/>
              <a:ext cx="51350" cy="9750"/>
            </a:xfrm>
            <a:custGeom>
              <a:avLst/>
              <a:gdLst/>
              <a:ahLst/>
              <a:cxnLst/>
              <a:rect l="l" t="t" r="r" b="b"/>
              <a:pathLst>
                <a:path w="2054" h="390" extrusionOk="0">
                  <a:moveTo>
                    <a:pt x="196" y="0"/>
                  </a:moveTo>
                  <a:cubicBezTo>
                    <a:pt x="90" y="0"/>
                    <a:pt x="1" y="88"/>
                    <a:pt x="1" y="194"/>
                  </a:cubicBezTo>
                  <a:cubicBezTo>
                    <a:pt x="1" y="300"/>
                    <a:pt x="90" y="390"/>
                    <a:pt x="196" y="390"/>
                  </a:cubicBezTo>
                  <a:lnTo>
                    <a:pt x="1860" y="390"/>
                  </a:lnTo>
                  <a:cubicBezTo>
                    <a:pt x="1966" y="390"/>
                    <a:pt x="2054" y="300"/>
                    <a:pt x="2054" y="194"/>
                  </a:cubicBezTo>
                  <a:cubicBezTo>
                    <a:pt x="2054" y="88"/>
                    <a:pt x="1966" y="0"/>
                    <a:pt x="18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0"/>
            <p:cNvSpPr/>
            <p:nvPr/>
          </p:nvSpPr>
          <p:spPr>
            <a:xfrm>
              <a:off x="6469575" y="3825100"/>
              <a:ext cx="51350" cy="10225"/>
            </a:xfrm>
            <a:custGeom>
              <a:avLst/>
              <a:gdLst/>
              <a:ahLst/>
              <a:cxnLst/>
              <a:rect l="l" t="t" r="r" b="b"/>
              <a:pathLst>
                <a:path w="2054" h="409" extrusionOk="0">
                  <a:moveTo>
                    <a:pt x="196" y="0"/>
                  </a:moveTo>
                  <a:cubicBezTo>
                    <a:pt x="90" y="0"/>
                    <a:pt x="1" y="90"/>
                    <a:pt x="1" y="213"/>
                  </a:cubicBezTo>
                  <a:cubicBezTo>
                    <a:pt x="1" y="319"/>
                    <a:pt x="90" y="408"/>
                    <a:pt x="196" y="408"/>
                  </a:cubicBezTo>
                  <a:lnTo>
                    <a:pt x="1860" y="408"/>
                  </a:lnTo>
                  <a:cubicBezTo>
                    <a:pt x="1966" y="408"/>
                    <a:pt x="2054" y="319"/>
                    <a:pt x="2054" y="213"/>
                  </a:cubicBezTo>
                  <a:cubicBezTo>
                    <a:pt x="2054" y="90"/>
                    <a:pt x="1966" y="0"/>
                    <a:pt x="18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0"/>
            <p:cNvSpPr/>
            <p:nvPr/>
          </p:nvSpPr>
          <p:spPr>
            <a:xfrm>
              <a:off x="6399675" y="3745450"/>
              <a:ext cx="45150" cy="10225"/>
            </a:xfrm>
            <a:custGeom>
              <a:avLst/>
              <a:gdLst/>
              <a:ahLst/>
              <a:cxnLst/>
              <a:rect l="l" t="t" r="r" b="b"/>
              <a:pathLst>
                <a:path w="1806" h="409" extrusionOk="0">
                  <a:moveTo>
                    <a:pt x="196" y="1"/>
                  </a:moveTo>
                  <a:cubicBezTo>
                    <a:pt x="90" y="1"/>
                    <a:pt x="1" y="90"/>
                    <a:pt x="1" y="213"/>
                  </a:cubicBezTo>
                  <a:cubicBezTo>
                    <a:pt x="1" y="319"/>
                    <a:pt x="90" y="409"/>
                    <a:pt x="196" y="409"/>
                  </a:cubicBezTo>
                  <a:lnTo>
                    <a:pt x="1612" y="409"/>
                  </a:lnTo>
                  <a:cubicBezTo>
                    <a:pt x="1718" y="409"/>
                    <a:pt x="1806" y="319"/>
                    <a:pt x="1806" y="213"/>
                  </a:cubicBezTo>
                  <a:cubicBezTo>
                    <a:pt x="1806" y="90"/>
                    <a:pt x="1718" y="1"/>
                    <a:pt x="1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0"/>
            <p:cNvSpPr/>
            <p:nvPr/>
          </p:nvSpPr>
          <p:spPr>
            <a:xfrm>
              <a:off x="6399675" y="3763150"/>
              <a:ext cx="26575" cy="10225"/>
            </a:xfrm>
            <a:custGeom>
              <a:avLst/>
              <a:gdLst/>
              <a:ahLst/>
              <a:cxnLst/>
              <a:rect l="l" t="t" r="r" b="b"/>
              <a:pathLst>
                <a:path w="1063" h="409" extrusionOk="0">
                  <a:moveTo>
                    <a:pt x="196" y="1"/>
                  </a:moveTo>
                  <a:cubicBezTo>
                    <a:pt x="90" y="1"/>
                    <a:pt x="1" y="90"/>
                    <a:pt x="1" y="196"/>
                  </a:cubicBezTo>
                  <a:cubicBezTo>
                    <a:pt x="1" y="319"/>
                    <a:pt x="90" y="409"/>
                    <a:pt x="196" y="409"/>
                  </a:cubicBezTo>
                  <a:lnTo>
                    <a:pt x="850" y="409"/>
                  </a:lnTo>
                  <a:cubicBezTo>
                    <a:pt x="975" y="409"/>
                    <a:pt x="1062" y="319"/>
                    <a:pt x="1062" y="196"/>
                  </a:cubicBezTo>
                  <a:cubicBezTo>
                    <a:pt x="1062" y="90"/>
                    <a:pt x="975" y="1"/>
                    <a:pt x="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0"/>
            <p:cNvSpPr/>
            <p:nvPr/>
          </p:nvSpPr>
          <p:spPr>
            <a:xfrm>
              <a:off x="6399675" y="3779975"/>
              <a:ext cx="26575" cy="9750"/>
            </a:xfrm>
            <a:custGeom>
              <a:avLst/>
              <a:gdLst/>
              <a:ahLst/>
              <a:cxnLst/>
              <a:rect l="l" t="t" r="r" b="b"/>
              <a:pathLst>
                <a:path w="1063" h="390" extrusionOk="0">
                  <a:moveTo>
                    <a:pt x="196" y="0"/>
                  </a:moveTo>
                  <a:cubicBezTo>
                    <a:pt x="90" y="0"/>
                    <a:pt x="1" y="89"/>
                    <a:pt x="1" y="196"/>
                  </a:cubicBezTo>
                  <a:cubicBezTo>
                    <a:pt x="1" y="302"/>
                    <a:pt x="90" y="390"/>
                    <a:pt x="196" y="390"/>
                  </a:cubicBezTo>
                  <a:lnTo>
                    <a:pt x="850" y="390"/>
                  </a:lnTo>
                  <a:cubicBezTo>
                    <a:pt x="975" y="390"/>
                    <a:pt x="1062" y="302"/>
                    <a:pt x="1062" y="196"/>
                  </a:cubicBezTo>
                  <a:cubicBezTo>
                    <a:pt x="1062" y="89"/>
                    <a:pt x="975" y="0"/>
                    <a:pt x="8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0"/>
            <p:cNvSpPr/>
            <p:nvPr/>
          </p:nvSpPr>
          <p:spPr>
            <a:xfrm>
              <a:off x="6534625" y="3799225"/>
              <a:ext cx="46475" cy="34750"/>
            </a:xfrm>
            <a:custGeom>
              <a:avLst/>
              <a:gdLst/>
              <a:ahLst/>
              <a:cxnLst/>
              <a:rect l="l" t="t" r="r" b="b"/>
              <a:pathLst>
                <a:path w="1859" h="1390" extrusionOk="0">
                  <a:moveTo>
                    <a:pt x="1630" y="1"/>
                  </a:moveTo>
                  <a:cubicBezTo>
                    <a:pt x="1570" y="1"/>
                    <a:pt x="1510" y="29"/>
                    <a:pt x="1469" y="80"/>
                  </a:cubicBezTo>
                  <a:lnTo>
                    <a:pt x="797" y="929"/>
                  </a:lnTo>
                  <a:lnTo>
                    <a:pt x="337" y="611"/>
                  </a:lnTo>
                  <a:cubicBezTo>
                    <a:pt x="304" y="591"/>
                    <a:pt x="266" y="581"/>
                    <a:pt x="227" y="581"/>
                  </a:cubicBezTo>
                  <a:cubicBezTo>
                    <a:pt x="163" y="581"/>
                    <a:pt x="98" y="609"/>
                    <a:pt x="53" y="664"/>
                  </a:cubicBezTo>
                  <a:cubicBezTo>
                    <a:pt x="1" y="752"/>
                    <a:pt x="18" y="877"/>
                    <a:pt x="107" y="948"/>
                  </a:cubicBezTo>
                  <a:lnTo>
                    <a:pt x="726" y="1354"/>
                  </a:lnTo>
                  <a:cubicBezTo>
                    <a:pt x="761" y="1372"/>
                    <a:pt x="797" y="1389"/>
                    <a:pt x="832" y="1389"/>
                  </a:cubicBezTo>
                  <a:cubicBezTo>
                    <a:pt x="886" y="1389"/>
                    <a:pt x="957" y="1354"/>
                    <a:pt x="992" y="1319"/>
                  </a:cubicBezTo>
                  <a:lnTo>
                    <a:pt x="1788" y="328"/>
                  </a:lnTo>
                  <a:cubicBezTo>
                    <a:pt x="1858" y="240"/>
                    <a:pt x="1841" y="115"/>
                    <a:pt x="1752" y="44"/>
                  </a:cubicBezTo>
                  <a:cubicBezTo>
                    <a:pt x="1716" y="15"/>
                    <a:pt x="1673" y="1"/>
                    <a:pt x="16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6" name="Google Shape;2156;p70"/>
          <p:cNvGrpSpPr/>
          <p:nvPr/>
        </p:nvGrpSpPr>
        <p:grpSpPr>
          <a:xfrm>
            <a:off x="954977" y="3835832"/>
            <a:ext cx="447449" cy="445138"/>
            <a:chOff x="6291313" y="2243513"/>
            <a:chExt cx="338925" cy="337175"/>
          </a:xfrm>
        </p:grpSpPr>
        <p:sp>
          <p:nvSpPr>
            <p:cNvPr id="2157" name="Google Shape;2157;p70"/>
            <p:cNvSpPr/>
            <p:nvPr/>
          </p:nvSpPr>
          <p:spPr>
            <a:xfrm>
              <a:off x="6528463" y="2260763"/>
              <a:ext cx="99575" cy="122125"/>
            </a:xfrm>
            <a:custGeom>
              <a:avLst/>
              <a:gdLst/>
              <a:ahLst/>
              <a:cxnLst/>
              <a:rect l="l" t="t" r="r" b="b"/>
              <a:pathLst>
                <a:path w="3983" h="4885" extrusionOk="0">
                  <a:moveTo>
                    <a:pt x="1381" y="0"/>
                  </a:moveTo>
                  <a:cubicBezTo>
                    <a:pt x="1151" y="0"/>
                    <a:pt x="974" y="177"/>
                    <a:pt x="974" y="408"/>
                  </a:cubicBezTo>
                  <a:lnTo>
                    <a:pt x="974" y="2478"/>
                  </a:lnTo>
                  <a:cubicBezTo>
                    <a:pt x="974" y="2532"/>
                    <a:pt x="939" y="2584"/>
                    <a:pt x="903" y="2602"/>
                  </a:cubicBezTo>
                  <a:lnTo>
                    <a:pt x="89" y="3009"/>
                  </a:lnTo>
                  <a:cubicBezTo>
                    <a:pt x="0" y="3063"/>
                    <a:pt x="0" y="3169"/>
                    <a:pt x="89" y="3221"/>
                  </a:cubicBezTo>
                  <a:lnTo>
                    <a:pt x="903" y="3610"/>
                  </a:lnTo>
                  <a:cubicBezTo>
                    <a:pt x="939" y="3646"/>
                    <a:pt x="974" y="3681"/>
                    <a:pt x="974" y="3735"/>
                  </a:cubicBezTo>
                  <a:lnTo>
                    <a:pt x="974" y="4478"/>
                  </a:lnTo>
                  <a:cubicBezTo>
                    <a:pt x="974" y="4708"/>
                    <a:pt x="1151" y="4885"/>
                    <a:pt x="1381" y="4885"/>
                  </a:cubicBezTo>
                  <a:lnTo>
                    <a:pt x="3575" y="4885"/>
                  </a:lnTo>
                  <a:cubicBezTo>
                    <a:pt x="3806" y="4885"/>
                    <a:pt x="3983" y="4708"/>
                    <a:pt x="3983" y="4478"/>
                  </a:cubicBezTo>
                  <a:lnTo>
                    <a:pt x="3983" y="408"/>
                  </a:lnTo>
                  <a:cubicBezTo>
                    <a:pt x="3983" y="177"/>
                    <a:pt x="3806" y="0"/>
                    <a:pt x="35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0"/>
            <p:cNvSpPr/>
            <p:nvPr/>
          </p:nvSpPr>
          <p:spPr>
            <a:xfrm>
              <a:off x="6597488" y="2260763"/>
              <a:ext cx="30550" cy="122125"/>
            </a:xfrm>
            <a:custGeom>
              <a:avLst/>
              <a:gdLst/>
              <a:ahLst/>
              <a:cxnLst/>
              <a:rect l="l" t="t" r="r" b="b"/>
              <a:pathLst>
                <a:path w="1222" h="4885" extrusionOk="0">
                  <a:moveTo>
                    <a:pt x="0" y="0"/>
                  </a:moveTo>
                  <a:cubicBezTo>
                    <a:pt x="231" y="0"/>
                    <a:pt x="408" y="177"/>
                    <a:pt x="408" y="408"/>
                  </a:cubicBezTo>
                  <a:lnTo>
                    <a:pt x="408" y="4478"/>
                  </a:lnTo>
                  <a:cubicBezTo>
                    <a:pt x="408" y="4708"/>
                    <a:pt x="231" y="4885"/>
                    <a:pt x="0" y="4885"/>
                  </a:cubicBezTo>
                  <a:lnTo>
                    <a:pt x="814" y="4885"/>
                  </a:lnTo>
                  <a:cubicBezTo>
                    <a:pt x="1045" y="4885"/>
                    <a:pt x="1222" y="4708"/>
                    <a:pt x="1222" y="4478"/>
                  </a:cubicBezTo>
                  <a:lnTo>
                    <a:pt x="1222" y="408"/>
                  </a:lnTo>
                  <a:cubicBezTo>
                    <a:pt x="1222" y="177"/>
                    <a:pt x="1045" y="0"/>
                    <a:pt x="814" y="0"/>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0"/>
            <p:cNvSpPr/>
            <p:nvPr/>
          </p:nvSpPr>
          <p:spPr>
            <a:xfrm>
              <a:off x="6315213" y="2425338"/>
              <a:ext cx="203525" cy="155350"/>
            </a:xfrm>
            <a:custGeom>
              <a:avLst/>
              <a:gdLst/>
              <a:ahLst/>
              <a:cxnLst/>
              <a:rect l="l" t="t" r="r" b="b"/>
              <a:pathLst>
                <a:path w="8141" h="6214" extrusionOk="0">
                  <a:moveTo>
                    <a:pt x="3256" y="1"/>
                  </a:moveTo>
                  <a:lnTo>
                    <a:pt x="3256" y="939"/>
                  </a:lnTo>
                  <a:cubicBezTo>
                    <a:pt x="3256" y="1222"/>
                    <a:pt x="3027" y="1452"/>
                    <a:pt x="2744" y="1452"/>
                  </a:cubicBezTo>
                  <a:lnTo>
                    <a:pt x="1859" y="1452"/>
                  </a:lnTo>
                  <a:cubicBezTo>
                    <a:pt x="833" y="1452"/>
                    <a:pt x="0" y="2284"/>
                    <a:pt x="0" y="3311"/>
                  </a:cubicBezTo>
                  <a:lnTo>
                    <a:pt x="0" y="5611"/>
                  </a:lnTo>
                  <a:cubicBezTo>
                    <a:pt x="0" y="5947"/>
                    <a:pt x="266" y="6213"/>
                    <a:pt x="585" y="6213"/>
                  </a:cubicBezTo>
                  <a:lnTo>
                    <a:pt x="7558" y="6213"/>
                  </a:lnTo>
                  <a:cubicBezTo>
                    <a:pt x="7876" y="6213"/>
                    <a:pt x="8141" y="5947"/>
                    <a:pt x="8141" y="5611"/>
                  </a:cubicBezTo>
                  <a:lnTo>
                    <a:pt x="8141" y="3311"/>
                  </a:lnTo>
                  <a:cubicBezTo>
                    <a:pt x="8141" y="2284"/>
                    <a:pt x="7310" y="1452"/>
                    <a:pt x="6283" y="1452"/>
                  </a:cubicBezTo>
                  <a:lnTo>
                    <a:pt x="5398" y="1452"/>
                  </a:lnTo>
                  <a:cubicBezTo>
                    <a:pt x="5115" y="1452"/>
                    <a:pt x="4885" y="1222"/>
                    <a:pt x="4885" y="939"/>
                  </a:cubicBezTo>
                  <a:lnTo>
                    <a:pt x="4885" y="1"/>
                  </a:lnTo>
                  <a:close/>
                </a:path>
              </a:pathLst>
            </a:custGeom>
            <a:solidFill>
              <a:srgbClr val="FAC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0"/>
            <p:cNvSpPr/>
            <p:nvPr/>
          </p:nvSpPr>
          <p:spPr>
            <a:xfrm>
              <a:off x="6451938" y="2461613"/>
              <a:ext cx="66800" cy="119075"/>
            </a:xfrm>
            <a:custGeom>
              <a:avLst/>
              <a:gdLst/>
              <a:ahLst/>
              <a:cxnLst/>
              <a:rect l="l" t="t" r="r" b="b"/>
              <a:pathLst>
                <a:path w="2672" h="4763" extrusionOk="0">
                  <a:moveTo>
                    <a:pt x="0" y="1"/>
                  </a:moveTo>
                  <a:cubicBezTo>
                    <a:pt x="1027" y="1"/>
                    <a:pt x="1858" y="833"/>
                    <a:pt x="1858" y="1860"/>
                  </a:cubicBezTo>
                  <a:lnTo>
                    <a:pt x="1858" y="4160"/>
                  </a:lnTo>
                  <a:cubicBezTo>
                    <a:pt x="1858" y="4496"/>
                    <a:pt x="1593" y="4762"/>
                    <a:pt x="1274" y="4762"/>
                  </a:cubicBezTo>
                  <a:lnTo>
                    <a:pt x="2089" y="4762"/>
                  </a:lnTo>
                  <a:cubicBezTo>
                    <a:pt x="2407" y="4762"/>
                    <a:pt x="2672" y="4496"/>
                    <a:pt x="2672" y="4160"/>
                  </a:cubicBezTo>
                  <a:lnTo>
                    <a:pt x="2672" y="1860"/>
                  </a:lnTo>
                  <a:cubicBezTo>
                    <a:pt x="2672" y="833"/>
                    <a:pt x="1841" y="1"/>
                    <a:pt x="814" y="1"/>
                  </a:cubicBezTo>
                  <a:close/>
                </a:path>
              </a:pathLst>
            </a:custGeom>
            <a:solidFill>
              <a:srgbClr val="F6A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0"/>
            <p:cNvSpPr/>
            <p:nvPr/>
          </p:nvSpPr>
          <p:spPr>
            <a:xfrm>
              <a:off x="6322738" y="2328013"/>
              <a:ext cx="38075" cy="54000"/>
            </a:xfrm>
            <a:custGeom>
              <a:avLst/>
              <a:gdLst/>
              <a:ahLst/>
              <a:cxnLst/>
              <a:rect l="l" t="t" r="r" b="b"/>
              <a:pathLst>
                <a:path w="1523" h="2160" extrusionOk="0">
                  <a:moveTo>
                    <a:pt x="709" y="0"/>
                  </a:moveTo>
                  <a:cubicBezTo>
                    <a:pt x="265" y="0"/>
                    <a:pt x="1" y="425"/>
                    <a:pt x="1" y="1010"/>
                  </a:cubicBezTo>
                  <a:cubicBezTo>
                    <a:pt x="1" y="1611"/>
                    <a:pt x="265" y="2159"/>
                    <a:pt x="709" y="2159"/>
                  </a:cubicBezTo>
                  <a:cubicBezTo>
                    <a:pt x="1150" y="2159"/>
                    <a:pt x="1523" y="1682"/>
                    <a:pt x="1523" y="1080"/>
                  </a:cubicBezTo>
                  <a:cubicBezTo>
                    <a:pt x="1523" y="496"/>
                    <a:pt x="1150" y="0"/>
                    <a:pt x="709" y="0"/>
                  </a:cubicBezTo>
                  <a:close/>
                </a:path>
              </a:pathLst>
            </a:custGeom>
            <a:solidFill>
              <a:srgbClr val="F6A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0"/>
            <p:cNvSpPr/>
            <p:nvPr/>
          </p:nvSpPr>
          <p:spPr>
            <a:xfrm>
              <a:off x="6351488" y="2260338"/>
              <a:ext cx="130975" cy="175225"/>
            </a:xfrm>
            <a:custGeom>
              <a:avLst/>
              <a:gdLst/>
              <a:ahLst/>
              <a:cxnLst/>
              <a:rect l="l" t="t" r="r" b="b"/>
              <a:pathLst>
                <a:path w="5239" h="7009" extrusionOk="0">
                  <a:moveTo>
                    <a:pt x="2619" y="0"/>
                  </a:moveTo>
                  <a:cubicBezTo>
                    <a:pt x="1168" y="0"/>
                    <a:pt x="0" y="1168"/>
                    <a:pt x="0" y="2619"/>
                  </a:cubicBezTo>
                  <a:lnTo>
                    <a:pt x="0" y="4406"/>
                  </a:lnTo>
                  <a:cubicBezTo>
                    <a:pt x="0" y="5840"/>
                    <a:pt x="1168" y="7008"/>
                    <a:pt x="2619" y="7008"/>
                  </a:cubicBezTo>
                  <a:cubicBezTo>
                    <a:pt x="4071" y="7008"/>
                    <a:pt x="5239" y="5840"/>
                    <a:pt x="5239" y="4389"/>
                  </a:cubicBezTo>
                  <a:lnTo>
                    <a:pt x="5239" y="2619"/>
                  </a:lnTo>
                  <a:cubicBezTo>
                    <a:pt x="5239" y="1168"/>
                    <a:pt x="4071" y="0"/>
                    <a:pt x="2619" y="0"/>
                  </a:cubicBezTo>
                  <a:close/>
                </a:path>
              </a:pathLst>
            </a:custGeom>
            <a:solidFill>
              <a:srgbClr val="FACC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0"/>
            <p:cNvSpPr/>
            <p:nvPr/>
          </p:nvSpPr>
          <p:spPr>
            <a:xfrm>
              <a:off x="6406813" y="2260338"/>
              <a:ext cx="104425" cy="201300"/>
            </a:xfrm>
            <a:custGeom>
              <a:avLst/>
              <a:gdLst/>
              <a:ahLst/>
              <a:cxnLst/>
              <a:rect l="l" t="t" r="r" b="b"/>
              <a:pathLst>
                <a:path w="4177" h="8052" extrusionOk="0">
                  <a:moveTo>
                    <a:pt x="406" y="0"/>
                  </a:moveTo>
                  <a:cubicBezTo>
                    <a:pt x="265" y="0"/>
                    <a:pt x="123" y="17"/>
                    <a:pt x="0" y="36"/>
                  </a:cubicBezTo>
                  <a:cubicBezTo>
                    <a:pt x="1256" y="230"/>
                    <a:pt x="2212" y="1310"/>
                    <a:pt x="2212" y="2619"/>
                  </a:cubicBezTo>
                  <a:lnTo>
                    <a:pt x="2212" y="4389"/>
                  </a:lnTo>
                  <a:cubicBezTo>
                    <a:pt x="2212" y="5699"/>
                    <a:pt x="1256" y="6778"/>
                    <a:pt x="0" y="6990"/>
                  </a:cubicBezTo>
                  <a:cubicBezTo>
                    <a:pt x="123" y="7008"/>
                    <a:pt x="265" y="7008"/>
                    <a:pt x="406" y="7008"/>
                  </a:cubicBezTo>
                  <a:lnTo>
                    <a:pt x="406" y="7539"/>
                  </a:lnTo>
                  <a:cubicBezTo>
                    <a:pt x="406" y="7822"/>
                    <a:pt x="637" y="8052"/>
                    <a:pt x="920" y="8052"/>
                  </a:cubicBezTo>
                  <a:lnTo>
                    <a:pt x="1734" y="8052"/>
                  </a:lnTo>
                  <a:cubicBezTo>
                    <a:pt x="1451" y="8052"/>
                    <a:pt x="1221" y="7822"/>
                    <a:pt x="1221" y="7539"/>
                  </a:cubicBezTo>
                  <a:lnTo>
                    <a:pt x="1221" y="6884"/>
                  </a:lnTo>
                  <a:cubicBezTo>
                    <a:pt x="2176" y="6565"/>
                    <a:pt x="2903" y="5716"/>
                    <a:pt x="3009" y="4672"/>
                  </a:cubicBezTo>
                  <a:cubicBezTo>
                    <a:pt x="3132" y="4796"/>
                    <a:pt x="3292" y="4866"/>
                    <a:pt x="3469" y="4866"/>
                  </a:cubicBezTo>
                  <a:cubicBezTo>
                    <a:pt x="3911" y="4866"/>
                    <a:pt x="4177" y="4318"/>
                    <a:pt x="4177" y="3717"/>
                  </a:cubicBezTo>
                  <a:cubicBezTo>
                    <a:pt x="4177" y="3132"/>
                    <a:pt x="3911" y="2707"/>
                    <a:pt x="3469" y="2707"/>
                  </a:cubicBezTo>
                  <a:cubicBezTo>
                    <a:pt x="3309" y="2707"/>
                    <a:pt x="3150" y="2778"/>
                    <a:pt x="3026" y="2903"/>
                  </a:cubicBezTo>
                  <a:lnTo>
                    <a:pt x="3026" y="2619"/>
                  </a:lnTo>
                  <a:cubicBezTo>
                    <a:pt x="3026" y="1168"/>
                    <a:pt x="1858" y="0"/>
                    <a:pt x="406" y="0"/>
                  </a:cubicBezTo>
                  <a:close/>
                </a:path>
              </a:pathLst>
            </a:custGeom>
            <a:solidFill>
              <a:srgbClr val="F6A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0"/>
            <p:cNvSpPr/>
            <p:nvPr/>
          </p:nvSpPr>
          <p:spPr>
            <a:xfrm>
              <a:off x="6407238" y="2377488"/>
              <a:ext cx="19475" cy="10300"/>
            </a:xfrm>
            <a:custGeom>
              <a:avLst/>
              <a:gdLst/>
              <a:ahLst/>
              <a:cxnLst/>
              <a:rect l="l" t="t" r="r" b="b"/>
              <a:pathLst>
                <a:path w="779" h="412" extrusionOk="0">
                  <a:moveTo>
                    <a:pt x="244" y="0"/>
                  </a:moveTo>
                  <a:cubicBezTo>
                    <a:pt x="152" y="0"/>
                    <a:pt x="67" y="52"/>
                    <a:pt x="36" y="145"/>
                  </a:cubicBezTo>
                  <a:cubicBezTo>
                    <a:pt x="0" y="251"/>
                    <a:pt x="71" y="357"/>
                    <a:pt x="177" y="393"/>
                  </a:cubicBezTo>
                  <a:cubicBezTo>
                    <a:pt x="266" y="411"/>
                    <a:pt x="319" y="411"/>
                    <a:pt x="389" y="411"/>
                  </a:cubicBezTo>
                  <a:cubicBezTo>
                    <a:pt x="460" y="411"/>
                    <a:pt x="514" y="411"/>
                    <a:pt x="602" y="393"/>
                  </a:cubicBezTo>
                  <a:cubicBezTo>
                    <a:pt x="708" y="357"/>
                    <a:pt x="779" y="251"/>
                    <a:pt x="743" y="145"/>
                  </a:cubicBezTo>
                  <a:cubicBezTo>
                    <a:pt x="712" y="52"/>
                    <a:pt x="627" y="0"/>
                    <a:pt x="535" y="0"/>
                  </a:cubicBezTo>
                  <a:cubicBezTo>
                    <a:pt x="522" y="0"/>
                    <a:pt x="509" y="1"/>
                    <a:pt x="496" y="3"/>
                  </a:cubicBezTo>
                  <a:cubicBezTo>
                    <a:pt x="452" y="13"/>
                    <a:pt x="421" y="17"/>
                    <a:pt x="390" y="17"/>
                  </a:cubicBezTo>
                  <a:cubicBezTo>
                    <a:pt x="359" y="17"/>
                    <a:pt x="328" y="13"/>
                    <a:pt x="283" y="3"/>
                  </a:cubicBezTo>
                  <a:cubicBezTo>
                    <a:pt x="270" y="1"/>
                    <a:pt x="257" y="0"/>
                    <a:pt x="244" y="0"/>
                  </a:cubicBezTo>
                  <a:close/>
                </a:path>
              </a:pathLst>
            </a:custGeom>
            <a:solidFill>
              <a:srgbClr val="F6A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0"/>
            <p:cNvSpPr/>
            <p:nvPr/>
          </p:nvSpPr>
          <p:spPr>
            <a:xfrm>
              <a:off x="6377613" y="2322713"/>
              <a:ext cx="28325" cy="11175"/>
            </a:xfrm>
            <a:custGeom>
              <a:avLst/>
              <a:gdLst/>
              <a:ahLst/>
              <a:cxnLst/>
              <a:rect l="l" t="t" r="r" b="b"/>
              <a:pathLst>
                <a:path w="1133" h="447" extrusionOk="0">
                  <a:moveTo>
                    <a:pt x="566" y="1"/>
                  </a:moveTo>
                  <a:cubicBezTo>
                    <a:pt x="442" y="1"/>
                    <a:pt x="318" y="18"/>
                    <a:pt x="159" y="54"/>
                  </a:cubicBezTo>
                  <a:cubicBezTo>
                    <a:pt x="53" y="89"/>
                    <a:pt x="0" y="195"/>
                    <a:pt x="17" y="301"/>
                  </a:cubicBezTo>
                  <a:cubicBezTo>
                    <a:pt x="53" y="389"/>
                    <a:pt x="123" y="443"/>
                    <a:pt x="212" y="443"/>
                  </a:cubicBezTo>
                  <a:lnTo>
                    <a:pt x="265" y="443"/>
                  </a:lnTo>
                  <a:cubicBezTo>
                    <a:pt x="389" y="408"/>
                    <a:pt x="477" y="390"/>
                    <a:pt x="566" y="390"/>
                  </a:cubicBezTo>
                  <a:cubicBezTo>
                    <a:pt x="654" y="390"/>
                    <a:pt x="743" y="408"/>
                    <a:pt x="867" y="443"/>
                  </a:cubicBezTo>
                  <a:cubicBezTo>
                    <a:pt x="880" y="445"/>
                    <a:pt x="893" y="446"/>
                    <a:pt x="906" y="446"/>
                  </a:cubicBezTo>
                  <a:cubicBezTo>
                    <a:pt x="998" y="446"/>
                    <a:pt x="1083" y="394"/>
                    <a:pt x="1114" y="301"/>
                  </a:cubicBezTo>
                  <a:cubicBezTo>
                    <a:pt x="1133" y="195"/>
                    <a:pt x="1079" y="89"/>
                    <a:pt x="973" y="54"/>
                  </a:cubicBezTo>
                  <a:cubicBezTo>
                    <a:pt x="813" y="18"/>
                    <a:pt x="690" y="1"/>
                    <a:pt x="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0"/>
            <p:cNvSpPr/>
            <p:nvPr/>
          </p:nvSpPr>
          <p:spPr>
            <a:xfrm>
              <a:off x="6428038" y="2322713"/>
              <a:ext cx="28350" cy="11175"/>
            </a:xfrm>
            <a:custGeom>
              <a:avLst/>
              <a:gdLst/>
              <a:ahLst/>
              <a:cxnLst/>
              <a:rect l="l" t="t" r="r" b="b"/>
              <a:pathLst>
                <a:path w="1134" h="447" extrusionOk="0">
                  <a:moveTo>
                    <a:pt x="566" y="1"/>
                  </a:moveTo>
                  <a:cubicBezTo>
                    <a:pt x="442" y="1"/>
                    <a:pt x="318" y="18"/>
                    <a:pt x="159" y="54"/>
                  </a:cubicBezTo>
                  <a:cubicBezTo>
                    <a:pt x="53" y="89"/>
                    <a:pt x="1" y="195"/>
                    <a:pt x="18" y="301"/>
                  </a:cubicBezTo>
                  <a:cubicBezTo>
                    <a:pt x="49" y="394"/>
                    <a:pt x="134" y="446"/>
                    <a:pt x="226" y="446"/>
                  </a:cubicBezTo>
                  <a:cubicBezTo>
                    <a:pt x="239" y="446"/>
                    <a:pt x="252" y="445"/>
                    <a:pt x="265" y="443"/>
                  </a:cubicBezTo>
                  <a:cubicBezTo>
                    <a:pt x="389" y="408"/>
                    <a:pt x="478" y="390"/>
                    <a:pt x="566" y="390"/>
                  </a:cubicBezTo>
                  <a:cubicBezTo>
                    <a:pt x="655" y="390"/>
                    <a:pt x="743" y="408"/>
                    <a:pt x="867" y="443"/>
                  </a:cubicBezTo>
                  <a:lnTo>
                    <a:pt x="921" y="443"/>
                  </a:lnTo>
                  <a:cubicBezTo>
                    <a:pt x="1009" y="443"/>
                    <a:pt x="1079" y="389"/>
                    <a:pt x="1115" y="301"/>
                  </a:cubicBezTo>
                  <a:cubicBezTo>
                    <a:pt x="1133" y="195"/>
                    <a:pt x="1079" y="89"/>
                    <a:pt x="973" y="54"/>
                  </a:cubicBezTo>
                  <a:cubicBezTo>
                    <a:pt x="814" y="18"/>
                    <a:pt x="690" y="1"/>
                    <a:pt x="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0"/>
            <p:cNvSpPr/>
            <p:nvPr/>
          </p:nvSpPr>
          <p:spPr>
            <a:xfrm>
              <a:off x="6423613" y="2349163"/>
              <a:ext cx="23925" cy="11175"/>
            </a:xfrm>
            <a:custGeom>
              <a:avLst/>
              <a:gdLst/>
              <a:ahLst/>
              <a:cxnLst/>
              <a:rect l="l" t="t" r="r" b="b"/>
              <a:pathLst>
                <a:path w="957" h="447" extrusionOk="0">
                  <a:moveTo>
                    <a:pt x="226" y="1"/>
                  </a:moveTo>
                  <a:cubicBezTo>
                    <a:pt x="134" y="1"/>
                    <a:pt x="51" y="52"/>
                    <a:pt x="36" y="145"/>
                  </a:cubicBezTo>
                  <a:cubicBezTo>
                    <a:pt x="1" y="251"/>
                    <a:pt x="71" y="358"/>
                    <a:pt x="178" y="393"/>
                  </a:cubicBezTo>
                  <a:cubicBezTo>
                    <a:pt x="284" y="428"/>
                    <a:pt x="390" y="447"/>
                    <a:pt x="478" y="447"/>
                  </a:cubicBezTo>
                  <a:cubicBezTo>
                    <a:pt x="567" y="447"/>
                    <a:pt x="673" y="428"/>
                    <a:pt x="779" y="393"/>
                  </a:cubicBezTo>
                  <a:cubicBezTo>
                    <a:pt x="886" y="358"/>
                    <a:pt x="956" y="251"/>
                    <a:pt x="921" y="145"/>
                  </a:cubicBezTo>
                  <a:cubicBezTo>
                    <a:pt x="905" y="52"/>
                    <a:pt x="821" y="1"/>
                    <a:pt x="730" y="1"/>
                  </a:cubicBezTo>
                  <a:cubicBezTo>
                    <a:pt x="717" y="1"/>
                    <a:pt x="703" y="2"/>
                    <a:pt x="690" y="4"/>
                  </a:cubicBezTo>
                  <a:cubicBezTo>
                    <a:pt x="602" y="31"/>
                    <a:pt x="540" y="44"/>
                    <a:pt x="478" y="44"/>
                  </a:cubicBezTo>
                  <a:cubicBezTo>
                    <a:pt x="416" y="44"/>
                    <a:pt x="354" y="31"/>
                    <a:pt x="265" y="4"/>
                  </a:cubicBezTo>
                  <a:cubicBezTo>
                    <a:pt x="252" y="2"/>
                    <a:pt x="239" y="1"/>
                    <a:pt x="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0"/>
            <p:cNvSpPr/>
            <p:nvPr/>
          </p:nvSpPr>
          <p:spPr>
            <a:xfrm>
              <a:off x="6386463" y="2349163"/>
              <a:ext cx="23900" cy="11175"/>
            </a:xfrm>
            <a:custGeom>
              <a:avLst/>
              <a:gdLst/>
              <a:ahLst/>
              <a:cxnLst/>
              <a:rect l="l" t="t" r="r" b="b"/>
              <a:pathLst>
                <a:path w="956" h="447" extrusionOk="0">
                  <a:moveTo>
                    <a:pt x="225" y="1"/>
                  </a:moveTo>
                  <a:cubicBezTo>
                    <a:pt x="134" y="1"/>
                    <a:pt x="50" y="52"/>
                    <a:pt x="35" y="145"/>
                  </a:cubicBezTo>
                  <a:cubicBezTo>
                    <a:pt x="0" y="251"/>
                    <a:pt x="71" y="358"/>
                    <a:pt x="177" y="393"/>
                  </a:cubicBezTo>
                  <a:cubicBezTo>
                    <a:pt x="283" y="428"/>
                    <a:pt x="389" y="447"/>
                    <a:pt x="477" y="447"/>
                  </a:cubicBezTo>
                  <a:cubicBezTo>
                    <a:pt x="566" y="447"/>
                    <a:pt x="673" y="428"/>
                    <a:pt x="779" y="393"/>
                  </a:cubicBezTo>
                  <a:cubicBezTo>
                    <a:pt x="885" y="358"/>
                    <a:pt x="956" y="251"/>
                    <a:pt x="920" y="145"/>
                  </a:cubicBezTo>
                  <a:cubicBezTo>
                    <a:pt x="904" y="52"/>
                    <a:pt x="821" y="1"/>
                    <a:pt x="729" y="1"/>
                  </a:cubicBezTo>
                  <a:cubicBezTo>
                    <a:pt x="716" y="1"/>
                    <a:pt x="703" y="2"/>
                    <a:pt x="690" y="4"/>
                  </a:cubicBezTo>
                  <a:cubicBezTo>
                    <a:pt x="601" y="31"/>
                    <a:pt x="539" y="44"/>
                    <a:pt x="477" y="44"/>
                  </a:cubicBezTo>
                  <a:cubicBezTo>
                    <a:pt x="415" y="44"/>
                    <a:pt x="353" y="31"/>
                    <a:pt x="265" y="4"/>
                  </a:cubicBezTo>
                  <a:cubicBezTo>
                    <a:pt x="252" y="2"/>
                    <a:pt x="238" y="1"/>
                    <a:pt x="2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0"/>
            <p:cNvSpPr/>
            <p:nvPr/>
          </p:nvSpPr>
          <p:spPr>
            <a:xfrm>
              <a:off x="6398388" y="2394213"/>
              <a:ext cx="37175" cy="13450"/>
            </a:xfrm>
            <a:custGeom>
              <a:avLst/>
              <a:gdLst/>
              <a:ahLst/>
              <a:cxnLst/>
              <a:rect l="l" t="t" r="r" b="b"/>
              <a:pathLst>
                <a:path w="1487" h="538" extrusionOk="0">
                  <a:moveTo>
                    <a:pt x="235" y="0"/>
                  </a:moveTo>
                  <a:cubicBezTo>
                    <a:pt x="160" y="0"/>
                    <a:pt x="90" y="40"/>
                    <a:pt x="54" y="113"/>
                  </a:cubicBezTo>
                  <a:cubicBezTo>
                    <a:pt x="0" y="202"/>
                    <a:pt x="36" y="325"/>
                    <a:pt x="142" y="379"/>
                  </a:cubicBezTo>
                  <a:cubicBezTo>
                    <a:pt x="319" y="485"/>
                    <a:pt x="531" y="538"/>
                    <a:pt x="743" y="538"/>
                  </a:cubicBezTo>
                  <a:cubicBezTo>
                    <a:pt x="956" y="538"/>
                    <a:pt x="1168" y="485"/>
                    <a:pt x="1345" y="379"/>
                  </a:cubicBezTo>
                  <a:cubicBezTo>
                    <a:pt x="1451" y="325"/>
                    <a:pt x="1487" y="202"/>
                    <a:pt x="1434" y="113"/>
                  </a:cubicBezTo>
                  <a:cubicBezTo>
                    <a:pt x="1397" y="40"/>
                    <a:pt x="1327" y="0"/>
                    <a:pt x="1253" y="0"/>
                  </a:cubicBezTo>
                  <a:cubicBezTo>
                    <a:pt x="1219" y="0"/>
                    <a:pt x="1184" y="8"/>
                    <a:pt x="1151" y="25"/>
                  </a:cubicBezTo>
                  <a:cubicBezTo>
                    <a:pt x="1027" y="96"/>
                    <a:pt x="886" y="131"/>
                    <a:pt x="744" y="131"/>
                  </a:cubicBezTo>
                  <a:cubicBezTo>
                    <a:pt x="603" y="131"/>
                    <a:pt x="461" y="96"/>
                    <a:pt x="337" y="25"/>
                  </a:cubicBezTo>
                  <a:cubicBezTo>
                    <a:pt x="304" y="8"/>
                    <a:pt x="269" y="0"/>
                    <a:pt x="235" y="0"/>
                  </a:cubicBezTo>
                  <a:close/>
                </a:path>
              </a:pathLst>
            </a:custGeom>
            <a:solidFill>
              <a:srgbClr val="F6A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0"/>
            <p:cNvSpPr/>
            <p:nvPr/>
          </p:nvSpPr>
          <p:spPr>
            <a:xfrm>
              <a:off x="6304163" y="2243513"/>
              <a:ext cx="225675" cy="98525"/>
            </a:xfrm>
            <a:custGeom>
              <a:avLst/>
              <a:gdLst/>
              <a:ahLst/>
              <a:cxnLst/>
              <a:rect l="l" t="t" r="r" b="b"/>
              <a:pathLst>
                <a:path w="9027" h="3941" extrusionOk="0">
                  <a:moveTo>
                    <a:pt x="4512" y="1"/>
                  </a:moveTo>
                  <a:cubicBezTo>
                    <a:pt x="0" y="1"/>
                    <a:pt x="1893" y="3930"/>
                    <a:pt x="1893" y="3930"/>
                  </a:cubicBezTo>
                  <a:cubicBezTo>
                    <a:pt x="1893" y="3930"/>
                    <a:pt x="1922" y="3941"/>
                    <a:pt x="1969" y="3941"/>
                  </a:cubicBezTo>
                  <a:cubicBezTo>
                    <a:pt x="2055" y="3941"/>
                    <a:pt x="2200" y="3904"/>
                    <a:pt x="2336" y="3699"/>
                  </a:cubicBezTo>
                  <a:cubicBezTo>
                    <a:pt x="2527" y="3412"/>
                    <a:pt x="2389" y="2255"/>
                    <a:pt x="2963" y="2255"/>
                  </a:cubicBezTo>
                  <a:cubicBezTo>
                    <a:pt x="3028" y="2255"/>
                    <a:pt x="3102" y="2269"/>
                    <a:pt x="3186" y="2301"/>
                  </a:cubicBezTo>
                  <a:cubicBezTo>
                    <a:pt x="3858" y="2544"/>
                    <a:pt x="4311" y="2567"/>
                    <a:pt x="4459" y="2567"/>
                  </a:cubicBezTo>
                  <a:cubicBezTo>
                    <a:pt x="4494" y="2567"/>
                    <a:pt x="4512" y="2566"/>
                    <a:pt x="4512" y="2566"/>
                  </a:cubicBezTo>
                  <a:cubicBezTo>
                    <a:pt x="4512" y="2566"/>
                    <a:pt x="4531" y="2567"/>
                    <a:pt x="4566" y="2567"/>
                  </a:cubicBezTo>
                  <a:cubicBezTo>
                    <a:pt x="4714" y="2567"/>
                    <a:pt x="5167" y="2544"/>
                    <a:pt x="5840" y="2301"/>
                  </a:cubicBezTo>
                  <a:cubicBezTo>
                    <a:pt x="5925" y="2269"/>
                    <a:pt x="5998" y="2255"/>
                    <a:pt x="6063" y="2255"/>
                  </a:cubicBezTo>
                  <a:cubicBezTo>
                    <a:pt x="6636" y="2255"/>
                    <a:pt x="6499" y="3412"/>
                    <a:pt x="6690" y="3699"/>
                  </a:cubicBezTo>
                  <a:cubicBezTo>
                    <a:pt x="6827" y="3904"/>
                    <a:pt x="6971" y="3941"/>
                    <a:pt x="7056" y="3941"/>
                  </a:cubicBezTo>
                  <a:cubicBezTo>
                    <a:pt x="7103" y="3941"/>
                    <a:pt x="7132" y="3930"/>
                    <a:pt x="7132" y="3930"/>
                  </a:cubicBezTo>
                  <a:cubicBezTo>
                    <a:pt x="7132" y="3930"/>
                    <a:pt x="9026" y="1"/>
                    <a:pt x="4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0"/>
            <p:cNvSpPr/>
            <p:nvPr/>
          </p:nvSpPr>
          <p:spPr>
            <a:xfrm>
              <a:off x="6406813" y="2243513"/>
              <a:ext cx="123025" cy="98525"/>
            </a:xfrm>
            <a:custGeom>
              <a:avLst/>
              <a:gdLst/>
              <a:ahLst/>
              <a:cxnLst/>
              <a:rect l="l" t="t" r="r" b="b"/>
              <a:pathLst>
                <a:path w="4921" h="3941" extrusionOk="0">
                  <a:moveTo>
                    <a:pt x="0" y="1"/>
                  </a:moveTo>
                  <a:cubicBezTo>
                    <a:pt x="2867" y="178"/>
                    <a:pt x="2761" y="2124"/>
                    <a:pt x="2459" y="3222"/>
                  </a:cubicBezTo>
                  <a:cubicBezTo>
                    <a:pt x="2495" y="3416"/>
                    <a:pt x="2513" y="3593"/>
                    <a:pt x="2584" y="3699"/>
                  </a:cubicBezTo>
                  <a:cubicBezTo>
                    <a:pt x="2721" y="3904"/>
                    <a:pt x="2865" y="3941"/>
                    <a:pt x="2950" y="3941"/>
                  </a:cubicBezTo>
                  <a:cubicBezTo>
                    <a:pt x="2997" y="3941"/>
                    <a:pt x="3026" y="3930"/>
                    <a:pt x="3026" y="3930"/>
                  </a:cubicBezTo>
                  <a:cubicBezTo>
                    <a:pt x="3026" y="3930"/>
                    <a:pt x="4920" y="1"/>
                    <a:pt x="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0"/>
            <p:cNvSpPr/>
            <p:nvPr/>
          </p:nvSpPr>
          <p:spPr>
            <a:xfrm>
              <a:off x="6291313" y="2495238"/>
              <a:ext cx="251325" cy="85450"/>
            </a:xfrm>
            <a:custGeom>
              <a:avLst/>
              <a:gdLst/>
              <a:ahLst/>
              <a:cxnLst/>
              <a:rect l="l" t="t" r="r" b="b"/>
              <a:pathLst>
                <a:path w="10053" h="3418" extrusionOk="0">
                  <a:moveTo>
                    <a:pt x="125" y="1"/>
                  </a:moveTo>
                  <a:cubicBezTo>
                    <a:pt x="54" y="1"/>
                    <a:pt x="0" y="72"/>
                    <a:pt x="0" y="142"/>
                  </a:cubicBezTo>
                  <a:lnTo>
                    <a:pt x="0" y="3275"/>
                  </a:lnTo>
                  <a:cubicBezTo>
                    <a:pt x="0" y="3346"/>
                    <a:pt x="54" y="3417"/>
                    <a:pt x="125" y="3417"/>
                  </a:cubicBezTo>
                  <a:lnTo>
                    <a:pt x="9929" y="3417"/>
                  </a:lnTo>
                  <a:cubicBezTo>
                    <a:pt x="10000" y="3417"/>
                    <a:pt x="10053" y="3346"/>
                    <a:pt x="10053" y="3275"/>
                  </a:cubicBezTo>
                  <a:lnTo>
                    <a:pt x="10053" y="142"/>
                  </a:lnTo>
                  <a:cubicBezTo>
                    <a:pt x="10053" y="72"/>
                    <a:pt x="10000" y="1"/>
                    <a:pt x="99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0"/>
            <p:cNvSpPr/>
            <p:nvPr/>
          </p:nvSpPr>
          <p:spPr>
            <a:xfrm>
              <a:off x="6519188" y="2495238"/>
              <a:ext cx="23450" cy="85450"/>
            </a:xfrm>
            <a:custGeom>
              <a:avLst/>
              <a:gdLst/>
              <a:ahLst/>
              <a:cxnLst/>
              <a:rect l="l" t="t" r="r" b="b"/>
              <a:pathLst>
                <a:path w="938" h="3418" extrusionOk="0">
                  <a:moveTo>
                    <a:pt x="0" y="1"/>
                  </a:moveTo>
                  <a:cubicBezTo>
                    <a:pt x="71" y="1"/>
                    <a:pt x="123" y="72"/>
                    <a:pt x="123" y="142"/>
                  </a:cubicBezTo>
                  <a:lnTo>
                    <a:pt x="123" y="3275"/>
                  </a:lnTo>
                  <a:cubicBezTo>
                    <a:pt x="123" y="3346"/>
                    <a:pt x="71" y="3417"/>
                    <a:pt x="0" y="3417"/>
                  </a:cubicBezTo>
                  <a:lnTo>
                    <a:pt x="814" y="3417"/>
                  </a:lnTo>
                  <a:cubicBezTo>
                    <a:pt x="885" y="3417"/>
                    <a:pt x="938" y="3346"/>
                    <a:pt x="938" y="3275"/>
                  </a:cubicBezTo>
                  <a:lnTo>
                    <a:pt x="938" y="142"/>
                  </a:lnTo>
                  <a:cubicBezTo>
                    <a:pt x="938" y="72"/>
                    <a:pt x="885" y="1"/>
                    <a:pt x="814" y="1"/>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0"/>
            <p:cNvSpPr/>
            <p:nvPr/>
          </p:nvSpPr>
          <p:spPr>
            <a:xfrm>
              <a:off x="6291313" y="2528863"/>
              <a:ext cx="251325" cy="22625"/>
            </a:xfrm>
            <a:custGeom>
              <a:avLst/>
              <a:gdLst/>
              <a:ahLst/>
              <a:cxnLst/>
              <a:rect l="l" t="t" r="r" b="b"/>
              <a:pathLst>
                <a:path w="10053" h="905" extrusionOk="0">
                  <a:moveTo>
                    <a:pt x="0" y="1"/>
                  </a:moveTo>
                  <a:lnTo>
                    <a:pt x="0" y="904"/>
                  </a:lnTo>
                  <a:lnTo>
                    <a:pt x="10053" y="904"/>
                  </a:lnTo>
                  <a:lnTo>
                    <a:pt x="100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0"/>
            <p:cNvSpPr/>
            <p:nvPr/>
          </p:nvSpPr>
          <p:spPr>
            <a:xfrm>
              <a:off x="6522263" y="2528863"/>
              <a:ext cx="20375" cy="22625"/>
            </a:xfrm>
            <a:custGeom>
              <a:avLst/>
              <a:gdLst/>
              <a:ahLst/>
              <a:cxnLst/>
              <a:rect l="l" t="t" r="r" b="b"/>
              <a:pathLst>
                <a:path w="815" h="905" extrusionOk="0">
                  <a:moveTo>
                    <a:pt x="0" y="1"/>
                  </a:moveTo>
                  <a:lnTo>
                    <a:pt x="0" y="904"/>
                  </a:lnTo>
                  <a:lnTo>
                    <a:pt x="815" y="904"/>
                  </a:lnTo>
                  <a:lnTo>
                    <a:pt x="815" y="1"/>
                  </a:ln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0"/>
            <p:cNvSpPr/>
            <p:nvPr/>
          </p:nvSpPr>
          <p:spPr>
            <a:xfrm>
              <a:off x="6549263" y="2501438"/>
              <a:ext cx="39850" cy="39850"/>
            </a:xfrm>
            <a:custGeom>
              <a:avLst/>
              <a:gdLst/>
              <a:ahLst/>
              <a:cxnLst/>
              <a:rect l="l" t="t" r="r" b="b"/>
              <a:pathLst>
                <a:path w="1594" h="1594" extrusionOk="0">
                  <a:moveTo>
                    <a:pt x="655" y="1"/>
                  </a:moveTo>
                  <a:lnTo>
                    <a:pt x="1" y="656"/>
                  </a:lnTo>
                  <a:lnTo>
                    <a:pt x="938" y="1593"/>
                  </a:lnTo>
                  <a:lnTo>
                    <a:pt x="1593" y="939"/>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0"/>
            <p:cNvSpPr/>
            <p:nvPr/>
          </p:nvSpPr>
          <p:spPr>
            <a:xfrm>
              <a:off x="6459888" y="2412063"/>
              <a:ext cx="120800" cy="120825"/>
            </a:xfrm>
            <a:custGeom>
              <a:avLst/>
              <a:gdLst/>
              <a:ahLst/>
              <a:cxnLst/>
              <a:rect l="l" t="t" r="r" b="b"/>
              <a:pathLst>
                <a:path w="4832" h="4833" extrusionOk="0">
                  <a:moveTo>
                    <a:pt x="2425" y="1"/>
                  </a:moveTo>
                  <a:cubicBezTo>
                    <a:pt x="1080" y="1"/>
                    <a:pt x="1" y="1081"/>
                    <a:pt x="1" y="2426"/>
                  </a:cubicBezTo>
                  <a:cubicBezTo>
                    <a:pt x="1" y="3753"/>
                    <a:pt x="1080" y="4833"/>
                    <a:pt x="2425" y="4833"/>
                  </a:cubicBezTo>
                  <a:cubicBezTo>
                    <a:pt x="3753" y="4833"/>
                    <a:pt x="4832" y="3753"/>
                    <a:pt x="4832" y="2426"/>
                  </a:cubicBezTo>
                  <a:cubicBezTo>
                    <a:pt x="4832" y="1081"/>
                    <a:pt x="3753" y="1"/>
                    <a:pt x="24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0"/>
            <p:cNvSpPr/>
            <p:nvPr/>
          </p:nvSpPr>
          <p:spPr>
            <a:xfrm>
              <a:off x="6510338" y="2412063"/>
              <a:ext cx="70350" cy="120825"/>
            </a:xfrm>
            <a:custGeom>
              <a:avLst/>
              <a:gdLst/>
              <a:ahLst/>
              <a:cxnLst/>
              <a:rect l="l" t="t" r="r" b="b"/>
              <a:pathLst>
                <a:path w="2814" h="4833" extrusionOk="0">
                  <a:moveTo>
                    <a:pt x="407" y="1"/>
                  </a:moveTo>
                  <a:cubicBezTo>
                    <a:pt x="265" y="1"/>
                    <a:pt x="124" y="19"/>
                    <a:pt x="0" y="36"/>
                  </a:cubicBezTo>
                  <a:cubicBezTo>
                    <a:pt x="1133" y="231"/>
                    <a:pt x="1999" y="1223"/>
                    <a:pt x="1999" y="2426"/>
                  </a:cubicBezTo>
                  <a:cubicBezTo>
                    <a:pt x="1999" y="3611"/>
                    <a:pt x="1133" y="4602"/>
                    <a:pt x="0" y="4797"/>
                  </a:cubicBezTo>
                  <a:cubicBezTo>
                    <a:pt x="124" y="4814"/>
                    <a:pt x="265" y="4833"/>
                    <a:pt x="407" y="4833"/>
                  </a:cubicBezTo>
                  <a:cubicBezTo>
                    <a:pt x="1735" y="4833"/>
                    <a:pt x="2814" y="3753"/>
                    <a:pt x="2814" y="2426"/>
                  </a:cubicBezTo>
                  <a:cubicBezTo>
                    <a:pt x="2814" y="1081"/>
                    <a:pt x="1735" y="1"/>
                    <a:pt x="407" y="1"/>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0"/>
            <p:cNvSpPr/>
            <p:nvPr/>
          </p:nvSpPr>
          <p:spPr>
            <a:xfrm>
              <a:off x="6567388" y="2519913"/>
              <a:ext cx="62850" cy="60550"/>
            </a:xfrm>
            <a:custGeom>
              <a:avLst/>
              <a:gdLst/>
              <a:ahLst/>
              <a:cxnLst/>
              <a:rect l="l" t="t" r="r" b="b"/>
              <a:pathLst>
                <a:path w="2514" h="2422" extrusionOk="0">
                  <a:moveTo>
                    <a:pt x="1116" y="1"/>
                  </a:moveTo>
                  <a:cubicBezTo>
                    <a:pt x="1085" y="1"/>
                    <a:pt x="1054" y="14"/>
                    <a:pt x="1027" y="40"/>
                  </a:cubicBezTo>
                  <a:lnTo>
                    <a:pt x="54" y="1014"/>
                  </a:lnTo>
                  <a:cubicBezTo>
                    <a:pt x="1" y="1067"/>
                    <a:pt x="1" y="1137"/>
                    <a:pt x="54" y="1191"/>
                  </a:cubicBezTo>
                  <a:lnTo>
                    <a:pt x="1045" y="2182"/>
                  </a:lnTo>
                  <a:cubicBezTo>
                    <a:pt x="1205" y="2342"/>
                    <a:pt x="1412" y="2421"/>
                    <a:pt x="1620" y="2421"/>
                  </a:cubicBezTo>
                  <a:cubicBezTo>
                    <a:pt x="1828" y="2421"/>
                    <a:pt x="2036" y="2342"/>
                    <a:pt x="2195" y="2182"/>
                  </a:cubicBezTo>
                  <a:cubicBezTo>
                    <a:pt x="2514" y="1864"/>
                    <a:pt x="2514" y="1350"/>
                    <a:pt x="2195" y="1031"/>
                  </a:cubicBezTo>
                  <a:lnTo>
                    <a:pt x="1204" y="40"/>
                  </a:lnTo>
                  <a:cubicBezTo>
                    <a:pt x="1178" y="14"/>
                    <a:pt x="1147" y="1"/>
                    <a:pt x="11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0"/>
            <p:cNvSpPr/>
            <p:nvPr/>
          </p:nvSpPr>
          <p:spPr>
            <a:xfrm>
              <a:off x="6585088" y="2519913"/>
              <a:ext cx="45150" cy="60575"/>
            </a:xfrm>
            <a:custGeom>
              <a:avLst/>
              <a:gdLst/>
              <a:ahLst/>
              <a:cxnLst/>
              <a:rect l="l" t="t" r="r" b="b"/>
              <a:pathLst>
                <a:path w="1806" h="2423" extrusionOk="0">
                  <a:moveTo>
                    <a:pt x="408" y="1"/>
                  </a:moveTo>
                  <a:cubicBezTo>
                    <a:pt x="377" y="1"/>
                    <a:pt x="346" y="14"/>
                    <a:pt x="319" y="40"/>
                  </a:cubicBezTo>
                  <a:lnTo>
                    <a:pt x="0" y="359"/>
                  </a:lnTo>
                  <a:lnTo>
                    <a:pt x="673" y="1031"/>
                  </a:lnTo>
                  <a:cubicBezTo>
                    <a:pt x="992" y="1350"/>
                    <a:pt x="992" y="1864"/>
                    <a:pt x="673" y="2182"/>
                  </a:cubicBezTo>
                  <a:cubicBezTo>
                    <a:pt x="621" y="2235"/>
                    <a:pt x="567" y="2270"/>
                    <a:pt x="496" y="2305"/>
                  </a:cubicBezTo>
                  <a:cubicBezTo>
                    <a:pt x="625" y="2385"/>
                    <a:pt x="768" y="2423"/>
                    <a:pt x="911" y="2423"/>
                  </a:cubicBezTo>
                  <a:cubicBezTo>
                    <a:pt x="1121" y="2423"/>
                    <a:pt x="1329" y="2340"/>
                    <a:pt x="1487" y="2182"/>
                  </a:cubicBezTo>
                  <a:cubicBezTo>
                    <a:pt x="1806" y="1864"/>
                    <a:pt x="1806" y="1350"/>
                    <a:pt x="1487" y="1031"/>
                  </a:cubicBezTo>
                  <a:lnTo>
                    <a:pt x="496" y="40"/>
                  </a:lnTo>
                  <a:cubicBezTo>
                    <a:pt x="470" y="14"/>
                    <a:pt x="439" y="1"/>
                    <a:pt x="408" y="1"/>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0"/>
            <p:cNvSpPr/>
            <p:nvPr/>
          </p:nvSpPr>
          <p:spPr>
            <a:xfrm>
              <a:off x="6480238" y="2432413"/>
              <a:ext cx="80100" cy="80125"/>
            </a:xfrm>
            <a:custGeom>
              <a:avLst/>
              <a:gdLst/>
              <a:ahLst/>
              <a:cxnLst/>
              <a:rect l="l" t="t" r="r" b="b"/>
              <a:pathLst>
                <a:path w="3204" h="3205" extrusionOk="0">
                  <a:moveTo>
                    <a:pt x="1611" y="1"/>
                  </a:moveTo>
                  <a:cubicBezTo>
                    <a:pt x="726" y="1"/>
                    <a:pt x="1" y="727"/>
                    <a:pt x="1" y="1612"/>
                  </a:cubicBezTo>
                  <a:cubicBezTo>
                    <a:pt x="1" y="2497"/>
                    <a:pt x="726" y="3205"/>
                    <a:pt x="1611" y="3205"/>
                  </a:cubicBezTo>
                  <a:cubicBezTo>
                    <a:pt x="2496" y="3205"/>
                    <a:pt x="3203" y="2497"/>
                    <a:pt x="3203" y="1612"/>
                  </a:cubicBezTo>
                  <a:cubicBezTo>
                    <a:pt x="3203" y="727"/>
                    <a:pt x="2496" y="1"/>
                    <a:pt x="16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0"/>
            <p:cNvSpPr/>
            <p:nvPr/>
          </p:nvSpPr>
          <p:spPr>
            <a:xfrm>
              <a:off x="6510338" y="2432413"/>
              <a:ext cx="50000" cy="80125"/>
            </a:xfrm>
            <a:custGeom>
              <a:avLst/>
              <a:gdLst/>
              <a:ahLst/>
              <a:cxnLst/>
              <a:rect l="l" t="t" r="r" b="b"/>
              <a:pathLst>
                <a:path w="2000" h="3205" extrusionOk="0">
                  <a:moveTo>
                    <a:pt x="407" y="1"/>
                  </a:moveTo>
                  <a:cubicBezTo>
                    <a:pt x="265" y="1"/>
                    <a:pt x="124" y="19"/>
                    <a:pt x="0" y="55"/>
                  </a:cubicBezTo>
                  <a:cubicBezTo>
                    <a:pt x="673" y="232"/>
                    <a:pt x="1185" y="869"/>
                    <a:pt x="1185" y="1612"/>
                  </a:cubicBezTo>
                  <a:cubicBezTo>
                    <a:pt x="1185" y="2355"/>
                    <a:pt x="673" y="2974"/>
                    <a:pt x="0" y="3151"/>
                  </a:cubicBezTo>
                  <a:cubicBezTo>
                    <a:pt x="124" y="3186"/>
                    <a:pt x="265" y="3205"/>
                    <a:pt x="407" y="3205"/>
                  </a:cubicBezTo>
                  <a:cubicBezTo>
                    <a:pt x="1292" y="3205"/>
                    <a:pt x="1999" y="2497"/>
                    <a:pt x="1999" y="1612"/>
                  </a:cubicBezTo>
                  <a:cubicBezTo>
                    <a:pt x="1999" y="727"/>
                    <a:pt x="1292" y="1"/>
                    <a:pt x="407" y="1"/>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70"/>
            <p:cNvSpPr/>
            <p:nvPr/>
          </p:nvSpPr>
          <p:spPr>
            <a:xfrm>
              <a:off x="6499713" y="2456763"/>
              <a:ext cx="46925" cy="31900"/>
            </a:xfrm>
            <a:custGeom>
              <a:avLst/>
              <a:gdLst/>
              <a:ahLst/>
              <a:cxnLst/>
              <a:rect l="l" t="t" r="r" b="b"/>
              <a:pathLst>
                <a:path w="1877" h="1276" extrusionOk="0">
                  <a:moveTo>
                    <a:pt x="1655" y="0"/>
                  </a:moveTo>
                  <a:cubicBezTo>
                    <a:pt x="1606" y="0"/>
                    <a:pt x="1558" y="18"/>
                    <a:pt x="1523" y="53"/>
                  </a:cubicBezTo>
                  <a:lnTo>
                    <a:pt x="761" y="815"/>
                  </a:lnTo>
                  <a:lnTo>
                    <a:pt x="336" y="478"/>
                  </a:lnTo>
                  <a:cubicBezTo>
                    <a:pt x="300" y="448"/>
                    <a:pt x="257" y="434"/>
                    <a:pt x="214" y="434"/>
                  </a:cubicBezTo>
                  <a:cubicBezTo>
                    <a:pt x="154" y="434"/>
                    <a:pt x="94" y="462"/>
                    <a:pt x="53" y="513"/>
                  </a:cubicBezTo>
                  <a:cubicBezTo>
                    <a:pt x="1" y="603"/>
                    <a:pt x="1" y="726"/>
                    <a:pt x="88" y="796"/>
                  </a:cubicBezTo>
                  <a:lnTo>
                    <a:pt x="655" y="1221"/>
                  </a:lnTo>
                  <a:cubicBezTo>
                    <a:pt x="690" y="1257"/>
                    <a:pt x="744" y="1275"/>
                    <a:pt x="779" y="1275"/>
                  </a:cubicBezTo>
                  <a:cubicBezTo>
                    <a:pt x="832" y="1275"/>
                    <a:pt x="885" y="1257"/>
                    <a:pt x="921" y="1204"/>
                  </a:cubicBezTo>
                  <a:lnTo>
                    <a:pt x="1787" y="336"/>
                  </a:lnTo>
                  <a:cubicBezTo>
                    <a:pt x="1877" y="249"/>
                    <a:pt x="1877" y="124"/>
                    <a:pt x="1787" y="53"/>
                  </a:cubicBezTo>
                  <a:cubicBezTo>
                    <a:pt x="1752" y="18"/>
                    <a:pt x="1703" y="0"/>
                    <a:pt x="1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70"/>
            <p:cNvSpPr/>
            <p:nvPr/>
          </p:nvSpPr>
          <p:spPr>
            <a:xfrm>
              <a:off x="6568738" y="2284638"/>
              <a:ext cx="21675" cy="10225"/>
            </a:xfrm>
            <a:custGeom>
              <a:avLst/>
              <a:gdLst/>
              <a:ahLst/>
              <a:cxnLst/>
              <a:rect l="l" t="t" r="r" b="b"/>
              <a:pathLst>
                <a:path w="867" h="409" extrusionOk="0">
                  <a:moveTo>
                    <a:pt x="194" y="1"/>
                  </a:moveTo>
                  <a:cubicBezTo>
                    <a:pt x="88" y="1"/>
                    <a:pt x="0" y="90"/>
                    <a:pt x="0" y="213"/>
                  </a:cubicBezTo>
                  <a:cubicBezTo>
                    <a:pt x="0" y="319"/>
                    <a:pt x="88" y="409"/>
                    <a:pt x="194" y="409"/>
                  </a:cubicBezTo>
                  <a:lnTo>
                    <a:pt x="673" y="409"/>
                  </a:lnTo>
                  <a:cubicBezTo>
                    <a:pt x="779" y="409"/>
                    <a:pt x="867" y="319"/>
                    <a:pt x="867" y="213"/>
                  </a:cubicBezTo>
                  <a:cubicBezTo>
                    <a:pt x="867" y="90"/>
                    <a:pt x="779" y="1"/>
                    <a:pt x="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70"/>
            <p:cNvSpPr/>
            <p:nvPr/>
          </p:nvSpPr>
          <p:spPr>
            <a:xfrm>
              <a:off x="6568738" y="2301913"/>
              <a:ext cx="44275" cy="9775"/>
            </a:xfrm>
            <a:custGeom>
              <a:avLst/>
              <a:gdLst/>
              <a:ahLst/>
              <a:cxnLst/>
              <a:rect l="l" t="t" r="r" b="b"/>
              <a:pathLst>
                <a:path w="1771" h="391" extrusionOk="0">
                  <a:moveTo>
                    <a:pt x="194" y="1"/>
                  </a:moveTo>
                  <a:cubicBezTo>
                    <a:pt x="88" y="1"/>
                    <a:pt x="0" y="89"/>
                    <a:pt x="0" y="195"/>
                  </a:cubicBezTo>
                  <a:cubicBezTo>
                    <a:pt x="0" y="301"/>
                    <a:pt x="88" y="390"/>
                    <a:pt x="194" y="390"/>
                  </a:cubicBezTo>
                  <a:lnTo>
                    <a:pt x="1558" y="390"/>
                  </a:lnTo>
                  <a:cubicBezTo>
                    <a:pt x="1681" y="390"/>
                    <a:pt x="1770" y="301"/>
                    <a:pt x="1770" y="195"/>
                  </a:cubicBezTo>
                  <a:cubicBezTo>
                    <a:pt x="1770" y="89"/>
                    <a:pt x="1681" y="1"/>
                    <a:pt x="15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0"/>
            <p:cNvSpPr/>
            <p:nvPr/>
          </p:nvSpPr>
          <p:spPr>
            <a:xfrm>
              <a:off x="6568738" y="2327588"/>
              <a:ext cx="44275" cy="9750"/>
            </a:xfrm>
            <a:custGeom>
              <a:avLst/>
              <a:gdLst/>
              <a:ahLst/>
              <a:cxnLst/>
              <a:rect l="l" t="t" r="r" b="b"/>
              <a:pathLst>
                <a:path w="1771" h="390" extrusionOk="0">
                  <a:moveTo>
                    <a:pt x="194" y="0"/>
                  </a:moveTo>
                  <a:cubicBezTo>
                    <a:pt x="88" y="0"/>
                    <a:pt x="0" y="88"/>
                    <a:pt x="0" y="194"/>
                  </a:cubicBezTo>
                  <a:cubicBezTo>
                    <a:pt x="0" y="319"/>
                    <a:pt x="88" y="390"/>
                    <a:pt x="194" y="390"/>
                  </a:cubicBezTo>
                  <a:lnTo>
                    <a:pt x="1558" y="390"/>
                  </a:lnTo>
                  <a:cubicBezTo>
                    <a:pt x="1681" y="390"/>
                    <a:pt x="1770" y="319"/>
                    <a:pt x="1770" y="194"/>
                  </a:cubicBezTo>
                  <a:cubicBezTo>
                    <a:pt x="1770" y="88"/>
                    <a:pt x="1681"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0"/>
            <p:cNvSpPr/>
            <p:nvPr/>
          </p:nvSpPr>
          <p:spPr>
            <a:xfrm>
              <a:off x="6568738" y="2346163"/>
              <a:ext cx="44275" cy="9750"/>
            </a:xfrm>
            <a:custGeom>
              <a:avLst/>
              <a:gdLst/>
              <a:ahLst/>
              <a:cxnLst/>
              <a:rect l="l" t="t" r="r" b="b"/>
              <a:pathLst>
                <a:path w="1771" h="390" extrusionOk="0">
                  <a:moveTo>
                    <a:pt x="194" y="1"/>
                  </a:moveTo>
                  <a:cubicBezTo>
                    <a:pt x="88" y="1"/>
                    <a:pt x="0" y="88"/>
                    <a:pt x="0" y="194"/>
                  </a:cubicBezTo>
                  <a:cubicBezTo>
                    <a:pt x="0" y="301"/>
                    <a:pt x="88" y="390"/>
                    <a:pt x="194" y="390"/>
                  </a:cubicBezTo>
                  <a:lnTo>
                    <a:pt x="1558" y="390"/>
                  </a:lnTo>
                  <a:cubicBezTo>
                    <a:pt x="1681" y="390"/>
                    <a:pt x="1770" y="301"/>
                    <a:pt x="1770" y="194"/>
                  </a:cubicBezTo>
                  <a:cubicBezTo>
                    <a:pt x="1770" y="88"/>
                    <a:pt x="1681" y="1"/>
                    <a:pt x="15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88" name="Google Shape;2188;p70"/>
          <p:cNvCxnSpPr>
            <a:stCxn id="2050" idx="6"/>
          </p:cNvCxnSpPr>
          <p:nvPr/>
        </p:nvCxnSpPr>
        <p:spPr>
          <a:xfrm>
            <a:off x="1637388" y="1834113"/>
            <a:ext cx="621000" cy="0"/>
          </a:xfrm>
          <a:prstGeom prst="straightConnector1">
            <a:avLst/>
          </a:prstGeom>
          <a:noFill/>
          <a:ln w="19050" cap="flat" cmpd="sng">
            <a:solidFill>
              <a:schemeClr val="dk1"/>
            </a:solidFill>
            <a:prstDash val="solid"/>
            <a:round/>
            <a:headEnd type="none" w="med" len="med"/>
            <a:tailEnd type="none" w="med" len="med"/>
          </a:ln>
        </p:spPr>
      </p:cxnSp>
      <p:cxnSp>
        <p:nvCxnSpPr>
          <p:cNvPr id="2189" name="Google Shape;2189;p70"/>
          <p:cNvCxnSpPr>
            <a:stCxn id="2051" idx="6"/>
          </p:cNvCxnSpPr>
          <p:nvPr/>
        </p:nvCxnSpPr>
        <p:spPr>
          <a:xfrm>
            <a:off x="1637388" y="2955763"/>
            <a:ext cx="624600" cy="0"/>
          </a:xfrm>
          <a:prstGeom prst="straightConnector1">
            <a:avLst/>
          </a:prstGeom>
          <a:noFill/>
          <a:ln w="19050" cap="flat" cmpd="sng">
            <a:solidFill>
              <a:schemeClr val="dk1"/>
            </a:solidFill>
            <a:prstDash val="solid"/>
            <a:round/>
            <a:headEnd type="none" w="med" len="med"/>
            <a:tailEnd type="none" w="med" len="med"/>
          </a:ln>
        </p:spPr>
      </p:cxnSp>
      <p:cxnSp>
        <p:nvCxnSpPr>
          <p:cNvPr id="2190" name="Google Shape;2190;p70"/>
          <p:cNvCxnSpPr>
            <a:stCxn id="2052" idx="6"/>
          </p:cNvCxnSpPr>
          <p:nvPr/>
        </p:nvCxnSpPr>
        <p:spPr>
          <a:xfrm>
            <a:off x="1637388" y="4077413"/>
            <a:ext cx="622800" cy="0"/>
          </a:xfrm>
          <a:prstGeom prst="straightConnector1">
            <a:avLst/>
          </a:prstGeom>
          <a:noFill/>
          <a:ln w="19050" cap="flat" cmpd="sng">
            <a:solidFill>
              <a:schemeClr val="dk1"/>
            </a:solidFill>
            <a:prstDash val="solid"/>
            <a:round/>
            <a:headEnd type="none" w="med" len="med"/>
            <a:tailEnd type="none" w="med" len="med"/>
          </a:ln>
        </p:spPr>
      </p:cxnSp>
      <p:cxnSp>
        <p:nvCxnSpPr>
          <p:cNvPr id="2191" name="Google Shape;2191;p70"/>
          <p:cNvCxnSpPr>
            <a:stCxn id="2053" idx="6"/>
          </p:cNvCxnSpPr>
          <p:nvPr/>
        </p:nvCxnSpPr>
        <p:spPr>
          <a:xfrm>
            <a:off x="5534388" y="1834113"/>
            <a:ext cx="622800" cy="0"/>
          </a:xfrm>
          <a:prstGeom prst="straightConnector1">
            <a:avLst/>
          </a:prstGeom>
          <a:noFill/>
          <a:ln w="19050" cap="flat" cmpd="sng">
            <a:solidFill>
              <a:schemeClr val="dk1"/>
            </a:solidFill>
            <a:prstDash val="solid"/>
            <a:round/>
            <a:headEnd type="none" w="med" len="med"/>
            <a:tailEnd type="none" w="med" len="med"/>
          </a:ln>
        </p:spPr>
      </p:cxnSp>
      <p:cxnSp>
        <p:nvCxnSpPr>
          <p:cNvPr id="2192" name="Google Shape;2192;p70"/>
          <p:cNvCxnSpPr>
            <a:stCxn id="2073" idx="6"/>
          </p:cNvCxnSpPr>
          <p:nvPr/>
        </p:nvCxnSpPr>
        <p:spPr>
          <a:xfrm>
            <a:off x="5534388" y="2955763"/>
            <a:ext cx="626400" cy="0"/>
          </a:xfrm>
          <a:prstGeom prst="straightConnector1">
            <a:avLst/>
          </a:prstGeom>
          <a:noFill/>
          <a:ln w="19050" cap="flat" cmpd="sng">
            <a:solidFill>
              <a:schemeClr val="dk1"/>
            </a:solidFill>
            <a:prstDash val="solid"/>
            <a:round/>
            <a:headEnd type="none" w="med" len="med"/>
            <a:tailEnd type="none" w="med" len="med"/>
          </a:ln>
        </p:spPr>
      </p:cxnSp>
      <p:cxnSp>
        <p:nvCxnSpPr>
          <p:cNvPr id="2193" name="Google Shape;2193;p70"/>
          <p:cNvCxnSpPr>
            <a:stCxn id="2074" idx="6"/>
          </p:cNvCxnSpPr>
          <p:nvPr/>
        </p:nvCxnSpPr>
        <p:spPr>
          <a:xfrm>
            <a:off x="5534388" y="4077413"/>
            <a:ext cx="624600" cy="0"/>
          </a:xfrm>
          <a:prstGeom prst="straightConnector1">
            <a:avLst/>
          </a:prstGeom>
          <a:noFill/>
          <a:ln w="19050" cap="flat" cmpd="sng">
            <a:solidFill>
              <a:schemeClr val="dk1"/>
            </a:solidFill>
            <a:prstDash val="solid"/>
            <a:round/>
            <a:headEnd type="none" w="med" len="med"/>
            <a:tailEnd type="none" w="med" len="med"/>
          </a:ln>
        </p:spPr>
      </p:cxnSp>
      <p:grpSp>
        <p:nvGrpSpPr>
          <p:cNvPr id="2194" name="Google Shape;2194;p70"/>
          <p:cNvGrpSpPr/>
          <p:nvPr/>
        </p:nvGrpSpPr>
        <p:grpSpPr>
          <a:xfrm>
            <a:off x="4825463" y="2738732"/>
            <a:ext cx="500474" cy="434074"/>
            <a:chOff x="3273450" y="1551325"/>
            <a:chExt cx="336725" cy="292050"/>
          </a:xfrm>
        </p:grpSpPr>
        <p:sp>
          <p:nvSpPr>
            <p:cNvPr id="2195" name="Google Shape;2195;p70"/>
            <p:cNvSpPr/>
            <p:nvPr/>
          </p:nvSpPr>
          <p:spPr>
            <a:xfrm>
              <a:off x="3280525" y="1665475"/>
              <a:ext cx="322575" cy="177900"/>
            </a:xfrm>
            <a:custGeom>
              <a:avLst/>
              <a:gdLst/>
              <a:ahLst/>
              <a:cxnLst/>
              <a:rect l="l" t="t" r="r" b="b"/>
              <a:pathLst>
                <a:path w="12903" h="7116" extrusionOk="0">
                  <a:moveTo>
                    <a:pt x="0" y="1"/>
                  </a:moveTo>
                  <a:lnTo>
                    <a:pt x="0" y="6159"/>
                  </a:lnTo>
                  <a:cubicBezTo>
                    <a:pt x="0" y="6690"/>
                    <a:pt x="425" y="7115"/>
                    <a:pt x="939" y="7115"/>
                  </a:cubicBezTo>
                  <a:lnTo>
                    <a:pt x="11964" y="7115"/>
                  </a:lnTo>
                  <a:cubicBezTo>
                    <a:pt x="12478" y="7115"/>
                    <a:pt x="12902" y="6690"/>
                    <a:pt x="12902" y="6159"/>
                  </a:cubicBezTo>
                  <a:lnTo>
                    <a:pt x="129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0"/>
            <p:cNvSpPr/>
            <p:nvPr/>
          </p:nvSpPr>
          <p:spPr>
            <a:xfrm>
              <a:off x="3559250" y="1665475"/>
              <a:ext cx="43850" cy="177900"/>
            </a:xfrm>
            <a:custGeom>
              <a:avLst/>
              <a:gdLst/>
              <a:ahLst/>
              <a:cxnLst/>
              <a:rect l="l" t="t" r="r" b="b"/>
              <a:pathLst>
                <a:path w="1754" h="7116" extrusionOk="0">
                  <a:moveTo>
                    <a:pt x="939" y="1"/>
                  </a:moveTo>
                  <a:lnTo>
                    <a:pt x="939" y="6159"/>
                  </a:lnTo>
                  <a:cubicBezTo>
                    <a:pt x="939" y="6690"/>
                    <a:pt x="514" y="7115"/>
                    <a:pt x="1" y="7115"/>
                  </a:cubicBezTo>
                  <a:lnTo>
                    <a:pt x="815" y="7115"/>
                  </a:lnTo>
                  <a:cubicBezTo>
                    <a:pt x="1329" y="7115"/>
                    <a:pt x="1753" y="6690"/>
                    <a:pt x="1753" y="6159"/>
                  </a:cubicBezTo>
                  <a:lnTo>
                    <a:pt x="1753" y="1"/>
                  </a:ln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0"/>
            <p:cNvSpPr/>
            <p:nvPr/>
          </p:nvSpPr>
          <p:spPr>
            <a:xfrm>
              <a:off x="3348650" y="1817225"/>
              <a:ext cx="40725" cy="26150"/>
            </a:xfrm>
            <a:custGeom>
              <a:avLst/>
              <a:gdLst/>
              <a:ahLst/>
              <a:cxnLst/>
              <a:rect l="l" t="t" r="r" b="b"/>
              <a:pathLst>
                <a:path w="1629" h="1046" extrusionOk="0">
                  <a:moveTo>
                    <a:pt x="196" y="0"/>
                  </a:moveTo>
                  <a:cubicBezTo>
                    <a:pt x="90" y="0"/>
                    <a:pt x="1" y="89"/>
                    <a:pt x="1" y="213"/>
                  </a:cubicBezTo>
                  <a:lnTo>
                    <a:pt x="1" y="1045"/>
                  </a:lnTo>
                  <a:lnTo>
                    <a:pt x="1629" y="1045"/>
                  </a:lnTo>
                  <a:lnTo>
                    <a:pt x="1629" y="213"/>
                  </a:lnTo>
                  <a:cubicBezTo>
                    <a:pt x="1629" y="89"/>
                    <a:pt x="1541" y="0"/>
                    <a:pt x="1416" y="0"/>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0"/>
            <p:cNvSpPr/>
            <p:nvPr/>
          </p:nvSpPr>
          <p:spPr>
            <a:xfrm>
              <a:off x="3421675" y="1817225"/>
              <a:ext cx="40275" cy="26150"/>
            </a:xfrm>
            <a:custGeom>
              <a:avLst/>
              <a:gdLst/>
              <a:ahLst/>
              <a:cxnLst/>
              <a:rect l="l" t="t" r="r" b="b"/>
              <a:pathLst>
                <a:path w="1611" h="1046" extrusionOk="0">
                  <a:moveTo>
                    <a:pt x="194" y="0"/>
                  </a:moveTo>
                  <a:cubicBezTo>
                    <a:pt x="88" y="0"/>
                    <a:pt x="0" y="89"/>
                    <a:pt x="0" y="213"/>
                  </a:cubicBezTo>
                  <a:lnTo>
                    <a:pt x="0" y="1045"/>
                  </a:lnTo>
                  <a:lnTo>
                    <a:pt x="1610" y="1045"/>
                  </a:lnTo>
                  <a:lnTo>
                    <a:pt x="1610" y="213"/>
                  </a:lnTo>
                  <a:cubicBezTo>
                    <a:pt x="1610" y="89"/>
                    <a:pt x="1522" y="0"/>
                    <a:pt x="1416" y="0"/>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0"/>
            <p:cNvSpPr/>
            <p:nvPr/>
          </p:nvSpPr>
          <p:spPr>
            <a:xfrm>
              <a:off x="3494225" y="1817225"/>
              <a:ext cx="40725" cy="26150"/>
            </a:xfrm>
            <a:custGeom>
              <a:avLst/>
              <a:gdLst/>
              <a:ahLst/>
              <a:cxnLst/>
              <a:rect l="l" t="t" r="r" b="b"/>
              <a:pathLst>
                <a:path w="1629" h="1046" extrusionOk="0">
                  <a:moveTo>
                    <a:pt x="213" y="0"/>
                  </a:moveTo>
                  <a:cubicBezTo>
                    <a:pt x="89" y="0"/>
                    <a:pt x="1" y="89"/>
                    <a:pt x="1" y="213"/>
                  </a:cubicBezTo>
                  <a:lnTo>
                    <a:pt x="1" y="1045"/>
                  </a:lnTo>
                  <a:lnTo>
                    <a:pt x="1629" y="1045"/>
                  </a:lnTo>
                  <a:lnTo>
                    <a:pt x="1629" y="213"/>
                  </a:lnTo>
                  <a:cubicBezTo>
                    <a:pt x="1629" y="89"/>
                    <a:pt x="1540" y="0"/>
                    <a:pt x="1434" y="0"/>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0"/>
            <p:cNvSpPr/>
            <p:nvPr/>
          </p:nvSpPr>
          <p:spPr>
            <a:xfrm>
              <a:off x="3407950" y="1715925"/>
              <a:ext cx="67725" cy="67275"/>
            </a:xfrm>
            <a:custGeom>
              <a:avLst/>
              <a:gdLst/>
              <a:ahLst/>
              <a:cxnLst/>
              <a:rect l="l" t="t" r="r" b="b"/>
              <a:pathLst>
                <a:path w="2709" h="2691" extrusionOk="0">
                  <a:moveTo>
                    <a:pt x="939" y="0"/>
                  </a:moveTo>
                  <a:cubicBezTo>
                    <a:pt x="920" y="0"/>
                    <a:pt x="885" y="17"/>
                    <a:pt x="885" y="53"/>
                  </a:cubicBezTo>
                  <a:lnTo>
                    <a:pt x="885" y="814"/>
                  </a:lnTo>
                  <a:cubicBezTo>
                    <a:pt x="885" y="850"/>
                    <a:pt x="850" y="867"/>
                    <a:pt x="814" y="867"/>
                  </a:cubicBezTo>
                  <a:lnTo>
                    <a:pt x="71" y="867"/>
                  </a:lnTo>
                  <a:cubicBezTo>
                    <a:pt x="35" y="867"/>
                    <a:pt x="0" y="902"/>
                    <a:pt x="0" y="938"/>
                  </a:cubicBezTo>
                  <a:lnTo>
                    <a:pt x="0" y="1752"/>
                  </a:lnTo>
                  <a:cubicBezTo>
                    <a:pt x="0" y="1787"/>
                    <a:pt x="35" y="1805"/>
                    <a:pt x="71" y="1805"/>
                  </a:cubicBezTo>
                  <a:lnTo>
                    <a:pt x="814" y="1805"/>
                  </a:lnTo>
                  <a:cubicBezTo>
                    <a:pt x="850" y="1805"/>
                    <a:pt x="885" y="1841"/>
                    <a:pt x="885" y="1876"/>
                  </a:cubicBezTo>
                  <a:lnTo>
                    <a:pt x="885" y="2619"/>
                  </a:lnTo>
                  <a:cubicBezTo>
                    <a:pt x="885" y="2655"/>
                    <a:pt x="920" y="2690"/>
                    <a:pt x="939" y="2690"/>
                  </a:cubicBezTo>
                  <a:lnTo>
                    <a:pt x="1753" y="2690"/>
                  </a:lnTo>
                  <a:cubicBezTo>
                    <a:pt x="1788" y="2690"/>
                    <a:pt x="1824" y="2655"/>
                    <a:pt x="1824" y="2619"/>
                  </a:cubicBezTo>
                  <a:lnTo>
                    <a:pt x="1824" y="1876"/>
                  </a:lnTo>
                  <a:cubicBezTo>
                    <a:pt x="1824" y="1841"/>
                    <a:pt x="1859" y="1805"/>
                    <a:pt x="1894" y="1805"/>
                  </a:cubicBezTo>
                  <a:lnTo>
                    <a:pt x="2638" y="1805"/>
                  </a:lnTo>
                  <a:cubicBezTo>
                    <a:pt x="2673" y="1805"/>
                    <a:pt x="2708" y="1787"/>
                    <a:pt x="2708" y="1752"/>
                  </a:cubicBezTo>
                  <a:lnTo>
                    <a:pt x="2708" y="938"/>
                  </a:lnTo>
                  <a:cubicBezTo>
                    <a:pt x="2708" y="902"/>
                    <a:pt x="2673" y="867"/>
                    <a:pt x="2638" y="867"/>
                  </a:cubicBezTo>
                  <a:lnTo>
                    <a:pt x="1894" y="867"/>
                  </a:lnTo>
                  <a:cubicBezTo>
                    <a:pt x="1859" y="867"/>
                    <a:pt x="1824" y="850"/>
                    <a:pt x="1824" y="814"/>
                  </a:cubicBezTo>
                  <a:lnTo>
                    <a:pt x="1824" y="53"/>
                  </a:lnTo>
                  <a:cubicBezTo>
                    <a:pt x="1824" y="17"/>
                    <a:pt x="1788" y="0"/>
                    <a:pt x="17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0"/>
            <p:cNvSpPr/>
            <p:nvPr/>
          </p:nvSpPr>
          <p:spPr>
            <a:xfrm>
              <a:off x="3273450" y="1612400"/>
              <a:ext cx="336725" cy="73450"/>
            </a:xfrm>
            <a:custGeom>
              <a:avLst/>
              <a:gdLst/>
              <a:ahLst/>
              <a:cxnLst/>
              <a:rect l="l" t="t" r="r" b="b"/>
              <a:pathLst>
                <a:path w="13469" h="2938" extrusionOk="0">
                  <a:moveTo>
                    <a:pt x="1151" y="0"/>
                  </a:moveTo>
                  <a:cubicBezTo>
                    <a:pt x="514" y="0"/>
                    <a:pt x="0" y="513"/>
                    <a:pt x="0" y="1150"/>
                  </a:cubicBezTo>
                  <a:lnTo>
                    <a:pt x="0" y="2778"/>
                  </a:lnTo>
                  <a:cubicBezTo>
                    <a:pt x="0" y="2867"/>
                    <a:pt x="71" y="2938"/>
                    <a:pt x="160" y="2938"/>
                  </a:cubicBezTo>
                  <a:lnTo>
                    <a:pt x="13308" y="2938"/>
                  </a:lnTo>
                  <a:cubicBezTo>
                    <a:pt x="13398" y="2938"/>
                    <a:pt x="13468" y="2867"/>
                    <a:pt x="13468" y="2778"/>
                  </a:cubicBezTo>
                  <a:lnTo>
                    <a:pt x="13468" y="1150"/>
                  </a:lnTo>
                  <a:cubicBezTo>
                    <a:pt x="13468" y="513"/>
                    <a:pt x="12955" y="0"/>
                    <a:pt x="12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0"/>
            <p:cNvSpPr/>
            <p:nvPr/>
          </p:nvSpPr>
          <p:spPr>
            <a:xfrm>
              <a:off x="3561025" y="1612400"/>
              <a:ext cx="49150" cy="73450"/>
            </a:xfrm>
            <a:custGeom>
              <a:avLst/>
              <a:gdLst/>
              <a:ahLst/>
              <a:cxnLst/>
              <a:rect l="l" t="t" r="r" b="b"/>
              <a:pathLst>
                <a:path w="1966" h="2938" extrusionOk="0">
                  <a:moveTo>
                    <a:pt x="0" y="0"/>
                  </a:moveTo>
                  <a:cubicBezTo>
                    <a:pt x="637" y="0"/>
                    <a:pt x="1151" y="513"/>
                    <a:pt x="1151" y="1150"/>
                  </a:cubicBezTo>
                  <a:lnTo>
                    <a:pt x="1151" y="2778"/>
                  </a:lnTo>
                  <a:cubicBezTo>
                    <a:pt x="1151" y="2867"/>
                    <a:pt x="1081" y="2938"/>
                    <a:pt x="991" y="2938"/>
                  </a:cubicBezTo>
                  <a:lnTo>
                    <a:pt x="1805" y="2938"/>
                  </a:lnTo>
                  <a:cubicBezTo>
                    <a:pt x="1895" y="2938"/>
                    <a:pt x="1965" y="2867"/>
                    <a:pt x="1965" y="2778"/>
                  </a:cubicBezTo>
                  <a:lnTo>
                    <a:pt x="1965" y="1150"/>
                  </a:lnTo>
                  <a:cubicBezTo>
                    <a:pt x="1965" y="513"/>
                    <a:pt x="1452" y="0"/>
                    <a:pt x="814" y="0"/>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0"/>
            <p:cNvSpPr/>
            <p:nvPr/>
          </p:nvSpPr>
          <p:spPr>
            <a:xfrm>
              <a:off x="3385400" y="1551325"/>
              <a:ext cx="112825" cy="66400"/>
            </a:xfrm>
            <a:custGeom>
              <a:avLst/>
              <a:gdLst/>
              <a:ahLst/>
              <a:cxnLst/>
              <a:rect l="l" t="t" r="r" b="b"/>
              <a:pathLst>
                <a:path w="4513" h="2656" extrusionOk="0">
                  <a:moveTo>
                    <a:pt x="796" y="1"/>
                  </a:moveTo>
                  <a:cubicBezTo>
                    <a:pt x="354" y="1"/>
                    <a:pt x="0" y="355"/>
                    <a:pt x="0" y="797"/>
                  </a:cubicBezTo>
                  <a:lnTo>
                    <a:pt x="0" y="2656"/>
                  </a:lnTo>
                  <a:lnTo>
                    <a:pt x="4512" y="2656"/>
                  </a:lnTo>
                  <a:lnTo>
                    <a:pt x="4512" y="797"/>
                  </a:lnTo>
                  <a:cubicBezTo>
                    <a:pt x="4512" y="355"/>
                    <a:pt x="4158" y="1"/>
                    <a:pt x="37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0"/>
            <p:cNvSpPr/>
            <p:nvPr/>
          </p:nvSpPr>
          <p:spPr>
            <a:xfrm>
              <a:off x="3405750" y="1571700"/>
              <a:ext cx="72125" cy="46025"/>
            </a:xfrm>
            <a:custGeom>
              <a:avLst/>
              <a:gdLst/>
              <a:ahLst/>
              <a:cxnLst/>
              <a:rect l="l" t="t" r="r" b="b"/>
              <a:pathLst>
                <a:path w="2885" h="1841" extrusionOk="0">
                  <a:moveTo>
                    <a:pt x="88" y="0"/>
                  </a:moveTo>
                  <a:cubicBezTo>
                    <a:pt x="53" y="0"/>
                    <a:pt x="0" y="52"/>
                    <a:pt x="0" y="106"/>
                  </a:cubicBezTo>
                  <a:lnTo>
                    <a:pt x="0" y="1841"/>
                  </a:lnTo>
                  <a:lnTo>
                    <a:pt x="2884" y="1841"/>
                  </a:lnTo>
                  <a:lnTo>
                    <a:pt x="2884" y="106"/>
                  </a:lnTo>
                  <a:cubicBezTo>
                    <a:pt x="2884" y="52"/>
                    <a:pt x="2832" y="0"/>
                    <a:pt x="27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0"/>
            <p:cNvSpPr/>
            <p:nvPr/>
          </p:nvSpPr>
          <p:spPr>
            <a:xfrm>
              <a:off x="3351775" y="1612400"/>
              <a:ext cx="176100" cy="20375"/>
            </a:xfrm>
            <a:custGeom>
              <a:avLst/>
              <a:gdLst/>
              <a:ahLst/>
              <a:cxnLst/>
              <a:rect l="l" t="t" r="r" b="b"/>
              <a:pathLst>
                <a:path w="7044" h="815" extrusionOk="0">
                  <a:moveTo>
                    <a:pt x="0" y="0"/>
                  </a:moveTo>
                  <a:lnTo>
                    <a:pt x="0" y="637"/>
                  </a:lnTo>
                  <a:cubicBezTo>
                    <a:pt x="0" y="743"/>
                    <a:pt x="71" y="814"/>
                    <a:pt x="177" y="814"/>
                  </a:cubicBezTo>
                  <a:lnTo>
                    <a:pt x="6867" y="814"/>
                  </a:lnTo>
                  <a:cubicBezTo>
                    <a:pt x="6973" y="814"/>
                    <a:pt x="7044" y="743"/>
                    <a:pt x="7044" y="637"/>
                  </a:cubicBezTo>
                  <a:lnTo>
                    <a:pt x="7044" y="0"/>
                  </a:ln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0"/>
            <p:cNvSpPr/>
            <p:nvPr/>
          </p:nvSpPr>
          <p:spPr>
            <a:xfrm>
              <a:off x="3310600" y="1665475"/>
              <a:ext cx="68175" cy="40725"/>
            </a:xfrm>
            <a:custGeom>
              <a:avLst/>
              <a:gdLst/>
              <a:ahLst/>
              <a:cxnLst/>
              <a:rect l="l" t="t" r="r" b="b"/>
              <a:pathLst>
                <a:path w="2727" h="1629" extrusionOk="0">
                  <a:moveTo>
                    <a:pt x="267" y="1"/>
                  </a:moveTo>
                  <a:cubicBezTo>
                    <a:pt x="125" y="1"/>
                    <a:pt x="1" y="124"/>
                    <a:pt x="1" y="266"/>
                  </a:cubicBezTo>
                  <a:lnTo>
                    <a:pt x="1" y="1363"/>
                  </a:lnTo>
                  <a:cubicBezTo>
                    <a:pt x="1" y="1523"/>
                    <a:pt x="125" y="1629"/>
                    <a:pt x="267" y="1629"/>
                  </a:cubicBezTo>
                  <a:lnTo>
                    <a:pt x="2461" y="1629"/>
                  </a:lnTo>
                  <a:cubicBezTo>
                    <a:pt x="2603" y="1629"/>
                    <a:pt x="2726" y="1523"/>
                    <a:pt x="2726" y="1363"/>
                  </a:cubicBezTo>
                  <a:lnTo>
                    <a:pt x="2726" y="266"/>
                  </a:lnTo>
                  <a:cubicBezTo>
                    <a:pt x="2726" y="124"/>
                    <a:pt x="2603" y="1"/>
                    <a:pt x="24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0"/>
            <p:cNvSpPr/>
            <p:nvPr/>
          </p:nvSpPr>
          <p:spPr>
            <a:xfrm>
              <a:off x="3351775" y="1665475"/>
              <a:ext cx="27000" cy="40725"/>
            </a:xfrm>
            <a:custGeom>
              <a:avLst/>
              <a:gdLst/>
              <a:ahLst/>
              <a:cxnLst/>
              <a:rect l="l" t="t" r="r" b="b"/>
              <a:pathLst>
                <a:path w="1080" h="1629" extrusionOk="0">
                  <a:moveTo>
                    <a:pt x="0" y="1"/>
                  </a:moveTo>
                  <a:cubicBezTo>
                    <a:pt x="142" y="1"/>
                    <a:pt x="265" y="124"/>
                    <a:pt x="265" y="266"/>
                  </a:cubicBezTo>
                  <a:lnTo>
                    <a:pt x="265" y="1363"/>
                  </a:lnTo>
                  <a:cubicBezTo>
                    <a:pt x="265" y="1523"/>
                    <a:pt x="142" y="1629"/>
                    <a:pt x="0" y="1629"/>
                  </a:cubicBezTo>
                  <a:lnTo>
                    <a:pt x="814" y="1629"/>
                  </a:lnTo>
                  <a:cubicBezTo>
                    <a:pt x="956" y="1629"/>
                    <a:pt x="1079" y="1523"/>
                    <a:pt x="1079" y="1363"/>
                  </a:cubicBezTo>
                  <a:lnTo>
                    <a:pt x="1079" y="266"/>
                  </a:lnTo>
                  <a:cubicBezTo>
                    <a:pt x="1079" y="124"/>
                    <a:pt x="956" y="1"/>
                    <a:pt x="814" y="1"/>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0"/>
            <p:cNvSpPr/>
            <p:nvPr/>
          </p:nvSpPr>
          <p:spPr>
            <a:xfrm>
              <a:off x="3504850" y="1665475"/>
              <a:ext cx="68150" cy="40725"/>
            </a:xfrm>
            <a:custGeom>
              <a:avLst/>
              <a:gdLst/>
              <a:ahLst/>
              <a:cxnLst/>
              <a:rect l="l" t="t" r="r" b="b"/>
              <a:pathLst>
                <a:path w="2726" h="1629" extrusionOk="0">
                  <a:moveTo>
                    <a:pt x="265" y="1"/>
                  </a:moveTo>
                  <a:cubicBezTo>
                    <a:pt x="124" y="1"/>
                    <a:pt x="0" y="124"/>
                    <a:pt x="0" y="266"/>
                  </a:cubicBezTo>
                  <a:lnTo>
                    <a:pt x="0" y="1363"/>
                  </a:lnTo>
                  <a:cubicBezTo>
                    <a:pt x="0" y="1523"/>
                    <a:pt x="124" y="1629"/>
                    <a:pt x="265" y="1629"/>
                  </a:cubicBezTo>
                  <a:lnTo>
                    <a:pt x="2460" y="1629"/>
                  </a:lnTo>
                  <a:cubicBezTo>
                    <a:pt x="2601" y="1629"/>
                    <a:pt x="2726" y="1523"/>
                    <a:pt x="2726" y="1363"/>
                  </a:cubicBezTo>
                  <a:lnTo>
                    <a:pt x="2726" y="266"/>
                  </a:lnTo>
                  <a:cubicBezTo>
                    <a:pt x="2726" y="124"/>
                    <a:pt x="2601" y="1"/>
                    <a:pt x="24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0"/>
            <p:cNvSpPr/>
            <p:nvPr/>
          </p:nvSpPr>
          <p:spPr>
            <a:xfrm>
              <a:off x="3545975" y="1665475"/>
              <a:ext cx="27025" cy="40725"/>
            </a:xfrm>
            <a:custGeom>
              <a:avLst/>
              <a:gdLst/>
              <a:ahLst/>
              <a:cxnLst/>
              <a:rect l="l" t="t" r="r" b="b"/>
              <a:pathLst>
                <a:path w="1081" h="1629" extrusionOk="0">
                  <a:moveTo>
                    <a:pt x="1" y="1"/>
                  </a:moveTo>
                  <a:cubicBezTo>
                    <a:pt x="142" y="1"/>
                    <a:pt x="267" y="124"/>
                    <a:pt x="267" y="266"/>
                  </a:cubicBezTo>
                  <a:lnTo>
                    <a:pt x="267" y="1363"/>
                  </a:lnTo>
                  <a:cubicBezTo>
                    <a:pt x="267" y="1523"/>
                    <a:pt x="142" y="1629"/>
                    <a:pt x="1" y="1629"/>
                  </a:cubicBezTo>
                  <a:lnTo>
                    <a:pt x="815" y="1629"/>
                  </a:lnTo>
                  <a:cubicBezTo>
                    <a:pt x="956" y="1629"/>
                    <a:pt x="1081" y="1523"/>
                    <a:pt x="1081" y="1363"/>
                  </a:cubicBezTo>
                  <a:lnTo>
                    <a:pt x="1081" y="266"/>
                  </a:lnTo>
                  <a:cubicBezTo>
                    <a:pt x="1081" y="124"/>
                    <a:pt x="956" y="1"/>
                    <a:pt x="815" y="1"/>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0"/>
            <p:cNvSpPr/>
            <p:nvPr/>
          </p:nvSpPr>
          <p:spPr>
            <a:xfrm>
              <a:off x="3280525" y="1723875"/>
              <a:ext cx="23475" cy="9775"/>
            </a:xfrm>
            <a:custGeom>
              <a:avLst/>
              <a:gdLst/>
              <a:ahLst/>
              <a:cxnLst/>
              <a:rect l="l" t="t" r="r" b="b"/>
              <a:pathLst>
                <a:path w="939" h="391" extrusionOk="0">
                  <a:moveTo>
                    <a:pt x="0" y="1"/>
                  </a:moveTo>
                  <a:lnTo>
                    <a:pt x="0" y="390"/>
                  </a:lnTo>
                  <a:lnTo>
                    <a:pt x="743" y="390"/>
                  </a:lnTo>
                  <a:cubicBezTo>
                    <a:pt x="850" y="390"/>
                    <a:pt x="939" y="301"/>
                    <a:pt x="939" y="195"/>
                  </a:cubicBezTo>
                  <a:cubicBezTo>
                    <a:pt x="939" y="89"/>
                    <a:pt x="850" y="1"/>
                    <a:pt x="743" y="1"/>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0"/>
            <p:cNvSpPr/>
            <p:nvPr/>
          </p:nvSpPr>
          <p:spPr>
            <a:xfrm>
              <a:off x="3280525" y="1744650"/>
              <a:ext cx="23475" cy="9775"/>
            </a:xfrm>
            <a:custGeom>
              <a:avLst/>
              <a:gdLst/>
              <a:ahLst/>
              <a:cxnLst/>
              <a:rect l="l" t="t" r="r" b="b"/>
              <a:pathLst>
                <a:path w="939" h="391" extrusionOk="0">
                  <a:moveTo>
                    <a:pt x="0" y="1"/>
                  </a:moveTo>
                  <a:lnTo>
                    <a:pt x="0" y="390"/>
                  </a:lnTo>
                  <a:lnTo>
                    <a:pt x="743" y="390"/>
                  </a:lnTo>
                  <a:cubicBezTo>
                    <a:pt x="850" y="390"/>
                    <a:pt x="939" y="302"/>
                    <a:pt x="939" y="196"/>
                  </a:cubicBezTo>
                  <a:cubicBezTo>
                    <a:pt x="939" y="90"/>
                    <a:pt x="850" y="1"/>
                    <a:pt x="743" y="1"/>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0"/>
            <p:cNvSpPr/>
            <p:nvPr/>
          </p:nvSpPr>
          <p:spPr>
            <a:xfrm>
              <a:off x="3280525" y="1765475"/>
              <a:ext cx="23475" cy="9750"/>
            </a:xfrm>
            <a:custGeom>
              <a:avLst/>
              <a:gdLst/>
              <a:ahLst/>
              <a:cxnLst/>
              <a:rect l="l" t="t" r="r" b="b"/>
              <a:pathLst>
                <a:path w="939" h="390" extrusionOk="0">
                  <a:moveTo>
                    <a:pt x="0" y="0"/>
                  </a:moveTo>
                  <a:lnTo>
                    <a:pt x="0" y="390"/>
                  </a:lnTo>
                  <a:lnTo>
                    <a:pt x="743" y="390"/>
                  </a:lnTo>
                  <a:cubicBezTo>
                    <a:pt x="850" y="390"/>
                    <a:pt x="939" y="301"/>
                    <a:pt x="939" y="194"/>
                  </a:cubicBezTo>
                  <a:cubicBezTo>
                    <a:pt x="939" y="88"/>
                    <a:pt x="850" y="0"/>
                    <a:pt x="743" y="0"/>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0"/>
            <p:cNvSpPr/>
            <p:nvPr/>
          </p:nvSpPr>
          <p:spPr>
            <a:xfrm>
              <a:off x="3280525" y="1786250"/>
              <a:ext cx="23475" cy="9750"/>
            </a:xfrm>
            <a:custGeom>
              <a:avLst/>
              <a:gdLst/>
              <a:ahLst/>
              <a:cxnLst/>
              <a:rect l="l" t="t" r="r" b="b"/>
              <a:pathLst>
                <a:path w="939" h="390" extrusionOk="0">
                  <a:moveTo>
                    <a:pt x="0" y="0"/>
                  </a:moveTo>
                  <a:lnTo>
                    <a:pt x="0" y="390"/>
                  </a:lnTo>
                  <a:lnTo>
                    <a:pt x="743" y="390"/>
                  </a:lnTo>
                  <a:cubicBezTo>
                    <a:pt x="850" y="390"/>
                    <a:pt x="939" y="302"/>
                    <a:pt x="939" y="196"/>
                  </a:cubicBezTo>
                  <a:cubicBezTo>
                    <a:pt x="939" y="90"/>
                    <a:pt x="850" y="0"/>
                    <a:pt x="743" y="0"/>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0"/>
            <p:cNvSpPr/>
            <p:nvPr/>
          </p:nvSpPr>
          <p:spPr>
            <a:xfrm>
              <a:off x="3579600" y="1723875"/>
              <a:ext cx="23500" cy="9775"/>
            </a:xfrm>
            <a:custGeom>
              <a:avLst/>
              <a:gdLst/>
              <a:ahLst/>
              <a:cxnLst/>
              <a:rect l="l" t="t" r="r" b="b"/>
              <a:pathLst>
                <a:path w="940" h="391" extrusionOk="0">
                  <a:moveTo>
                    <a:pt x="196" y="1"/>
                  </a:moveTo>
                  <a:cubicBezTo>
                    <a:pt x="90" y="1"/>
                    <a:pt x="1" y="89"/>
                    <a:pt x="1" y="195"/>
                  </a:cubicBezTo>
                  <a:cubicBezTo>
                    <a:pt x="1" y="301"/>
                    <a:pt x="90" y="390"/>
                    <a:pt x="196" y="390"/>
                  </a:cubicBezTo>
                  <a:lnTo>
                    <a:pt x="939" y="390"/>
                  </a:lnTo>
                  <a:lnTo>
                    <a:pt x="939" y="1"/>
                  </a:ln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0"/>
            <p:cNvSpPr/>
            <p:nvPr/>
          </p:nvSpPr>
          <p:spPr>
            <a:xfrm>
              <a:off x="3579600" y="1744650"/>
              <a:ext cx="23500" cy="9775"/>
            </a:xfrm>
            <a:custGeom>
              <a:avLst/>
              <a:gdLst/>
              <a:ahLst/>
              <a:cxnLst/>
              <a:rect l="l" t="t" r="r" b="b"/>
              <a:pathLst>
                <a:path w="940" h="391" extrusionOk="0">
                  <a:moveTo>
                    <a:pt x="196" y="1"/>
                  </a:moveTo>
                  <a:cubicBezTo>
                    <a:pt x="90" y="1"/>
                    <a:pt x="1" y="90"/>
                    <a:pt x="1" y="196"/>
                  </a:cubicBezTo>
                  <a:cubicBezTo>
                    <a:pt x="1" y="302"/>
                    <a:pt x="90" y="390"/>
                    <a:pt x="196" y="390"/>
                  </a:cubicBezTo>
                  <a:lnTo>
                    <a:pt x="939" y="390"/>
                  </a:lnTo>
                  <a:lnTo>
                    <a:pt x="939" y="1"/>
                  </a:ln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0"/>
            <p:cNvSpPr/>
            <p:nvPr/>
          </p:nvSpPr>
          <p:spPr>
            <a:xfrm>
              <a:off x="3579600" y="1765475"/>
              <a:ext cx="23500" cy="9750"/>
            </a:xfrm>
            <a:custGeom>
              <a:avLst/>
              <a:gdLst/>
              <a:ahLst/>
              <a:cxnLst/>
              <a:rect l="l" t="t" r="r" b="b"/>
              <a:pathLst>
                <a:path w="940" h="390" extrusionOk="0">
                  <a:moveTo>
                    <a:pt x="196" y="0"/>
                  </a:moveTo>
                  <a:cubicBezTo>
                    <a:pt x="90" y="0"/>
                    <a:pt x="1" y="88"/>
                    <a:pt x="1" y="194"/>
                  </a:cubicBezTo>
                  <a:cubicBezTo>
                    <a:pt x="1" y="301"/>
                    <a:pt x="90" y="390"/>
                    <a:pt x="196" y="390"/>
                  </a:cubicBezTo>
                  <a:lnTo>
                    <a:pt x="939" y="390"/>
                  </a:lnTo>
                  <a:lnTo>
                    <a:pt x="939" y="0"/>
                  </a:ln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0"/>
            <p:cNvSpPr/>
            <p:nvPr/>
          </p:nvSpPr>
          <p:spPr>
            <a:xfrm>
              <a:off x="3579600" y="1786250"/>
              <a:ext cx="23500" cy="9750"/>
            </a:xfrm>
            <a:custGeom>
              <a:avLst/>
              <a:gdLst/>
              <a:ahLst/>
              <a:cxnLst/>
              <a:rect l="l" t="t" r="r" b="b"/>
              <a:pathLst>
                <a:path w="940" h="390" extrusionOk="0">
                  <a:moveTo>
                    <a:pt x="196" y="0"/>
                  </a:moveTo>
                  <a:cubicBezTo>
                    <a:pt x="90" y="0"/>
                    <a:pt x="1" y="90"/>
                    <a:pt x="1" y="196"/>
                  </a:cubicBezTo>
                  <a:cubicBezTo>
                    <a:pt x="1" y="302"/>
                    <a:pt x="90" y="390"/>
                    <a:pt x="196" y="390"/>
                  </a:cubicBezTo>
                  <a:lnTo>
                    <a:pt x="939" y="390"/>
                  </a:lnTo>
                  <a:lnTo>
                    <a:pt x="939" y="0"/>
                  </a:ln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0"/>
            <p:cNvSpPr/>
            <p:nvPr/>
          </p:nvSpPr>
          <p:spPr>
            <a:xfrm>
              <a:off x="3330950" y="1681400"/>
              <a:ext cx="27025" cy="40750"/>
            </a:xfrm>
            <a:custGeom>
              <a:avLst/>
              <a:gdLst/>
              <a:ahLst/>
              <a:cxnLst/>
              <a:rect l="l" t="t" r="r" b="b"/>
              <a:pathLst>
                <a:path w="1081" h="1630" extrusionOk="0">
                  <a:moveTo>
                    <a:pt x="373" y="1"/>
                  </a:moveTo>
                  <a:cubicBezTo>
                    <a:pt x="178" y="1"/>
                    <a:pt x="1" y="159"/>
                    <a:pt x="1" y="355"/>
                  </a:cubicBezTo>
                  <a:lnTo>
                    <a:pt x="1" y="1257"/>
                  </a:lnTo>
                  <a:cubicBezTo>
                    <a:pt x="1" y="1469"/>
                    <a:pt x="178" y="1629"/>
                    <a:pt x="373" y="1629"/>
                  </a:cubicBezTo>
                  <a:lnTo>
                    <a:pt x="727" y="1629"/>
                  </a:lnTo>
                  <a:cubicBezTo>
                    <a:pt x="921" y="1629"/>
                    <a:pt x="1081" y="1469"/>
                    <a:pt x="1081" y="1257"/>
                  </a:cubicBezTo>
                  <a:lnTo>
                    <a:pt x="1081" y="355"/>
                  </a:lnTo>
                  <a:cubicBezTo>
                    <a:pt x="1081" y="159"/>
                    <a:pt x="921" y="1"/>
                    <a:pt x="7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0"/>
            <p:cNvSpPr/>
            <p:nvPr/>
          </p:nvSpPr>
          <p:spPr>
            <a:xfrm>
              <a:off x="3525625" y="1681400"/>
              <a:ext cx="27025" cy="40750"/>
            </a:xfrm>
            <a:custGeom>
              <a:avLst/>
              <a:gdLst/>
              <a:ahLst/>
              <a:cxnLst/>
              <a:rect l="l" t="t" r="r" b="b"/>
              <a:pathLst>
                <a:path w="1081" h="1630" extrusionOk="0">
                  <a:moveTo>
                    <a:pt x="354" y="1"/>
                  </a:moveTo>
                  <a:cubicBezTo>
                    <a:pt x="161" y="1"/>
                    <a:pt x="1" y="159"/>
                    <a:pt x="1" y="355"/>
                  </a:cubicBezTo>
                  <a:lnTo>
                    <a:pt x="1" y="1257"/>
                  </a:lnTo>
                  <a:cubicBezTo>
                    <a:pt x="1" y="1469"/>
                    <a:pt x="161" y="1629"/>
                    <a:pt x="354" y="1629"/>
                  </a:cubicBezTo>
                  <a:lnTo>
                    <a:pt x="708" y="1629"/>
                  </a:lnTo>
                  <a:cubicBezTo>
                    <a:pt x="904" y="1629"/>
                    <a:pt x="1081" y="1469"/>
                    <a:pt x="1081" y="1257"/>
                  </a:cubicBezTo>
                  <a:lnTo>
                    <a:pt x="1081" y="355"/>
                  </a:lnTo>
                  <a:cubicBezTo>
                    <a:pt x="1081" y="159"/>
                    <a:pt x="904" y="1"/>
                    <a:pt x="7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26AB9F32-3B4F-F91F-3617-FDF7529882FF}"/>
              </a:ext>
            </a:extLst>
          </p:cNvPr>
          <p:cNvPicPr>
            <a:picLocks noChangeAspect="1"/>
          </p:cNvPicPr>
          <p:nvPr/>
        </p:nvPicPr>
        <p:blipFill>
          <a:blip r:embed="rId3"/>
          <a:stretch>
            <a:fillRect/>
          </a:stretch>
        </p:blipFill>
        <p:spPr>
          <a:xfrm>
            <a:off x="6229500" y="3548350"/>
            <a:ext cx="2194500" cy="119307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9">
          <a:extLst>
            <a:ext uri="{FF2B5EF4-FFF2-40B4-BE49-F238E27FC236}">
              <a16:creationId xmlns:a16="http://schemas.microsoft.com/office/drawing/2014/main" id="{4D20F538-5CD8-3F4F-3396-8BA7CB4A9CB1}"/>
            </a:ext>
          </a:extLst>
        </p:cNvPr>
        <p:cNvGrpSpPr/>
        <p:nvPr/>
      </p:nvGrpSpPr>
      <p:grpSpPr>
        <a:xfrm>
          <a:off x="0" y="0"/>
          <a:ext cx="0" cy="0"/>
          <a:chOff x="0" y="0"/>
          <a:chExt cx="0" cy="0"/>
        </a:xfrm>
      </p:grpSpPr>
      <p:sp>
        <p:nvSpPr>
          <p:cNvPr id="580" name="Google Shape;580;p44">
            <a:extLst>
              <a:ext uri="{FF2B5EF4-FFF2-40B4-BE49-F238E27FC236}">
                <a16:creationId xmlns:a16="http://schemas.microsoft.com/office/drawing/2014/main" id="{150AA1D0-E1C5-0EF3-FD54-7ECBEF443020}"/>
              </a:ext>
            </a:extLst>
          </p:cNvPr>
          <p:cNvSpPr/>
          <p:nvPr/>
        </p:nvSpPr>
        <p:spPr>
          <a:xfrm rot="-9174804">
            <a:off x="2723099" y="-1164559"/>
            <a:ext cx="3816717" cy="3022451"/>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4">
            <a:extLst>
              <a:ext uri="{FF2B5EF4-FFF2-40B4-BE49-F238E27FC236}">
                <a16:creationId xmlns:a16="http://schemas.microsoft.com/office/drawing/2014/main" id="{02072D2B-6065-E339-0299-DB70AF7752D8}"/>
              </a:ext>
            </a:extLst>
          </p:cNvPr>
          <p:cNvSpPr/>
          <p:nvPr/>
        </p:nvSpPr>
        <p:spPr>
          <a:xfrm rot="-574670">
            <a:off x="7042157" y="3038266"/>
            <a:ext cx="3816805" cy="3022521"/>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4">
            <a:extLst>
              <a:ext uri="{FF2B5EF4-FFF2-40B4-BE49-F238E27FC236}">
                <a16:creationId xmlns:a16="http://schemas.microsoft.com/office/drawing/2014/main" id="{390AF718-4838-BA7F-EC66-E458CF621696}"/>
              </a:ext>
            </a:extLst>
          </p:cNvPr>
          <p:cNvSpPr txBox="1">
            <a:spLocks noGrp="1"/>
          </p:cNvSpPr>
          <p:nvPr>
            <p:ph type="title"/>
          </p:nvPr>
        </p:nvSpPr>
        <p:spPr>
          <a:xfrm>
            <a:off x="2133000" y="1626521"/>
            <a:ext cx="4844508" cy="954640"/>
          </a:xfrm>
          <a:prstGeom prst="rect">
            <a:avLst/>
          </a:prstGeom>
        </p:spPr>
        <p:txBody>
          <a:bodyPr spcFirstLastPara="1" wrap="square" lIns="91425" tIns="91425" rIns="91425" bIns="91425" anchor="b" anchorCtr="0">
            <a:noAutofit/>
          </a:bodyPr>
          <a:lstStyle/>
          <a:p>
            <a:r>
              <a:rPr lang="en-IN" sz="3800" dirty="0"/>
              <a:t>Technologies used</a:t>
            </a:r>
            <a:br>
              <a:rPr lang="en-IN" sz="3800" dirty="0"/>
            </a:br>
            <a:endParaRPr sz="3800" dirty="0"/>
          </a:p>
        </p:txBody>
      </p:sp>
      <p:sp>
        <p:nvSpPr>
          <p:cNvPr id="583" name="Google Shape;583;p44">
            <a:extLst>
              <a:ext uri="{FF2B5EF4-FFF2-40B4-BE49-F238E27FC236}">
                <a16:creationId xmlns:a16="http://schemas.microsoft.com/office/drawing/2014/main" id="{F427C955-F4BC-3F80-880C-A15DC98175F1}"/>
              </a:ext>
            </a:extLst>
          </p:cNvPr>
          <p:cNvSpPr txBox="1">
            <a:spLocks noGrp="1"/>
          </p:cNvSpPr>
          <p:nvPr>
            <p:ph type="title" idx="2"/>
          </p:nvPr>
        </p:nvSpPr>
        <p:spPr>
          <a:xfrm>
            <a:off x="720000" y="1149100"/>
            <a:ext cx="1413000" cy="9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585" name="Google Shape;585;p44">
            <a:extLst>
              <a:ext uri="{FF2B5EF4-FFF2-40B4-BE49-F238E27FC236}">
                <a16:creationId xmlns:a16="http://schemas.microsoft.com/office/drawing/2014/main" id="{D7125EBB-1614-D81F-F9B2-454B46A9D785}"/>
              </a:ext>
            </a:extLst>
          </p:cNvPr>
          <p:cNvGrpSpPr/>
          <p:nvPr/>
        </p:nvGrpSpPr>
        <p:grpSpPr>
          <a:xfrm>
            <a:off x="5574479" y="1805739"/>
            <a:ext cx="3642742" cy="3527621"/>
            <a:chOff x="4653450" y="539507"/>
            <a:chExt cx="4316557" cy="4117531"/>
          </a:xfrm>
        </p:grpSpPr>
        <p:grpSp>
          <p:nvGrpSpPr>
            <p:cNvPr id="586" name="Google Shape;586;p44">
              <a:extLst>
                <a:ext uri="{FF2B5EF4-FFF2-40B4-BE49-F238E27FC236}">
                  <a16:creationId xmlns:a16="http://schemas.microsoft.com/office/drawing/2014/main" id="{D3265279-F034-42DE-1721-8144774DC2EE}"/>
                </a:ext>
              </a:extLst>
            </p:cNvPr>
            <p:cNvGrpSpPr/>
            <p:nvPr/>
          </p:nvGrpSpPr>
          <p:grpSpPr>
            <a:xfrm>
              <a:off x="5203297" y="902466"/>
              <a:ext cx="2568272" cy="2987789"/>
              <a:chOff x="5340725" y="1273475"/>
              <a:chExt cx="2789175" cy="3244775"/>
            </a:xfrm>
          </p:grpSpPr>
          <p:sp>
            <p:nvSpPr>
              <p:cNvPr id="587" name="Google Shape;587;p44">
                <a:extLst>
                  <a:ext uri="{FF2B5EF4-FFF2-40B4-BE49-F238E27FC236}">
                    <a16:creationId xmlns:a16="http://schemas.microsoft.com/office/drawing/2014/main" id="{5A590E4F-813C-8FA9-B0A9-39805CF2CE6B}"/>
                  </a:ext>
                </a:extLst>
              </p:cNvPr>
              <p:cNvSpPr/>
              <p:nvPr/>
            </p:nvSpPr>
            <p:spPr>
              <a:xfrm>
                <a:off x="5340725" y="1273475"/>
                <a:ext cx="2789175" cy="3244775"/>
              </a:xfrm>
              <a:custGeom>
                <a:avLst/>
                <a:gdLst/>
                <a:ahLst/>
                <a:cxnLst/>
                <a:rect l="l" t="t" r="r" b="b"/>
                <a:pathLst>
                  <a:path w="111567" h="129791" extrusionOk="0">
                    <a:moveTo>
                      <a:pt x="29196" y="0"/>
                    </a:moveTo>
                    <a:lnTo>
                      <a:pt x="0" y="107424"/>
                    </a:lnTo>
                    <a:lnTo>
                      <a:pt x="82372" y="129790"/>
                    </a:lnTo>
                    <a:lnTo>
                      <a:pt x="111566" y="22365"/>
                    </a:lnTo>
                    <a:lnTo>
                      <a:pt x="291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4">
                <a:extLst>
                  <a:ext uri="{FF2B5EF4-FFF2-40B4-BE49-F238E27FC236}">
                    <a16:creationId xmlns:a16="http://schemas.microsoft.com/office/drawing/2014/main" id="{EE5CABC1-E677-492C-EAC4-41CB3B9D5F3D}"/>
                  </a:ext>
                </a:extLst>
              </p:cNvPr>
              <p:cNvSpPr/>
              <p:nvPr/>
            </p:nvSpPr>
            <p:spPr>
              <a:xfrm>
                <a:off x="5546800" y="1485100"/>
                <a:ext cx="2388650" cy="2779600"/>
              </a:xfrm>
              <a:custGeom>
                <a:avLst/>
                <a:gdLst/>
                <a:ahLst/>
                <a:cxnLst/>
                <a:rect l="l" t="t" r="r" b="b"/>
                <a:pathLst>
                  <a:path w="95546" h="111184" extrusionOk="0">
                    <a:moveTo>
                      <a:pt x="24993" y="0"/>
                    </a:moveTo>
                    <a:lnTo>
                      <a:pt x="0" y="92009"/>
                    </a:lnTo>
                    <a:lnTo>
                      <a:pt x="70533" y="111183"/>
                    </a:lnTo>
                    <a:lnTo>
                      <a:pt x="95546" y="19174"/>
                    </a:lnTo>
                    <a:lnTo>
                      <a:pt x="2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4">
                <a:extLst>
                  <a:ext uri="{FF2B5EF4-FFF2-40B4-BE49-F238E27FC236}">
                    <a16:creationId xmlns:a16="http://schemas.microsoft.com/office/drawing/2014/main" id="{4CBEF88E-FC7D-D73F-9696-1BDD54275953}"/>
                  </a:ext>
                </a:extLst>
              </p:cNvPr>
              <p:cNvSpPr/>
              <p:nvPr/>
            </p:nvSpPr>
            <p:spPr>
              <a:xfrm>
                <a:off x="6114525" y="2091200"/>
                <a:ext cx="126300" cy="126300"/>
              </a:xfrm>
              <a:custGeom>
                <a:avLst/>
                <a:gdLst/>
                <a:ahLst/>
                <a:cxnLst/>
                <a:rect l="l" t="t" r="r" b="b"/>
                <a:pathLst>
                  <a:path w="5052" h="5052" extrusionOk="0">
                    <a:moveTo>
                      <a:pt x="1092" y="1"/>
                    </a:moveTo>
                    <a:lnTo>
                      <a:pt x="1" y="3941"/>
                    </a:lnTo>
                    <a:lnTo>
                      <a:pt x="3961" y="5052"/>
                    </a:lnTo>
                    <a:lnTo>
                      <a:pt x="5052" y="1092"/>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4">
                <a:extLst>
                  <a:ext uri="{FF2B5EF4-FFF2-40B4-BE49-F238E27FC236}">
                    <a16:creationId xmlns:a16="http://schemas.microsoft.com/office/drawing/2014/main" id="{14627072-99D7-1B21-F2BD-E91A815DA8F4}"/>
                  </a:ext>
                </a:extLst>
              </p:cNvPr>
              <p:cNvSpPr/>
              <p:nvPr/>
            </p:nvSpPr>
            <p:spPr>
              <a:xfrm>
                <a:off x="6345375" y="2183125"/>
                <a:ext cx="1308725" cy="397050"/>
              </a:xfrm>
              <a:custGeom>
                <a:avLst/>
                <a:gdLst/>
                <a:ahLst/>
                <a:cxnLst/>
                <a:rect l="l" t="t" r="r" b="b"/>
                <a:pathLst>
                  <a:path w="52349" h="15882" extrusionOk="0">
                    <a:moveTo>
                      <a:pt x="405" y="1"/>
                    </a:moveTo>
                    <a:lnTo>
                      <a:pt x="1" y="1517"/>
                    </a:lnTo>
                    <a:lnTo>
                      <a:pt x="51944" y="15881"/>
                    </a:lnTo>
                    <a:lnTo>
                      <a:pt x="52348" y="14367"/>
                    </a:lnTo>
                    <a:lnTo>
                      <a:pt x="4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4">
                <a:extLst>
                  <a:ext uri="{FF2B5EF4-FFF2-40B4-BE49-F238E27FC236}">
                    <a16:creationId xmlns:a16="http://schemas.microsoft.com/office/drawing/2014/main" id="{F729BDA1-87DF-F17F-9A09-7001A5E0A734}"/>
                  </a:ext>
                </a:extLst>
              </p:cNvPr>
              <p:cNvSpPr/>
              <p:nvPr/>
            </p:nvSpPr>
            <p:spPr>
              <a:xfrm>
                <a:off x="6046350" y="2336675"/>
                <a:ext cx="126300" cy="126300"/>
              </a:xfrm>
              <a:custGeom>
                <a:avLst/>
                <a:gdLst/>
                <a:ahLst/>
                <a:cxnLst/>
                <a:rect l="l" t="t" r="r" b="b"/>
                <a:pathLst>
                  <a:path w="5052" h="5052" extrusionOk="0">
                    <a:moveTo>
                      <a:pt x="1092" y="1"/>
                    </a:moveTo>
                    <a:lnTo>
                      <a:pt x="1" y="3961"/>
                    </a:lnTo>
                    <a:lnTo>
                      <a:pt x="3961" y="5052"/>
                    </a:lnTo>
                    <a:lnTo>
                      <a:pt x="5052" y="1092"/>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4">
                <a:extLst>
                  <a:ext uri="{FF2B5EF4-FFF2-40B4-BE49-F238E27FC236}">
                    <a16:creationId xmlns:a16="http://schemas.microsoft.com/office/drawing/2014/main" id="{C4DC6E43-3430-1B40-485A-E3A9F28891F2}"/>
                  </a:ext>
                </a:extLst>
              </p:cNvPr>
              <p:cNvSpPr/>
              <p:nvPr/>
            </p:nvSpPr>
            <p:spPr>
              <a:xfrm>
                <a:off x="6277175" y="2428625"/>
                <a:ext cx="1309225" cy="397025"/>
              </a:xfrm>
              <a:custGeom>
                <a:avLst/>
                <a:gdLst/>
                <a:ahLst/>
                <a:cxnLst/>
                <a:rect l="l" t="t" r="r" b="b"/>
                <a:pathLst>
                  <a:path w="52369" h="15881" extrusionOk="0">
                    <a:moveTo>
                      <a:pt x="425" y="0"/>
                    </a:moveTo>
                    <a:lnTo>
                      <a:pt x="0" y="1516"/>
                    </a:lnTo>
                    <a:lnTo>
                      <a:pt x="51945" y="15880"/>
                    </a:lnTo>
                    <a:lnTo>
                      <a:pt x="52369" y="14366"/>
                    </a:lnTo>
                    <a:lnTo>
                      <a:pt x="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4">
                <a:extLst>
                  <a:ext uri="{FF2B5EF4-FFF2-40B4-BE49-F238E27FC236}">
                    <a16:creationId xmlns:a16="http://schemas.microsoft.com/office/drawing/2014/main" id="{B605434C-971A-B9B0-4CCA-E673EF2EBB1C}"/>
                  </a:ext>
                </a:extLst>
              </p:cNvPr>
              <p:cNvSpPr/>
              <p:nvPr/>
            </p:nvSpPr>
            <p:spPr>
              <a:xfrm>
                <a:off x="5978675" y="2582175"/>
                <a:ext cx="126300" cy="126275"/>
              </a:xfrm>
              <a:custGeom>
                <a:avLst/>
                <a:gdLst/>
                <a:ahLst/>
                <a:cxnLst/>
                <a:rect l="l" t="t" r="r" b="b"/>
                <a:pathLst>
                  <a:path w="5052" h="5051" extrusionOk="0">
                    <a:moveTo>
                      <a:pt x="1092" y="0"/>
                    </a:moveTo>
                    <a:lnTo>
                      <a:pt x="1" y="3960"/>
                    </a:lnTo>
                    <a:lnTo>
                      <a:pt x="3961" y="5051"/>
                    </a:lnTo>
                    <a:lnTo>
                      <a:pt x="5052" y="1091"/>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4">
                <a:extLst>
                  <a:ext uri="{FF2B5EF4-FFF2-40B4-BE49-F238E27FC236}">
                    <a16:creationId xmlns:a16="http://schemas.microsoft.com/office/drawing/2014/main" id="{E77775E7-38F8-5907-57F9-2D5BA1C4B152}"/>
                  </a:ext>
                </a:extLst>
              </p:cNvPr>
              <p:cNvSpPr/>
              <p:nvPr/>
            </p:nvSpPr>
            <p:spPr>
              <a:xfrm>
                <a:off x="6209475" y="2674100"/>
                <a:ext cx="1308775" cy="397025"/>
              </a:xfrm>
              <a:custGeom>
                <a:avLst/>
                <a:gdLst/>
                <a:ahLst/>
                <a:cxnLst/>
                <a:rect l="l" t="t" r="r" b="b"/>
                <a:pathLst>
                  <a:path w="52351" h="15881" extrusionOk="0">
                    <a:moveTo>
                      <a:pt x="426" y="0"/>
                    </a:moveTo>
                    <a:lnTo>
                      <a:pt x="1" y="1516"/>
                    </a:lnTo>
                    <a:lnTo>
                      <a:pt x="51946" y="15880"/>
                    </a:lnTo>
                    <a:lnTo>
                      <a:pt x="52350" y="14366"/>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4">
                <a:extLst>
                  <a:ext uri="{FF2B5EF4-FFF2-40B4-BE49-F238E27FC236}">
                    <a16:creationId xmlns:a16="http://schemas.microsoft.com/office/drawing/2014/main" id="{4D7C4CD1-690C-477E-FBD8-CA24AC4E2BA1}"/>
                  </a:ext>
                </a:extLst>
              </p:cNvPr>
              <p:cNvSpPr/>
              <p:nvPr/>
            </p:nvSpPr>
            <p:spPr>
              <a:xfrm>
                <a:off x="5910475" y="2827650"/>
                <a:ext cx="126300" cy="126300"/>
              </a:xfrm>
              <a:custGeom>
                <a:avLst/>
                <a:gdLst/>
                <a:ahLst/>
                <a:cxnLst/>
                <a:rect l="l" t="t" r="r" b="b"/>
                <a:pathLst>
                  <a:path w="5052" h="5052" extrusionOk="0">
                    <a:moveTo>
                      <a:pt x="1091" y="0"/>
                    </a:moveTo>
                    <a:lnTo>
                      <a:pt x="0" y="3960"/>
                    </a:lnTo>
                    <a:lnTo>
                      <a:pt x="3960" y="5051"/>
                    </a:lnTo>
                    <a:lnTo>
                      <a:pt x="5051" y="1112"/>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4">
                <a:extLst>
                  <a:ext uri="{FF2B5EF4-FFF2-40B4-BE49-F238E27FC236}">
                    <a16:creationId xmlns:a16="http://schemas.microsoft.com/office/drawing/2014/main" id="{5A753BF1-9172-9805-9688-CFD478291E9D}"/>
                  </a:ext>
                </a:extLst>
              </p:cNvPr>
              <p:cNvSpPr/>
              <p:nvPr/>
            </p:nvSpPr>
            <p:spPr>
              <a:xfrm>
                <a:off x="6141325" y="2920100"/>
                <a:ext cx="1309225" cy="396500"/>
              </a:xfrm>
              <a:custGeom>
                <a:avLst/>
                <a:gdLst/>
                <a:ahLst/>
                <a:cxnLst/>
                <a:rect l="l" t="t" r="r" b="b"/>
                <a:pathLst>
                  <a:path w="52369" h="15860" extrusionOk="0">
                    <a:moveTo>
                      <a:pt x="424" y="0"/>
                    </a:moveTo>
                    <a:lnTo>
                      <a:pt x="0" y="1495"/>
                    </a:lnTo>
                    <a:lnTo>
                      <a:pt x="51944" y="15860"/>
                    </a:lnTo>
                    <a:lnTo>
                      <a:pt x="52369" y="14364"/>
                    </a:lnTo>
                    <a:lnTo>
                      <a:pt x="4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4">
                <a:extLst>
                  <a:ext uri="{FF2B5EF4-FFF2-40B4-BE49-F238E27FC236}">
                    <a16:creationId xmlns:a16="http://schemas.microsoft.com/office/drawing/2014/main" id="{58ADF1F3-0602-2CE6-6911-073EFE839D6E}"/>
                  </a:ext>
                </a:extLst>
              </p:cNvPr>
              <p:cNvSpPr/>
              <p:nvPr/>
            </p:nvSpPr>
            <p:spPr>
              <a:xfrm>
                <a:off x="5842775" y="3073650"/>
                <a:ext cx="126300" cy="126300"/>
              </a:xfrm>
              <a:custGeom>
                <a:avLst/>
                <a:gdLst/>
                <a:ahLst/>
                <a:cxnLst/>
                <a:rect l="l" t="t" r="r" b="b"/>
                <a:pathLst>
                  <a:path w="5052" h="5052" extrusionOk="0">
                    <a:moveTo>
                      <a:pt x="1092" y="0"/>
                    </a:moveTo>
                    <a:lnTo>
                      <a:pt x="1" y="3960"/>
                    </a:lnTo>
                    <a:lnTo>
                      <a:pt x="3961" y="5051"/>
                    </a:lnTo>
                    <a:lnTo>
                      <a:pt x="5052" y="1091"/>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4">
                <a:extLst>
                  <a:ext uri="{FF2B5EF4-FFF2-40B4-BE49-F238E27FC236}">
                    <a16:creationId xmlns:a16="http://schemas.microsoft.com/office/drawing/2014/main" id="{2602CAF9-C609-F452-073A-660608414240}"/>
                  </a:ext>
                </a:extLst>
              </p:cNvPr>
              <p:cNvSpPr/>
              <p:nvPr/>
            </p:nvSpPr>
            <p:spPr>
              <a:xfrm>
                <a:off x="6073625" y="3165575"/>
                <a:ext cx="1308725" cy="397025"/>
              </a:xfrm>
              <a:custGeom>
                <a:avLst/>
                <a:gdLst/>
                <a:ahLst/>
                <a:cxnLst/>
                <a:rect l="l" t="t" r="r" b="b"/>
                <a:pathLst>
                  <a:path w="52349" h="15881" extrusionOk="0">
                    <a:moveTo>
                      <a:pt x="424" y="0"/>
                    </a:moveTo>
                    <a:lnTo>
                      <a:pt x="1" y="1515"/>
                    </a:lnTo>
                    <a:lnTo>
                      <a:pt x="51944" y="15881"/>
                    </a:lnTo>
                    <a:lnTo>
                      <a:pt x="52349" y="14365"/>
                    </a:lnTo>
                    <a:lnTo>
                      <a:pt x="4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4">
                <a:extLst>
                  <a:ext uri="{FF2B5EF4-FFF2-40B4-BE49-F238E27FC236}">
                    <a16:creationId xmlns:a16="http://schemas.microsoft.com/office/drawing/2014/main" id="{9B67B5ED-8E10-18D9-C465-C34F4080E93B}"/>
                  </a:ext>
                </a:extLst>
              </p:cNvPr>
              <p:cNvSpPr/>
              <p:nvPr/>
            </p:nvSpPr>
            <p:spPr>
              <a:xfrm>
                <a:off x="5774625" y="3319125"/>
                <a:ext cx="126300" cy="126300"/>
              </a:xfrm>
              <a:custGeom>
                <a:avLst/>
                <a:gdLst/>
                <a:ahLst/>
                <a:cxnLst/>
                <a:rect l="l" t="t" r="r" b="b"/>
                <a:pathLst>
                  <a:path w="5052" h="5052" extrusionOk="0">
                    <a:moveTo>
                      <a:pt x="1091" y="0"/>
                    </a:moveTo>
                    <a:lnTo>
                      <a:pt x="0" y="3960"/>
                    </a:lnTo>
                    <a:lnTo>
                      <a:pt x="3960" y="5051"/>
                    </a:lnTo>
                    <a:lnTo>
                      <a:pt x="5051" y="1091"/>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4">
                <a:extLst>
                  <a:ext uri="{FF2B5EF4-FFF2-40B4-BE49-F238E27FC236}">
                    <a16:creationId xmlns:a16="http://schemas.microsoft.com/office/drawing/2014/main" id="{276B800A-15F6-026B-2756-65A9A3108777}"/>
                  </a:ext>
                </a:extLst>
              </p:cNvPr>
              <p:cNvSpPr/>
              <p:nvPr/>
            </p:nvSpPr>
            <p:spPr>
              <a:xfrm>
                <a:off x="6005425" y="3411050"/>
                <a:ext cx="1309250" cy="397025"/>
              </a:xfrm>
              <a:custGeom>
                <a:avLst/>
                <a:gdLst/>
                <a:ahLst/>
                <a:cxnLst/>
                <a:rect l="l" t="t" r="r" b="b"/>
                <a:pathLst>
                  <a:path w="52370" h="15881" extrusionOk="0">
                    <a:moveTo>
                      <a:pt x="426" y="0"/>
                    </a:moveTo>
                    <a:lnTo>
                      <a:pt x="1" y="1515"/>
                    </a:lnTo>
                    <a:lnTo>
                      <a:pt x="51946" y="15881"/>
                    </a:lnTo>
                    <a:lnTo>
                      <a:pt x="52369" y="14365"/>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4">
                <a:extLst>
                  <a:ext uri="{FF2B5EF4-FFF2-40B4-BE49-F238E27FC236}">
                    <a16:creationId xmlns:a16="http://schemas.microsoft.com/office/drawing/2014/main" id="{5FB5831C-2959-8C34-8F7B-333148198406}"/>
                  </a:ext>
                </a:extLst>
              </p:cNvPr>
              <p:cNvSpPr/>
              <p:nvPr/>
            </p:nvSpPr>
            <p:spPr>
              <a:xfrm>
                <a:off x="5706925" y="3564600"/>
                <a:ext cx="126300" cy="126300"/>
              </a:xfrm>
              <a:custGeom>
                <a:avLst/>
                <a:gdLst/>
                <a:ahLst/>
                <a:cxnLst/>
                <a:rect l="l" t="t" r="r" b="b"/>
                <a:pathLst>
                  <a:path w="5052" h="5052" extrusionOk="0">
                    <a:moveTo>
                      <a:pt x="1092" y="0"/>
                    </a:moveTo>
                    <a:lnTo>
                      <a:pt x="1" y="3960"/>
                    </a:lnTo>
                    <a:lnTo>
                      <a:pt x="3961" y="5051"/>
                    </a:lnTo>
                    <a:lnTo>
                      <a:pt x="5052" y="1091"/>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4">
                <a:extLst>
                  <a:ext uri="{FF2B5EF4-FFF2-40B4-BE49-F238E27FC236}">
                    <a16:creationId xmlns:a16="http://schemas.microsoft.com/office/drawing/2014/main" id="{3AFAFCB6-E7EE-171C-191F-C7B3EBA0CFCC}"/>
                  </a:ext>
                </a:extLst>
              </p:cNvPr>
              <p:cNvSpPr/>
              <p:nvPr/>
            </p:nvSpPr>
            <p:spPr>
              <a:xfrm>
                <a:off x="5937750" y="3656525"/>
                <a:ext cx="1308750" cy="397025"/>
              </a:xfrm>
              <a:custGeom>
                <a:avLst/>
                <a:gdLst/>
                <a:ahLst/>
                <a:cxnLst/>
                <a:rect l="l" t="t" r="r" b="b"/>
                <a:pathLst>
                  <a:path w="52350" h="15881" extrusionOk="0">
                    <a:moveTo>
                      <a:pt x="425" y="1"/>
                    </a:moveTo>
                    <a:lnTo>
                      <a:pt x="0" y="1515"/>
                    </a:lnTo>
                    <a:lnTo>
                      <a:pt x="51945" y="15881"/>
                    </a:lnTo>
                    <a:lnTo>
                      <a:pt x="52349" y="14365"/>
                    </a:lnTo>
                    <a:lnTo>
                      <a:pt x="4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4">
                <a:extLst>
                  <a:ext uri="{FF2B5EF4-FFF2-40B4-BE49-F238E27FC236}">
                    <a16:creationId xmlns:a16="http://schemas.microsoft.com/office/drawing/2014/main" id="{707B28BB-EFD3-72E1-B437-670F59D381D2}"/>
                  </a:ext>
                </a:extLst>
              </p:cNvPr>
              <p:cNvSpPr/>
              <p:nvPr/>
            </p:nvSpPr>
            <p:spPr>
              <a:xfrm>
                <a:off x="6810550" y="1895750"/>
                <a:ext cx="304625" cy="304575"/>
              </a:xfrm>
              <a:custGeom>
                <a:avLst/>
                <a:gdLst/>
                <a:ahLst/>
                <a:cxnLst/>
                <a:rect l="l" t="t" r="r" b="b"/>
                <a:pathLst>
                  <a:path w="12185" h="12183" extrusionOk="0">
                    <a:moveTo>
                      <a:pt x="5517" y="1"/>
                    </a:moveTo>
                    <a:lnTo>
                      <a:pt x="4588" y="3414"/>
                    </a:lnTo>
                    <a:lnTo>
                      <a:pt x="1172" y="2466"/>
                    </a:lnTo>
                    <a:lnTo>
                      <a:pt x="1" y="6668"/>
                    </a:lnTo>
                    <a:lnTo>
                      <a:pt x="3416" y="7617"/>
                    </a:lnTo>
                    <a:lnTo>
                      <a:pt x="2466" y="11032"/>
                    </a:lnTo>
                    <a:lnTo>
                      <a:pt x="6689" y="12183"/>
                    </a:lnTo>
                    <a:lnTo>
                      <a:pt x="7618" y="8789"/>
                    </a:lnTo>
                    <a:lnTo>
                      <a:pt x="11032" y="9718"/>
                    </a:lnTo>
                    <a:lnTo>
                      <a:pt x="12184" y="5516"/>
                    </a:lnTo>
                    <a:lnTo>
                      <a:pt x="8790" y="4567"/>
                    </a:lnTo>
                    <a:lnTo>
                      <a:pt x="9720" y="1172"/>
                    </a:lnTo>
                    <a:lnTo>
                      <a:pt x="55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4">
                <a:extLst>
                  <a:ext uri="{FF2B5EF4-FFF2-40B4-BE49-F238E27FC236}">
                    <a16:creationId xmlns:a16="http://schemas.microsoft.com/office/drawing/2014/main" id="{F7992CAA-C23D-D8D3-6CAF-2AA14CEB4735}"/>
                  </a:ext>
                </a:extLst>
              </p:cNvPr>
              <p:cNvSpPr/>
              <p:nvPr/>
            </p:nvSpPr>
            <p:spPr>
              <a:xfrm>
                <a:off x="6373675" y="1284250"/>
                <a:ext cx="1339525" cy="709000"/>
              </a:xfrm>
              <a:custGeom>
                <a:avLst/>
                <a:gdLst/>
                <a:ahLst/>
                <a:cxnLst/>
                <a:rect l="l" t="t" r="r" b="b"/>
                <a:pathLst>
                  <a:path w="53581" h="28360" extrusionOk="0">
                    <a:moveTo>
                      <a:pt x="29432" y="5806"/>
                    </a:moveTo>
                    <a:cubicBezTo>
                      <a:pt x="29741" y="5806"/>
                      <a:pt x="30054" y="5847"/>
                      <a:pt x="30366" y="5933"/>
                    </a:cubicBezTo>
                    <a:cubicBezTo>
                      <a:pt x="32265" y="6458"/>
                      <a:pt x="33396" y="8438"/>
                      <a:pt x="32892" y="10337"/>
                    </a:cubicBezTo>
                    <a:lnTo>
                      <a:pt x="32609" y="11369"/>
                    </a:lnTo>
                    <a:cubicBezTo>
                      <a:pt x="32171" y="12969"/>
                      <a:pt x="30720" y="14022"/>
                      <a:pt x="29149" y="14022"/>
                    </a:cubicBezTo>
                    <a:cubicBezTo>
                      <a:pt x="28837" y="14022"/>
                      <a:pt x="28520" y="13980"/>
                      <a:pt x="28205" y="13893"/>
                    </a:cubicBezTo>
                    <a:cubicBezTo>
                      <a:pt x="26306" y="13368"/>
                      <a:pt x="25153" y="11388"/>
                      <a:pt x="25678" y="9489"/>
                    </a:cubicBezTo>
                    <a:lnTo>
                      <a:pt x="25961" y="8459"/>
                    </a:lnTo>
                    <a:cubicBezTo>
                      <a:pt x="26400" y="6871"/>
                      <a:pt x="27856" y="5806"/>
                      <a:pt x="29432" y="5806"/>
                    </a:cubicBezTo>
                    <a:close/>
                    <a:moveTo>
                      <a:pt x="29656" y="0"/>
                    </a:moveTo>
                    <a:cubicBezTo>
                      <a:pt x="25831" y="0"/>
                      <a:pt x="22304" y="2541"/>
                      <a:pt x="21255" y="6398"/>
                    </a:cubicBezTo>
                    <a:lnTo>
                      <a:pt x="20587" y="8883"/>
                    </a:lnTo>
                    <a:cubicBezTo>
                      <a:pt x="20304" y="9954"/>
                      <a:pt x="20223" y="11024"/>
                      <a:pt x="20345" y="12055"/>
                    </a:cubicBezTo>
                    <a:lnTo>
                      <a:pt x="7980" y="8702"/>
                    </a:lnTo>
                    <a:cubicBezTo>
                      <a:pt x="7431" y="8552"/>
                      <a:pt x="6879" y="8480"/>
                      <a:pt x="6336" y="8480"/>
                    </a:cubicBezTo>
                    <a:cubicBezTo>
                      <a:pt x="3578" y="8480"/>
                      <a:pt x="1042" y="10321"/>
                      <a:pt x="283" y="13106"/>
                    </a:cubicBezTo>
                    <a:lnTo>
                      <a:pt x="0" y="14136"/>
                    </a:lnTo>
                    <a:lnTo>
                      <a:pt x="52409" y="28359"/>
                    </a:lnTo>
                    <a:lnTo>
                      <a:pt x="52692" y="27330"/>
                    </a:lnTo>
                    <a:cubicBezTo>
                      <a:pt x="53581" y="24016"/>
                      <a:pt x="51601" y="20541"/>
                      <a:pt x="48287" y="19652"/>
                    </a:cubicBezTo>
                    <a:lnTo>
                      <a:pt x="35923" y="16277"/>
                    </a:lnTo>
                    <a:cubicBezTo>
                      <a:pt x="36529" y="15450"/>
                      <a:pt x="37014" y="14499"/>
                      <a:pt x="37297" y="13429"/>
                    </a:cubicBezTo>
                    <a:lnTo>
                      <a:pt x="37983" y="10943"/>
                    </a:lnTo>
                    <a:cubicBezTo>
                      <a:pt x="39236" y="6337"/>
                      <a:pt x="36488" y="1549"/>
                      <a:pt x="31901" y="297"/>
                    </a:cubicBezTo>
                    <a:cubicBezTo>
                      <a:pt x="31152" y="96"/>
                      <a:pt x="30398" y="0"/>
                      <a:pt x="29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44">
              <a:extLst>
                <a:ext uri="{FF2B5EF4-FFF2-40B4-BE49-F238E27FC236}">
                  <a16:creationId xmlns:a16="http://schemas.microsoft.com/office/drawing/2014/main" id="{0136192B-83DE-1787-56EE-D55A4F815509}"/>
                </a:ext>
              </a:extLst>
            </p:cNvPr>
            <p:cNvGrpSpPr/>
            <p:nvPr/>
          </p:nvGrpSpPr>
          <p:grpSpPr>
            <a:xfrm>
              <a:off x="6855125" y="2876063"/>
              <a:ext cx="1840075" cy="1780975"/>
              <a:chOff x="7303050" y="3173150"/>
              <a:chExt cx="1840075" cy="1780975"/>
            </a:xfrm>
          </p:grpSpPr>
          <p:sp>
            <p:nvSpPr>
              <p:cNvPr id="606" name="Google Shape;606;p44">
                <a:extLst>
                  <a:ext uri="{FF2B5EF4-FFF2-40B4-BE49-F238E27FC236}">
                    <a16:creationId xmlns:a16="http://schemas.microsoft.com/office/drawing/2014/main" id="{EF6E9E17-E640-2E5C-1AE6-F0230D9E92DB}"/>
                  </a:ext>
                </a:extLst>
              </p:cNvPr>
              <p:cNvSpPr/>
              <p:nvPr/>
            </p:nvSpPr>
            <p:spPr>
              <a:xfrm>
                <a:off x="7909650" y="3259000"/>
                <a:ext cx="1139525" cy="1038025"/>
              </a:xfrm>
              <a:custGeom>
                <a:avLst/>
                <a:gdLst/>
                <a:ahLst/>
                <a:cxnLst/>
                <a:rect l="l" t="t" r="r" b="b"/>
                <a:pathLst>
                  <a:path w="45581" h="41521" extrusionOk="0">
                    <a:moveTo>
                      <a:pt x="22790" y="0"/>
                    </a:moveTo>
                    <a:cubicBezTo>
                      <a:pt x="17478" y="0"/>
                      <a:pt x="12163" y="2021"/>
                      <a:pt x="8103" y="6082"/>
                    </a:cubicBezTo>
                    <a:cubicBezTo>
                      <a:pt x="0" y="14183"/>
                      <a:pt x="0" y="27337"/>
                      <a:pt x="8103" y="35438"/>
                    </a:cubicBezTo>
                    <a:cubicBezTo>
                      <a:pt x="12163" y="39500"/>
                      <a:pt x="17478" y="41520"/>
                      <a:pt x="22790" y="41520"/>
                    </a:cubicBezTo>
                    <a:cubicBezTo>
                      <a:pt x="28105" y="41520"/>
                      <a:pt x="33418" y="39500"/>
                      <a:pt x="37480" y="35438"/>
                    </a:cubicBezTo>
                    <a:cubicBezTo>
                      <a:pt x="45581" y="27337"/>
                      <a:pt x="45581" y="14183"/>
                      <a:pt x="37480" y="6082"/>
                    </a:cubicBezTo>
                    <a:cubicBezTo>
                      <a:pt x="33418" y="2021"/>
                      <a:pt x="28105" y="0"/>
                      <a:pt x="22790" y="0"/>
                    </a:cubicBezTo>
                    <a:close/>
                  </a:path>
                </a:pathLst>
              </a:custGeom>
              <a:solidFill>
                <a:srgbClr val="4DA0DA">
                  <a:alpha val="20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4">
                <a:extLst>
                  <a:ext uri="{FF2B5EF4-FFF2-40B4-BE49-F238E27FC236}">
                    <a16:creationId xmlns:a16="http://schemas.microsoft.com/office/drawing/2014/main" id="{26EF2374-FA3B-1CB4-F315-75547B86C7BD}"/>
                  </a:ext>
                </a:extLst>
              </p:cNvPr>
              <p:cNvSpPr/>
              <p:nvPr/>
            </p:nvSpPr>
            <p:spPr>
              <a:xfrm>
                <a:off x="7815700" y="3173150"/>
                <a:ext cx="1327425" cy="1209725"/>
              </a:xfrm>
              <a:custGeom>
                <a:avLst/>
                <a:gdLst/>
                <a:ahLst/>
                <a:cxnLst/>
                <a:rect l="l" t="t" r="r" b="b"/>
                <a:pathLst>
                  <a:path w="53097" h="48389" extrusionOk="0">
                    <a:moveTo>
                      <a:pt x="26549" y="3425"/>
                    </a:moveTo>
                    <a:cubicBezTo>
                      <a:pt x="31863" y="3425"/>
                      <a:pt x="37177" y="5455"/>
                      <a:pt x="41238" y="9516"/>
                    </a:cubicBezTo>
                    <a:cubicBezTo>
                      <a:pt x="49339" y="17617"/>
                      <a:pt x="49339" y="30771"/>
                      <a:pt x="41238" y="38872"/>
                    </a:cubicBezTo>
                    <a:cubicBezTo>
                      <a:pt x="37177" y="42923"/>
                      <a:pt x="31863" y="44949"/>
                      <a:pt x="26549" y="44949"/>
                    </a:cubicBezTo>
                    <a:cubicBezTo>
                      <a:pt x="21236" y="44949"/>
                      <a:pt x="15922" y="42923"/>
                      <a:pt x="11861" y="38872"/>
                    </a:cubicBezTo>
                    <a:cubicBezTo>
                      <a:pt x="3758" y="30771"/>
                      <a:pt x="3758" y="17617"/>
                      <a:pt x="11861" y="9516"/>
                    </a:cubicBezTo>
                    <a:cubicBezTo>
                      <a:pt x="15922" y="5455"/>
                      <a:pt x="21236" y="3425"/>
                      <a:pt x="26549" y="3425"/>
                    </a:cubicBezTo>
                    <a:close/>
                    <a:moveTo>
                      <a:pt x="26549" y="0"/>
                    </a:moveTo>
                    <a:cubicBezTo>
                      <a:pt x="20357" y="0"/>
                      <a:pt x="14164" y="2364"/>
                      <a:pt x="9437" y="7092"/>
                    </a:cubicBezTo>
                    <a:cubicBezTo>
                      <a:pt x="0" y="16526"/>
                      <a:pt x="0" y="31841"/>
                      <a:pt x="9437" y="41296"/>
                    </a:cubicBezTo>
                    <a:cubicBezTo>
                      <a:pt x="14164" y="46024"/>
                      <a:pt x="20357" y="48388"/>
                      <a:pt x="26549" y="48388"/>
                    </a:cubicBezTo>
                    <a:cubicBezTo>
                      <a:pt x="32742" y="48388"/>
                      <a:pt x="38934" y="46024"/>
                      <a:pt x="43662" y="41296"/>
                    </a:cubicBezTo>
                    <a:cubicBezTo>
                      <a:pt x="53096" y="31841"/>
                      <a:pt x="53096" y="16526"/>
                      <a:pt x="43662" y="7092"/>
                    </a:cubicBezTo>
                    <a:cubicBezTo>
                      <a:pt x="38934" y="2364"/>
                      <a:pt x="32742" y="0"/>
                      <a:pt x="26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4">
                <a:extLst>
                  <a:ext uri="{FF2B5EF4-FFF2-40B4-BE49-F238E27FC236}">
                    <a16:creationId xmlns:a16="http://schemas.microsoft.com/office/drawing/2014/main" id="{DA9DBD2C-8A23-C4F4-F150-1A4E936F513D}"/>
                  </a:ext>
                </a:extLst>
              </p:cNvPr>
              <p:cNvSpPr/>
              <p:nvPr/>
            </p:nvSpPr>
            <p:spPr>
              <a:xfrm>
                <a:off x="7303050" y="4105050"/>
                <a:ext cx="849600" cy="849075"/>
              </a:xfrm>
              <a:custGeom>
                <a:avLst/>
                <a:gdLst/>
                <a:ahLst/>
                <a:cxnLst/>
                <a:rect l="l" t="t" r="r" b="b"/>
                <a:pathLst>
                  <a:path w="33984" h="33963" extrusionOk="0">
                    <a:moveTo>
                      <a:pt x="30770" y="1"/>
                    </a:moveTo>
                    <a:lnTo>
                      <a:pt x="0" y="30770"/>
                    </a:lnTo>
                    <a:lnTo>
                      <a:pt x="3212" y="33963"/>
                    </a:lnTo>
                    <a:lnTo>
                      <a:pt x="33983" y="3193"/>
                    </a:lnTo>
                    <a:lnTo>
                      <a:pt x="307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4">
                <a:extLst>
                  <a:ext uri="{FF2B5EF4-FFF2-40B4-BE49-F238E27FC236}">
                    <a16:creationId xmlns:a16="http://schemas.microsoft.com/office/drawing/2014/main" id="{E79E627A-B123-0CD2-6A58-E858D0FE9E71}"/>
                  </a:ext>
                </a:extLst>
              </p:cNvPr>
              <p:cNvSpPr/>
              <p:nvPr/>
            </p:nvSpPr>
            <p:spPr>
              <a:xfrm>
                <a:off x="7887950" y="4105050"/>
                <a:ext cx="264700" cy="264175"/>
              </a:xfrm>
              <a:custGeom>
                <a:avLst/>
                <a:gdLst/>
                <a:ahLst/>
                <a:cxnLst/>
                <a:rect l="l" t="t" r="r" b="b"/>
                <a:pathLst>
                  <a:path w="10588" h="10567" extrusionOk="0">
                    <a:moveTo>
                      <a:pt x="7374" y="1"/>
                    </a:moveTo>
                    <a:lnTo>
                      <a:pt x="0" y="7355"/>
                    </a:lnTo>
                    <a:lnTo>
                      <a:pt x="3212" y="10567"/>
                    </a:lnTo>
                    <a:lnTo>
                      <a:pt x="10587" y="3193"/>
                    </a:lnTo>
                    <a:lnTo>
                      <a:pt x="73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4">
                <a:extLst>
                  <a:ext uri="{FF2B5EF4-FFF2-40B4-BE49-F238E27FC236}">
                    <a16:creationId xmlns:a16="http://schemas.microsoft.com/office/drawing/2014/main" id="{B79CD7C2-114D-65BB-5338-9F3EBDA4BFA0}"/>
                  </a:ext>
                </a:extLst>
              </p:cNvPr>
              <p:cNvSpPr/>
              <p:nvPr/>
            </p:nvSpPr>
            <p:spPr>
              <a:xfrm>
                <a:off x="8266775" y="3353950"/>
                <a:ext cx="212650" cy="212700"/>
              </a:xfrm>
              <a:custGeom>
                <a:avLst/>
                <a:gdLst/>
                <a:ahLst/>
                <a:cxnLst/>
                <a:rect l="l" t="t" r="r" b="b"/>
                <a:pathLst>
                  <a:path w="8506" h="8508" extrusionOk="0">
                    <a:moveTo>
                      <a:pt x="4263" y="1"/>
                    </a:moveTo>
                    <a:cubicBezTo>
                      <a:pt x="1900" y="1"/>
                      <a:pt x="0" y="1921"/>
                      <a:pt x="0" y="4264"/>
                    </a:cubicBezTo>
                    <a:cubicBezTo>
                      <a:pt x="0" y="6608"/>
                      <a:pt x="1900" y="8507"/>
                      <a:pt x="4263" y="8507"/>
                    </a:cubicBezTo>
                    <a:cubicBezTo>
                      <a:pt x="6606" y="8507"/>
                      <a:pt x="8505" y="6608"/>
                      <a:pt x="8505" y="4264"/>
                    </a:cubicBezTo>
                    <a:cubicBezTo>
                      <a:pt x="8505" y="1921"/>
                      <a:pt x="6606" y="1"/>
                      <a:pt x="4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611;p44">
              <a:extLst>
                <a:ext uri="{FF2B5EF4-FFF2-40B4-BE49-F238E27FC236}">
                  <a16:creationId xmlns:a16="http://schemas.microsoft.com/office/drawing/2014/main" id="{FB41099A-5191-7B07-7933-6CEE91341F9E}"/>
                </a:ext>
              </a:extLst>
            </p:cNvPr>
            <p:cNvGrpSpPr/>
            <p:nvPr/>
          </p:nvGrpSpPr>
          <p:grpSpPr>
            <a:xfrm>
              <a:off x="7129910" y="539507"/>
              <a:ext cx="1840097" cy="1635949"/>
              <a:chOff x="7218200" y="1107950"/>
              <a:chExt cx="2214850" cy="1969125"/>
            </a:xfrm>
          </p:grpSpPr>
          <p:sp>
            <p:nvSpPr>
              <p:cNvPr id="612" name="Google Shape;612;p44">
                <a:extLst>
                  <a:ext uri="{FF2B5EF4-FFF2-40B4-BE49-F238E27FC236}">
                    <a16:creationId xmlns:a16="http://schemas.microsoft.com/office/drawing/2014/main" id="{724F99B5-9487-E5D0-6FF6-1465CDB7E05C}"/>
                  </a:ext>
                </a:extLst>
              </p:cNvPr>
              <p:cNvSpPr/>
              <p:nvPr/>
            </p:nvSpPr>
            <p:spPr>
              <a:xfrm>
                <a:off x="8055650" y="1123450"/>
                <a:ext cx="837475" cy="947575"/>
              </a:xfrm>
              <a:custGeom>
                <a:avLst/>
                <a:gdLst/>
                <a:ahLst/>
                <a:cxnLst/>
                <a:rect l="l" t="t" r="r" b="b"/>
                <a:pathLst>
                  <a:path w="33499" h="37903" extrusionOk="0">
                    <a:moveTo>
                      <a:pt x="14385" y="0"/>
                    </a:moveTo>
                    <a:cubicBezTo>
                      <a:pt x="14001" y="7173"/>
                      <a:pt x="14103" y="13900"/>
                      <a:pt x="14728" y="20185"/>
                    </a:cubicBezTo>
                    <a:cubicBezTo>
                      <a:pt x="10041" y="22690"/>
                      <a:pt x="5111" y="24366"/>
                      <a:pt x="0" y="25417"/>
                    </a:cubicBezTo>
                    <a:lnTo>
                      <a:pt x="868" y="29861"/>
                    </a:lnTo>
                    <a:cubicBezTo>
                      <a:pt x="7131" y="29821"/>
                      <a:pt x="12910" y="28932"/>
                      <a:pt x="17780" y="26529"/>
                    </a:cubicBezTo>
                    <a:cubicBezTo>
                      <a:pt x="19598" y="30287"/>
                      <a:pt x="23275" y="34085"/>
                      <a:pt x="27416" y="37903"/>
                    </a:cubicBezTo>
                    <a:lnTo>
                      <a:pt x="33498" y="32326"/>
                    </a:lnTo>
                    <a:cubicBezTo>
                      <a:pt x="28488" y="29296"/>
                      <a:pt x="24668" y="26386"/>
                      <a:pt x="21355" y="21214"/>
                    </a:cubicBezTo>
                    <a:cubicBezTo>
                      <a:pt x="23214" y="14830"/>
                      <a:pt x="24830" y="8364"/>
                      <a:pt x="25436" y="1697"/>
                    </a:cubicBezTo>
                    <a:lnTo>
                      <a:pt x="143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4">
                <a:extLst>
                  <a:ext uri="{FF2B5EF4-FFF2-40B4-BE49-F238E27FC236}">
                    <a16:creationId xmlns:a16="http://schemas.microsoft.com/office/drawing/2014/main" id="{CFAD53CF-1DC9-2A8E-2BCB-48AE6CC5D481}"/>
                  </a:ext>
                </a:extLst>
              </p:cNvPr>
              <p:cNvSpPr/>
              <p:nvPr/>
            </p:nvSpPr>
            <p:spPr>
              <a:xfrm>
                <a:off x="8413250" y="1111875"/>
                <a:ext cx="280850" cy="74275"/>
              </a:xfrm>
              <a:custGeom>
                <a:avLst/>
                <a:gdLst/>
                <a:ahLst/>
                <a:cxnLst/>
                <a:rect l="l" t="t" r="r" b="b"/>
                <a:pathLst>
                  <a:path w="11234" h="2971" extrusionOk="0">
                    <a:moveTo>
                      <a:pt x="1964" y="1"/>
                    </a:moveTo>
                    <a:cubicBezTo>
                      <a:pt x="846" y="1"/>
                      <a:pt x="131" y="143"/>
                      <a:pt x="81" y="463"/>
                    </a:cubicBezTo>
                    <a:cubicBezTo>
                      <a:pt x="1" y="1090"/>
                      <a:pt x="2323" y="2241"/>
                      <a:pt x="5698" y="2747"/>
                    </a:cubicBezTo>
                    <a:cubicBezTo>
                      <a:pt x="6698" y="2904"/>
                      <a:pt x="7576" y="2970"/>
                      <a:pt x="8319" y="2970"/>
                    </a:cubicBezTo>
                    <a:cubicBezTo>
                      <a:pt x="10066" y="2970"/>
                      <a:pt x="11062" y="2600"/>
                      <a:pt x="11132" y="2160"/>
                    </a:cubicBezTo>
                    <a:cubicBezTo>
                      <a:pt x="11234" y="1514"/>
                      <a:pt x="9718" y="929"/>
                      <a:pt x="6364" y="403"/>
                    </a:cubicBezTo>
                    <a:cubicBezTo>
                      <a:pt x="4662" y="148"/>
                      <a:pt x="3104" y="1"/>
                      <a:pt x="19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4">
                <a:extLst>
                  <a:ext uri="{FF2B5EF4-FFF2-40B4-BE49-F238E27FC236}">
                    <a16:creationId xmlns:a16="http://schemas.microsoft.com/office/drawing/2014/main" id="{9C5FE88A-D23E-D631-4663-2856BF18F263}"/>
                  </a:ext>
                </a:extLst>
              </p:cNvPr>
              <p:cNvSpPr/>
              <p:nvPr/>
            </p:nvSpPr>
            <p:spPr>
              <a:xfrm>
                <a:off x="8411225" y="1107950"/>
                <a:ext cx="165175" cy="19150"/>
              </a:xfrm>
              <a:custGeom>
                <a:avLst/>
                <a:gdLst/>
                <a:ahLst/>
                <a:cxnLst/>
                <a:rect l="l" t="t" r="r" b="b"/>
                <a:pathLst>
                  <a:path w="6607" h="766" extrusionOk="0">
                    <a:moveTo>
                      <a:pt x="2122" y="1"/>
                    </a:moveTo>
                    <a:cubicBezTo>
                      <a:pt x="992" y="1"/>
                      <a:pt x="89" y="147"/>
                      <a:pt x="20" y="601"/>
                    </a:cubicBezTo>
                    <a:cubicBezTo>
                      <a:pt x="1" y="681"/>
                      <a:pt x="61" y="762"/>
                      <a:pt x="141" y="762"/>
                    </a:cubicBezTo>
                    <a:cubicBezTo>
                      <a:pt x="152" y="765"/>
                      <a:pt x="162" y="766"/>
                      <a:pt x="172" y="766"/>
                    </a:cubicBezTo>
                    <a:cubicBezTo>
                      <a:pt x="242" y="766"/>
                      <a:pt x="306" y="711"/>
                      <a:pt x="324" y="641"/>
                    </a:cubicBezTo>
                    <a:cubicBezTo>
                      <a:pt x="356" y="458"/>
                      <a:pt x="922" y="316"/>
                      <a:pt x="2054" y="316"/>
                    </a:cubicBezTo>
                    <a:cubicBezTo>
                      <a:pt x="3055" y="316"/>
                      <a:pt x="4498" y="427"/>
                      <a:pt x="6405" y="722"/>
                    </a:cubicBezTo>
                    <a:cubicBezTo>
                      <a:pt x="6417" y="724"/>
                      <a:pt x="6430" y="726"/>
                      <a:pt x="6442" y="726"/>
                    </a:cubicBezTo>
                    <a:cubicBezTo>
                      <a:pt x="6526" y="726"/>
                      <a:pt x="6587" y="669"/>
                      <a:pt x="6587" y="580"/>
                    </a:cubicBezTo>
                    <a:cubicBezTo>
                      <a:pt x="6607" y="499"/>
                      <a:pt x="6547" y="418"/>
                      <a:pt x="6466" y="399"/>
                    </a:cubicBezTo>
                    <a:cubicBezTo>
                      <a:pt x="5616" y="270"/>
                      <a:pt x="3659" y="1"/>
                      <a:pt x="2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4">
                <a:extLst>
                  <a:ext uri="{FF2B5EF4-FFF2-40B4-BE49-F238E27FC236}">
                    <a16:creationId xmlns:a16="http://schemas.microsoft.com/office/drawing/2014/main" id="{FF21D7F4-F7F3-D7C4-F3FB-451D907EE13B}"/>
                  </a:ext>
                </a:extLst>
              </p:cNvPr>
              <p:cNvSpPr/>
              <p:nvPr/>
            </p:nvSpPr>
            <p:spPr>
              <a:xfrm>
                <a:off x="7218200" y="1319175"/>
                <a:ext cx="1174875" cy="1487375"/>
              </a:xfrm>
              <a:custGeom>
                <a:avLst/>
                <a:gdLst/>
                <a:ahLst/>
                <a:cxnLst/>
                <a:rect l="l" t="t" r="r" b="b"/>
                <a:pathLst>
                  <a:path w="46995" h="59495" extrusionOk="0">
                    <a:moveTo>
                      <a:pt x="28844" y="1"/>
                    </a:moveTo>
                    <a:cubicBezTo>
                      <a:pt x="24312" y="1"/>
                      <a:pt x="19759" y="2206"/>
                      <a:pt x="16465" y="5405"/>
                    </a:cubicBezTo>
                    <a:cubicBezTo>
                      <a:pt x="11859" y="9891"/>
                      <a:pt x="9273" y="16033"/>
                      <a:pt x="7091" y="22032"/>
                    </a:cubicBezTo>
                    <a:cubicBezTo>
                      <a:pt x="4383" y="29468"/>
                      <a:pt x="2384" y="37126"/>
                      <a:pt x="1030" y="44924"/>
                    </a:cubicBezTo>
                    <a:cubicBezTo>
                      <a:pt x="445" y="48298"/>
                      <a:pt x="0" y="51834"/>
                      <a:pt x="1414" y="55086"/>
                    </a:cubicBezTo>
                    <a:cubicBezTo>
                      <a:pt x="2101" y="56643"/>
                      <a:pt x="3233" y="58016"/>
                      <a:pt x="4747" y="58804"/>
                    </a:cubicBezTo>
                    <a:cubicBezTo>
                      <a:pt x="5712" y="59297"/>
                      <a:pt x="6663" y="59494"/>
                      <a:pt x="7604" y="59494"/>
                    </a:cubicBezTo>
                    <a:cubicBezTo>
                      <a:pt x="10130" y="59494"/>
                      <a:pt x="12577" y="58070"/>
                      <a:pt x="14991" y="57128"/>
                    </a:cubicBezTo>
                    <a:cubicBezTo>
                      <a:pt x="19194" y="55511"/>
                      <a:pt x="23820" y="55309"/>
                      <a:pt x="28143" y="53995"/>
                    </a:cubicBezTo>
                    <a:cubicBezTo>
                      <a:pt x="35397" y="51773"/>
                      <a:pt x="41599" y="46177"/>
                      <a:pt x="44287" y="39085"/>
                    </a:cubicBezTo>
                    <a:cubicBezTo>
                      <a:pt x="46994" y="31994"/>
                      <a:pt x="46044" y="23568"/>
                      <a:pt x="41599" y="17407"/>
                    </a:cubicBezTo>
                    <a:cubicBezTo>
                      <a:pt x="39802" y="14901"/>
                      <a:pt x="37418" y="12679"/>
                      <a:pt x="36569" y="9708"/>
                    </a:cubicBezTo>
                    <a:cubicBezTo>
                      <a:pt x="36044" y="7890"/>
                      <a:pt x="35276" y="5203"/>
                      <a:pt x="34226" y="3062"/>
                    </a:cubicBezTo>
                    <a:cubicBezTo>
                      <a:pt x="33377" y="1344"/>
                      <a:pt x="31680" y="152"/>
                      <a:pt x="29760" y="31"/>
                    </a:cubicBezTo>
                    <a:cubicBezTo>
                      <a:pt x="29455" y="11"/>
                      <a:pt x="29149" y="1"/>
                      <a:pt x="288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4">
                <a:extLst>
                  <a:ext uri="{FF2B5EF4-FFF2-40B4-BE49-F238E27FC236}">
                    <a16:creationId xmlns:a16="http://schemas.microsoft.com/office/drawing/2014/main" id="{D0F32147-537A-B8BE-648A-3CF37E324464}"/>
                  </a:ext>
                </a:extLst>
              </p:cNvPr>
              <p:cNvSpPr/>
              <p:nvPr/>
            </p:nvSpPr>
            <p:spPr>
              <a:xfrm>
                <a:off x="7478825" y="1656450"/>
                <a:ext cx="869275" cy="297625"/>
              </a:xfrm>
              <a:custGeom>
                <a:avLst/>
                <a:gdLst/>
                <a:ahLst/>
                <a:cxnLst/>
                <a:rect l="l" t="t" r="r" b="b"/>
                <a:pathLst>
                  <a:path w="34771" h="11905" extrusionOk="0">
                    <a:moveTo>
                      <a:pt x="185" y="1"/>
                    </a:moveTo>
                    <a:cubicBezTo>
                      <a:pt x="155" y="1"/>
                      <a:pt x="125" y="12"/>
                      <a:pt x="100" y="36"/>
                    </a:cubicBezTo>
                    <a:cubicBezTo>
                      <a:pt x="20" y="77"/>
                      <a:pt x="0" y="177"/>
                      <a:pt x="41" y="258"/>
                    </a:cubicBezTo>
                    <a:cubicBezTo>
                      <a:pt x="3616" y="5713"/>
                      <a:pt x="9596" y="9371"/>
                      <a:pt x="17274" y="10966"/>
                    </a:cubicBezTo>
                    <a:cubicBezTo>
                      <a:pt x="20234" y="11589"/>
                      <a:pt x="23446" y="11904"/>
                      <a:pt x="26871" y="11904"/>
                    </a:cubicBezTo>
                    <a:cubicBezTo>
                      <a:pt x="29339" y="11904"/>
                      <a:pt x="31916" y="11741"/>
                      <a:pt x="34589" y="11410"/>
                    </a:cubicBezTo>
                    <a:cubicBezTo>
                      <a:pt x="34670" y="11410"/>
                      <a:pt x="34751" y="11351"/>
                      <a:pt x="34751" y="11270"/>
                    </a:cubicBezTo>
                    <a:cubicBezTo>
                      <a:pt x="34770" y="11189"/>
                      <a:pt x="34711" y="11108"/>
                      <a:pt x="34609" y="11087"/>
                    </a:cubicBezTo>
                    <a:lnTo>
                      <a:pt x="34568" y="11087"/>
                    </a:lnTo>
                    <a:cubicBezTo>
                      <a:pt x="31887" y="11425"/>
                      <a:pt x="29304" y="11591"/>
                      <a:pt x="26832" y="11591"/>
                    </a:cubicBezTo>
                    <a:cubicBezTo>
                      <a:pt x="14646" y="11591"/>
                      <a:pt x="5191" y="7551"/>
                      <a:pt x="303" y="77"/>
                    </a:cubicBezTo>
                    <a:cubicBezTo>
                      <a:pt x="278" y="28"/>
                      <a:pt x="232"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4">
                <a:extLst>
                  <a:ext uri="{FF2B5EF4-FFF2-40B4-BE49-F238E27FC236}">
                    <a16:creationId xmlns:a16="http://schemas.microsoft.com/office/drawing/2014/main" id="{FA9E63BB-E5B3-D836-D1C3-A13DA470B8E4}"/>
                  </a:ext>
                </a:extLst>
              </p:cNvPr>
              <p:cNvSpPr/>
              <p:nvPr/>
            </p:nvSpPr>
            <p:spPr>
              <a:xfrm>
                <a:off x="7268175" y="2291100"/>
                <a:ext cx="513725" cy="413325"/>
              </a:xfrm>
              <a:custGeom>
                <a:avLst/>
                <a:gdLst/>
                <a:ahLst/>
                <a:cxnLst/>
                <a:rect l="l" t="t" r="r" b="b"/>
                <a:pathLst>
                  <a:path w="20549" h="16533" extrusionOk="0">
                    <a:moveTo>
                      <a:pt x="183" y="1"/>
                    </a:moveTo>
                    <a:cubicBezTo>
                      <a:pt x="170" y="1"/>
                      <a:pt x="156" y="2"/>
                      <a:pt x="143" y="6"/>
                    </a:cubicBezTo>
                    <a:cubicBezTo>
                      <a:pt x="62" y="27"/>
                      <a:pt x="0" y="107"/>
                      <a:pt x="21" y="208"/>
                    </a:cubicBezTo>
                    <a:cubicBezTo>
                      <a:pt x="2344" y="8553"/>
                      <a:pt x="8850" y="14169"/>
                      <a:pt x="18447" y="16169"/>
                    </a:cubicBezTo>
                    <a:cubicBezTo>
                      <a:pt x="19113" y="16311"/>
                      <a:pt x="19800" y="16432"/>
                      <a:pt x="20487" y="16532"/>
                    </a:cubicBezTo>
                    <a:lnTo>
                      <a:pt x="20549" y="16230"/>
                    </a:lnTo>
                    <a:cubicBezTo>
                      <a:pt x="9962" y="14633"/>
                      <a:pt x="2789" y="8916"/>
                      <a:pt x="324" y="107"/>
                    </a:cubicBezTo>
                    <a:cubicBezTo>
                      <a:pt x="308" y="40"/>
                      <a:pt x="249"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4">
                <a:extLst>
                  <a:ext uri="{FF2B5EF4-FFF2-40B4-BE49-F238E27FC236}">
                    <a16:creationId xmlns:a16="http://schemas.microsoft.com/office/drawing/2014/main" id="{1C634944-1690-B4CA-74E1-5FB771067AFE}"/>
                  </a:ext>
                </a:extLst>
              </p:cNvPr>
              <p:cNvSpPr/>
              <p:nvPr/>
            </p:nvSpPr>
            <p:spPr>
              <a:xfrm>
                <a:off x="7781875" y="2410575"/>
                <a:ext cx="432400" cy="224150"/>
              </a:xfrm>
              <a:custGeom>
                <a:avLst/>
                <a:gdLst/>
                <a:ahLst/>
                <a:cxnLst/>
                <a:rect l="l" t="t" r="r" b="b"/>
                <a:pathLst>
                  <a:path w="17296" h="8966" extrusionOk="0">
                    <a:moveTo>
                      <a:pt x="17114" y="0"/>
                    </a:moveTo>
                    <a:cubicBezTo>
                      <a:pt x="17063" y="0"/>
                      <a:pt x="17016" y="27"/>
                      <a:pt x="16991" y="75"/>
                    </a:cubicBezTo>
                    <a:cubicBezTo>
                      <a:pt x="13153" y="5390"/>
                      <a:pt x="7799" y="8117"/>
                      <a:pt x="162" y="8642"/>
                    </a:cubicBezTo>
                    <a:cubicBezTo>
                      <a:pt x="81" y="8642"/>
                      <a:pt x="1" y="8723"/>
                      <a:pt x="20" y="8804"/>
                    </a:cubicBezTo>
                    <a:cubicBezTo>
                      <a:pt x="20" y="8884"/>
                      <a:pt x="60" y="8946"/>
                      <a:pt x="141" y="8946"/>
                    </a:cubicBezTo>
                    <a:cubicBezTo>
                      <a:pt x="141" y="8965"/>
                      <a:pt x="162" y="8965"/>
                      <a:pt x="182" y="8965"/>
                    </a:cubicBezTo>
                    <a:cubicBezTo>
                      <a:pt x="7921" y="8421"/>
                      <a:pt x="13335" y="5652"/>
                      <a:pt x="17234" y="258"/>
                    </a:cubicBezTo>
                    <a:cubicBezTo>
                      <a:pt x="17295" y="177"/>
                      <a:pt x="17274" y="75"/>
                      <a:pt x="17214" y="35"/>
                    </a:cubicBezTo>
                    <a:cubicBezTo>
                      <a:pt x="17182" y="11"/>
                      <a:pt x="17147" y="0"/>
                      <a:pt x="17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4">
                <a:extLst>
                  <a:ext uri="{FF2B5EF4-FFF2-40B4-BE49-F238E27FC236}">
                    <a16:creationId xmlns:a16="http://schemas.microsoft.com/office/drawing/2014/main" id="{AC7F6A09-59A2-0D13-2085-ABF5C2B6A22D}"/>
                  </a:ext>
                </a:extLst>
              </p:cNvPr>
              <p:cNvSpPr/>
              <p:nvPr/>
            </p:nvSpPr>
            <p:spPr>
              <a:xfrm>
                <a:off x="8378900" y="1452525"/>
                <a:ext cx="1054150" cy="1624550"/>
              </a:xfrm>
              <a:custGeom>
                <a:avLst/>
                <a:gdLst/>
                <a:ahLst/>
                <a:cxnLst/>
                <a:rect l="l" t="t" r="r" b="b"/>
                <a:pathLst>
                  <a:path w="42166" h="64982" extrusionOk="0">
                    <a:moveTo>
                      <a:pt x="25238" y="0"/>
                    </a:moveTo>
                    <a:cubicBezTo>
                      <a:pt x="23740" y="0"/>
                      <a:pt x="22291" y="625"/>
                      <a:pt x="21234" y="1728"/>
                    </a:cubicBezTo>
                    <a:cubicBezTo>
                      <a:pt x="19558" y="3506"/>
                      <a:pt x="17982" y="5869"/>
                      <a:pt x="16932" y="7485"/>
                    </a:cubicBezTo>
                    <a:cubicBezTo>
                      <a:pt x="15194" y="10112"/>
                      <a:pt x="12204" y="11547"/>
                      <a:pt x="9678" y="13425"/>
                    </a:cubicBezTo>
                    <a:cubicBezTo>
                      <a:pt x="3495" y="18053"/>
                      <a:pt x="1" y="25952"/>
                      <a:pt x="445" y="33670"/>
                    </a:cubicBezTo>
                    <a:cubicBezTo>
                      <a:pt x="909" y="41388"/>
                      <a:pt x="5233" y="48723"/>
                      <a:pt x="11617" y="53087"/>
                    </a:cubicBezTo>
                    <a:cubicBezTo>
                      <a:pt x="15396" y="55673"/>
                      <a:pt x="19820" y="57289"/>
                      <a:pt x="23416" y="60137"/>
                    </a:cubicBezTo>
                    <a:cubicBezTo>
                      <a:pt x="25997" y="62186"/>
                      <a:pt x="28361" y="64981"/>
                      <a:pt x="31769" y="64981"/>
                    </a:cubicBezTo>
                    <a:cubicBezTo>
                      <a:pt x="32125" y="64981"/>
                      <a:pt x="32492" y="64951"/>
                      <a:pt x="32872" y="64886"/>
                    </a:cubicBezTo>
                    <a:cubicBezTo>
                      <a:pt x="34590" y="64582"/>
                      <a:pt x="36104" y="63612"/>
                      <a:pt x="37257" y="62300"/>
                    </a:cubicBezTo>
                    <a:cubicBezTo>
                      <a:pt x="39620" y="59571"/>
                      <a:pt x="40247" y="56015"/>
                      <a:pt x="40711" y="52540"/>
                    </a:cubicBezTo>
                    <a:cubicBezTo>
                      <a:pt x="41782" y="44560"/>
                      <a:pt x="42166" y="36498"/>
                      <a:pt x="41823" y="28438"/>
                    </a:cubicBezTo>
                    <a:cubicBezTo>
                      <a:pt x="41540" y="21951"/>
                      <a:pt x="40893" y="15184"/>
                      <a:pt x="37782" y="9446"/>
                    </a:cubicBezTo>
                    <a:cubicBezTo>
                      <a:pt x="35398" y="5042"/>
                      <a:pt x="31296" y="1303"/>
                      <a:pt x="26508" y="152"/>
                    </a:cubicBezTo>
                    <a:cubicBezTo>
                      <a:pt x="26086" y="50"/>
                      <a:pt x="25660" y="0"/>
                      <a:pt x="25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4">
                <a:extLst>
                  <a:ext uri="{FF2B5EF4-FFF2-40B4-BE49-F238E27FC236}">
                    <a16:creationId xmlns:a16="http://schemas.microsoft.com/office/drawing/2014/main" id="{6A95E53D-DAB8-CD55-F0AE-B85F3D2D9DAC}"/>
                  </a:ext>
                </a:extLst>
              </p:cNvPr>
              <p:cNvSpPr/>
              <p:nvPr/>
            </p:nvSpPr>
            <p:spPr>
              <a:xfrm>
                <a:off x="8510725" y="1769975"/>
                <a:ext cx="855650" cy="220575"/>
              </a:xfrm>
              <a:custGeom>
                <a:avLst/>
                <a:gdLst/>
                <a:ahLst/>
                <a:cxnLst/>
                <a:rect l="l" t="t" r="r" b="b"/>
                <a:pathLst>
                  <a:path w="34226" h="8823" extrusionOk="0">
                    <a:moveTo>
                      <a:pt x="34045" y="1"/>
                    </a:moveTo>
                    <a:cubicBezTo>
                      <a:pt x="33992" y="1"/>
                      <a:pt x="33943" y="27"/>
                      <a:pt x="33902" y="81"/>
                    </a:cubicBezTo>
                    <a:cubicBezTo>
                      <a:pt x="30356" y="5652"/>
                      <a:pt x="24368" y="8501"/>
                      <a:pt x="16838" y="8501"/>
                    </a:cubicBezTo>
                    <a:cubicBezTo>
                      <a:pt x="11887" y="8501"/>
                      <a:pt x="6270" y="7269"/>
                      <a:pt x="243" y="4768"/>
                    </a:cubicBezTo>
                    <a:cubicBezTo>
                      <a:pt x="216" y="4757"/>
                      <a:pt x="190" y="4752"/>
                      <a:pt x="167" y="4752"/>
                    </a:cubicBezTo>
                    <a:cubicBezTo>
                      <a:pt x="102" y="4752"/>
                      <a:pt x="51" y="4790"/>
                      <a:pt x="21" y="4849"/>
                    </a:cubicBezTo>
                    <a:cubicBezTo>
                      <a:pt x="0" y="4930"/>
                      <a:pt x="41" y="5032"/>
                      <a:pt x="121" y="5051"/>
                    </a:cubicBezTo>
                    <a:cubicBezTo>
                      <a:pt x="3375" y="6406"/>
                      <a:pt x="6506" y="7395"/>
                      <a:pt x="9477" y="8022"/>
                    </a:cubicBezTo>
                    <a:cubicBezTo>
                      <a:pt x="12048" y="8557"/>
                      <a:pt x="14503" y="8823"/>
                      <a:pt x="16816" y="8823"/>
                    </a:cubicBezTo>
                    <a:cubicBezTo>
                      <a:pt x="24460" y="8823"/>
                      <a:pt x="30551" y="5920"/>
                      <a:pt x="34166" y="243"/>
                    </a:cubicBezTo>
                    <a:cubicBezTo>
                      <a:pt x="34226" y="162"/>
                      <a:pt x="34206" y="62"/>
                      <a:pt x="34125" y="21"/>
                    </a:cubicBezTo>
                    <a:cubicBezTo>
                      <a:pt x="34098" y="8"/>
                      <a:pt x="34071" y="1"/>
                      <a:pt x="34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4">
                <a:extLst>
                  <a:ext uri="{FF2B5EF4-FFF2-40B4-BE49-F238E27FC236}">
                    <a16:creationId xmlns:a16="http://schemas.microsoft.com/office/drawing/2014/main" id="{F0A73C8D-E866-4651-ED17-E9CD365264D0}"/>
                  </a:ext>
                </a:extLst>
              </p:cNvPr>
              <p:cNvSpPr/>
              <p:nvPr/>
            </p:nvSpPr>
            <p:spPr>
              <a:xfrm>
                <a:off x="8701150" y="2720200"/>
                <a:ext cx="705625" cy="131500"/>
              </a:xfrm>
              <a:custGeom>
                <a:avLst/>
                <a:gdLst/>
                <a:ahLst/>
                <a:cxnLst/>
                <a:rect l="l" t="t" r="r" b="b"/>
                <a:pathLst>
                  <a:path w="28225" h="5260" extrusionOk="0">
                    <a:moveTo>
                      <a:pt x="28039" y="0"/>
                    </a:moveTo>
                    <a:cubicBezTo>
                      <a:pt x="27990" y="0"/>
                      <a:pt x="27939" y="27"/>
                      <a:pt x="27902" y="76"/>
                    </a:cubicBezTo>
                    <a:cubicBezTo>
                      <a:pt x="25924" y="2957"/>
                      <a:pt x="19355" y="4949"/>
                      <a:pt x="11953" y="4949"/>
                    </a:cubicBezTo>
                    <a:cubicBezTo>
                      <a:pt x="8092" y="4949"/>
                      <a:pt x="4004" y="4407"/>
                      <a:pt x="222" y="3167"/>
                    </a:cubicBezTo>
                    <a:cubicBezTo>
                      <a:pt x="209" y="3163"/>
                      <a:pt x="195" y="3162"/>
                      <a:pt x="182" y="3162"/>
                    </a:cubicBezTo>
                    <a:cubicBezTo>
                      <a:pt x="116" y="3162"/>
                      <a:pt x="57" y="3201"/>
                      <a:pt x="41" y="3269"/>
                    </a:cubicBezTo>
                    <a:cubicBezTo>
                      <a:pt x="1" y="3349"/>
                      <a:pt x="41" y="3430"/>
                      <a:pt x="141" y="3471"/>
                    </a:cubicBezTo>
                    <a:cubicBezTo>
                      <a:pt x="1313" y="3854"/>
                      <a:pt x="2547" y="4177"/>
                      <a:pt x="3778" y="4440"/>
                    </a:cubicBezTo>
                    <a:cubicBezTo>
                      <a:pt x="6468" y="5003"/>
                      <a:pt x="9224" y="5259"/>
                      <a:pt x="11879" y="5259"/>
                    </a:cubicBezTo>
                    <a:cubicBezTo>
                      <a:pt x="19416" y="5259"/>
                      <a:pt x="26133" y="3196"/>
                      <a:pt x="28165" y="238"/>
                    </a:cubicBezTo>
                    <a:cubicBezTo>
                      <a:pt x="28225" y="177"/>
                      <a:pt x="28206" y="76"/>
                      <a:pt x="28125" y="36"/>
                    </a:cubicBezTo>
                    <a:cubicBezTo>
                      <a:pt x="28101" y="12"/>
                      <a:pt x="28070" y="0"/>
                      <a:pt x="280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4">
                <a:extLst>
                  <a:ext uri="{FF2B5EF4-FFF2-40B4-BE49-F238E27FC236}">
                    <a16:creationId xmlns:a16="http://schemas.microsoft.com/office/drawing/2014/main" id="{EFDA4D12-2720-C06F-24CB-0089A8762AE2}"/>
                  </a:ext>
                </a:extLst>
              </p:cNvPr>
              <p:cNvSpPr/>
              <p:nvPr/>
            </p:nvSpPr>
            <p:spPr>
              <a:xfrm>
                <a:off x="9347675" y="2005250"/>
                <a:ext cx="54050" cy="673525"/>
              </a:xfrm>
              <a:custGeom>
                <a:avLst/>
                <a:gdLst/>
                <a:ahLst/>
                <a:cxnLst/>
                <a:rect l="l" t="t" r="r" b="b"/>
                <a:pathLst>
                  <a:path w="2162" h="26941" extrusionOk="0">
                    <a:moveTo>
                      <a:pt x="396" y="0"/>
                    </a:moveTo>
                    <a:cubicBezTo>
                      <a:pt x="385" y="0"/>
                      <a:pt x="375" y="2"/>
                      <a:pt x="365" y="4"/>
                    </a:cubicBezTo>
                    <a:cubicBezTo>
                      <a:pt x="284" y="25"/>
                      <a:pt x="222" y="106"/>
                      <a:pt x="243" y="187"/>
                    </a:cubicBezTo>
                    <a:cubicBezTo>
                      <a:pt x="1839" y="7682"/>
                      <a:pt x="1779" y="16390"/>
                      <a:pt x="20" y="26754"/>
                    </a:cubicBezTo>
                    <a:cubicBezTo>
                      <a:pt x="1" y="26856"/>
                      <a:pt x="61" y="26916"/>
                      <a:pt x="141" y="26937"/>
                    </a:cubicBezTo>
                    <a:cubicBezTo>
                      <a:pt x="155" y="26939"/>
                      <a:pt x="167" y="26940"/>
                      <a:pt x="180" y="26940"/>
                    </a:cubicBezTo>
                    <a:cubicBezTo>
                      <a:pt x="263" y="26940"/>
                      <a:pt x="324" y="26886"/>
                      <a:pt x="324" y="26816"/>
                    </a:cubicBezTo>
                    <a:cubicBezTo>
                      <a:pt x="2081" y="16390"/>
                      <a:pt x="2162" y="7662"/>
                      <a:pt x="546" y="125"/>
                    </a:cubicBezTo>
                    <a:cubicBezTo>
                      <a:pt x="529" y="55"/>
                      <a:pt x="465" y="0"/>
                      <a:pt x="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44">
              <a:extLst>
                <a:ext uri="{FF2B5EF4-FFF2-40B4-BE49-F238E27FC236}">
                  <a16:creationId xmlns:a16="http://schemas.microsoft.com/office/drawing/2014/main" id="{02A309C8-8960-5700-0F3B-98321080A8DC}"/>
                </a:ext>
              </a:extLst>
            </p:cNvPr>
            <p:cNvSpPr/>
            <p:nvPr/>
          </p:nvSpPr>
          <p:spPr>
            <a:xfrm>
              <a:off x="4653450" y="2028013"/>
              <a:ext cx="318675" cy="339700"/>
            </a:xfrm>
            <a:custGeom>
              <a:avLst/>
              <a:gdLst/>
              <a:ahLst/>
              <a:cxnLst/>
              <a:rect l="l" t="t" r="r" b="b"/>
              <a:pathLst>
                <a:path w="12747" h="13588" extrusionOk="0">
                  <a:moveTo>
                    <a:pt x="8026" y="0"/>
                  </a:moveTo>
                  <a:cubicBezTo>
                    <a:pt x="6535" y="0"/>
                    <a:pt x="4867" y="673"/>
                    <a:pt x="3372" y="2282"/>
                  </a:cubicBezTo>
                  <a:cubicBezTo>
                    <a:pt x="0" y="5887"/>
                    <a:pt x="5236" y="13588"/>
                    <a:pt x="7788" y="13588"/>
                  </a:cubicBezTo>
                  <a:cubicBezTo>
                    <a:pt x="7882" y="13588"/>
                    <a:pt x="7973" y="13577"/>
                    <a:pt x="8059" y="13556"/>
                  </a:cubicBezTo>
                  <a:cubicBezTo>
                    <a:pt x="10483" y="12949"/>
                    <a:pt x="12746" y="4646"/>
                    <a:pt x="12200" y="2928"/>
                  </a:cubicBezTo>
                  <a:cubicBezTo>
                    <a:pt x="11660" y="1179"/>
                    <a:pt x="9998" y="0"/>
                    <a:pt x="80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5" name="Google Shape;635;p44">
              <a:extLst>
                <a:ext uri="{FF2B5EF4-FFF2-40B4-BE49-F238E27FC236}">
                  <a16:creationId xmlns:a16="http://schemas.microsoft.com/office/drawing/2014/main" id="{B0D10477-8941-A38B-7663-2492620CF4DD}"/>
                </a:ext>
              </a:extLst>
            </p:cNvPr>
            <p:cNvGrpSpPr/>
            <p:nvPr/>
          </p:nvGrpSpPr>
          <p:grpSpPr>
            <a:xfrm rot="-548920">
              <a:off x="5314960" y="3251839"/>
              <a:ext cx="1787113" cy="1029422"/>
              <a:chOff x="5508925" y="3709375"/>
              <a:chExt cx="1787075" cy="1029400"/>
            </a:xfrm>
          </p:grpSpPr>
          <p:sp>
            <p:nvSpPr>
              <p:cNvPr id="636" name="Google Shape;636;p44">
                <a:extLst>
                  <a:ext uri="{FF2B5EF4-FFF2-40B4-BE49-F238E27FC236}">
                    <a16:creationId xmlns:a16="http://schemas.microsoft.com/office/drawing/2014/main" id="{63178ADD-4E79-E5A8-E6BA-EDD452DD7C00}"/>
                  </a:ext>
                </a:extLst>
              </p:cNvPr>
              <p:cNvSpPr/>
              <p:nvPr/>
            </p:nvSpPr>
            <p:spPr>
              <a:xfrm>
                <a:off x="5508925" y="3709375"/>
                <a:ext cx="1315800" cy="1029400"/>
              </a:xfrm>
              <a:custGeom>
                <a:avLst/>
                <a:gdLst/>
                <a:ahLst/>
                <a:cxnLst/>
                <a:rect l="l" t="t" r="r" b="b"/>
                <a:pathLst>
                  <a:path w="52632" h="41176" extrusionOk="0">
                    <a:moveTo>
                      <a:pt x="25144" y="0"/>
                    </a:moveTo>
                    <a:cubicBezTo>
                      <a:pt x="23813" y="0"/>
                      <a:pt x="22482" y="49"/>
                      <a:pt x="21154" y="149"/>
                    </a:cubicBezTo>
                    <a:cubicBezTo>
                      <a:pt x="17376" y="432"/>
                      <a:pt x="13638" y="1119"/>
                      <a:pt x="10041" y="2291"/>
                    </a:cubicBezTo>
                    <a:cubicBezTo>
                      <a:pt x="6688" y="3401"/>
                      <a:pt x="3253" y="5079"/>
                      <a:pt x="1515" y="8150"/>
                    </a:cubicBezTo>
                    <a:cubicBezTo>
                      <a:pt x="1" y="10777"/>
                      <a:pt x="1" y="14009"/>
                      <a:pt x="365" y="17019"/>
                    </a:cubicBezTo>
                    <a:cubicBezTo>
                      <a:pt x="748" y="20171"/>
                      <a:pt x="1475" y="23263"/>
                      <a:pt x="2223" y="26353"/>
                    </a:cubicBezTo>
                    <a:cubicBezTo>
                      <a:pt x="2970" y="29465"/>
                      <a:pt x="3697" y="32576"/>
                      <a:pt x="4446" y="35687"/>
                    </a:cubicBezTo>
                    <a:cubicBezTo>
                      <a:pt x="4931" y="37667"/>
                      <a:pt x="5577" y="39890"/>
                      <a:pt x="7415" y="40800"/>
                    </a:cubicBezTo>
                    <a:cubicBezTo>
                      <a:pt x="7947" y="41061"/>
                      <a:pt x="8536" y="41176"/>
                      <a:pt x="9134" y="41176"/>
                    </a:cubicBezTo>
                    <a:cubicBezTo>
                      <a:pt x="9831" y="41176"/>
                      <a:pt x="10542" y="41020"/>
                      <a:pt x="11194" y="40759"/>
                    </a:cubicBezTo>
                    <a:cubicBezTo>
                      <a:pt x="12406" y="40294"/>
                      <a:pt x="13457" y="39526"/>
                      <a:pt x="14527" y="38799"/>
                    </a:cubicBezTo>
                    <a:cubicBezTo>
                      <a:pt x="18104" y="36395"/>
                      <a:pt x="21942" y="34394"/>
                      <a:pt x="25962" y="32859"/>
                    </a:cubicBezTo>
                    <a:cubicBezTo>
                      <a:pt x="29761" y="31404"/>
                      <a:pt x="33720" y="30375"/>
                      <a:pt x="37519" y="28939"/>
                    </a:cubicBezTo>
                    <a:cubicBezTo>
                      <a:pt x="41317" y="27506"/>
                      <a:pt x="45035" y="25606"/>
                      <a:pt x="47884" y="22697"/>
                    </a:cubicBezTo>
                    <a:cubicBezTo>
                      <a:pt x="50732" y="19807"/>
                      <a:pt x="52631" y="15787"/>
                      <a:pt x="52268" y="11725"/>
                    </a:cubicBezTo>
                    <a:cubicBezTo>
                      <a:pt x="52046" y="9099"/>
                      <a:pt x="50713" y="6513"/>
                      <a:pt x="48652" y="4837"/>
                    </a:cubicBezTo>
                    <a:cubicBezTo>
                      <a:pt x="46551" y="3119"/>
                      <a:pt x="43641" y="2836"/>
                      <a:pt x="41096" y="2170"/>
                    </a:cubicBezTo>
                    <a:cubicBezTo>
                      <a:pt x="35897" y="793"/>
                      <a:pt x="30518" y="0"/>
                      <a:pt x="251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4">
                <a:extLst>
                  <a:ext uri="{FF2B5EF4-FFF2-40B4-BE49-F238E27FC236}">
                    <a16:creationId xmlns:a16="http://schemas.microsoft.com/office/drawing/2014/main" id="{9608AA22-F9CC-AF0B-C030-9A0D705616FC}"/>
                  </a:ext>
                </a:extLst>
              </p:cNvPr>
              <p:cNvSpPr/>
              <p:nvPr/>
            </p:nvSpPr>
            <p:spPr>
              <a:xfrm>
                <a:off x="6053925" y="4320450"/>
                <a:ext cx="598375" cy="343775"/>
              </a:xfrm>
              <a:custGeom>
                <a:avLst/>
                <a:gdLst/>
                <a:ahLst/>
                <a:cxnLst/>
                <a:rect l="l" t="t" r="r" b="b"/>
                <a:pathLst>
                  <a:path w="23935" h="13751" extrusionOk="0">
                    <a:moveTo>
                      <a:pt x="23342" y="0"/>
                    </a:moveTo>
                    <a:cubicBezTo>
                      <a:pt x="23289" y="0"/>
                      <a:pt x="23233" y="10"/>
                      <a:pt x="23175" y="32"/>
                    </a:cubicBezTo>
                    <a:cubicBezTo>
                      <a:pt x="22265" y="334"/>
                      <a:pt x="21559" y="940"/>
                      <a:pt x="21033" y="1668"/>
                    </a:cubicBezTo>
                    <a:lnTo>
                      <a:pt x="20487" y="2093"/>
                    </a:lnTo>
                    <a:cubicBezTo>
                      <a:pt x="19740" y="2678"/>
                      <a:pt x="18972" y="3324"/>
                      <a:pt x="18083" y="3749"/>
                    </a:cubicBezTo>
                    <a:cubicBezTo>
                      <a:pt x="17316" y="4124"/>
                      <a:pt x="16525" y="4184"/>
                      <a:pt x="15728" y="4184"/>
                    </a:cubicBezTo>
                    <a:cubicBezTo>
                      <a:pt x="15357" y="4184"/>
                      <a:pt x="14985" y="4171"/>
                      <a:pt x="14613" y="4171"/>
                    </a:cubicBezTo>
                    <a:cubicBezTo>
                      <a:pt x="13974" y="4171"/>
                      <a:pt x="13337" y="4209"/>
                      <a:pt x="12709" y="4415"/>
                    </a:cubicBezTo>
                    <a:cubicBezTo>
                      <a:pt x="11982" y="4658"/>
                      <a:pt x="11376" y="5123"/>
                      <a:pt x="11032" y="5830"/>
                    </a:cubicBezTo>
                    <a:cubicBezTo>
                      <a:pt x="10689" y="6538"/>
                      <a:pt x="10648" y="7346"/>
                      <a:pt x="10244" y="8033"/>
                    </a:cubicBezTo>
                    <a:cubicBezTo>
                      <a:pt x="9524" y="9336"/>
                      <a:pt x="8135" y="10086"/>
                      <a:pt x="6706" y="10086"/>
                    </a:cubicBezTo>
                    <a:cubicBezTo>
                      <a:pt x="6451" y="10086"/>
                      <a:pt x="6194" y="10062"/>
                      <a:pt x="5940" y="10013"/>
                    </a:cubicBezTo>
                    <a:cubicBezTo>
                      <a:pt x="5755" y="9012"/>
                      <a:pt x="4398" y="8318"/>
                      <a:pt x="2959" y="8318"/>
                    </a:cubicBezTo>
                    <a:cubicBezTo>
                      <a:pt x="2829" y="8318"/>
                      <a:pt x="2698" y="8323"/>
                      <a:pt x="2567" y="8335"/>
                    </a:cubicBezTo>
                    <a:cubicBezTo>
                      <a:pt x="970" y="8477"/>
                      <a:pt x="0" y="9507"/>
                      <a:pt x="102" y="10638"/>
                    </a:cubicBezTo>
                    <a:cubicBezTo>
                      <a:pt x="195" y="11684"/>
                      <a:pt x="1393" y="12453"/>
                      <a:pt x="2849" y="12453"/>
                    </a:cubicBezTo>
                    <a:cubicBezTo>
                      <a:pt x="2969" y="12453"/>
                      <a:pt x="3091" y="12448"/>
                      <a:pt x="3213" y="12437"/>
                    </a:cubicBezTo>
                    <a:cubicBezTo>
                      <a:pt x="4466" y="12335"/>
                      <a:pt x="5476" y="11689"/>
                      <a:pt x="5819" y="10861"/>
                    </a:cubicBezTo>
                    <a:cubicBezTo>
                      <a:pt x="6131" y="10920"/>
                      <a:pt x="6446" y="10949"/>
                      <a:pt x="6759" y="10949"/>
                    </a:cubicBezTo>
                    <a:cubicBezTo>
                      <a:pt x="7967" y="10949"/>
                      <a:pt x="9152" y="10515"/>
                      <a:pt x="10083" y="9649"/>
                    </a:cubicBezTo>
                    <a:cubicBezTo>
                      <a:pt x="10668" y="9103"/>
                      <a:pt x="11112" y="8416"/>
                      <a:pt x="11376" y="7669"/>
                    </a:cubicBezTo>
                    <a:cubicBezTo>
                      <a:pt x="11678" y="6759"/>
                      <a:pt x="11739" y="5789"/>
                      <a:pt x="12729" y="5345"/>
                    </a:cubicBezTo>
                    <a:cubicBezTo>
                      <a:pt x="13242" y="5100"/>
                      <a:pt x="13809" y="5044"/>
                      <a:pt x="14383" y="5044"/>
                    </a:cubicBezTo>
                    <a:cubicBezTo>
                      <a:pt x="14804" y="5044"/>
                      <a:pt x="15228" y="5074"/>
                      <a:pt x="15638" y="5083"/>
                    </a:cubicBezTo>
                    <a:cubicBezTo>
                      <a:pt x="15751" y="5088"/>
                      <a:pt x="15864" y="5090"/>
                      <a:pt x="15976" y="5090"/>
                    </a:cubicBezTo>
                    <a:cubicBezTo>
                      <a:pt x="16808" y="5090"/>
                      <a:pt x="17621" y="4952"/>
                      <a:pt x="18386" y="4577"/>
                    </a:cubicBezTo>
                    <a:cubicBezTo>
                      <a:pt x="19032" y="4275"/>
                      <a:pt x="19619" y="3871"/>
                      <a:pt x="20185" y="3446"/>
                    </a:cubicBezTo>
                    <a:lnTo>
                      <a:pt x="20185" y="3446"/>
                    </a:lnTo>
                    <a:cubicBezTo>
                      <a:pt x="20023" y="3971"/>
                      <a:pt x="19921" y="4517"/>
                      <a:pt x="19881" y="5062"/>
                    </a:cubicBezTo>
                    <a:cubicBezTo>
                      <a:pt x="19719" y="7810"/>
                      <a:pt x="20750" y="10517"/>
                      <a:pt x="20306" y="13245"/>
                    </a:cubicBezTo>
                    <a:cubicBezTo>
                      <a:pt x="20248" y="13566"/>
                      <a:pt x="20503" y="13750"/>
                      <a:pt x="20752" y="13750"/>
                    </a:cubicBezTo>
                    <a:cubicBezTo>
                      <a:pt x="20943" y="13750"/>
                      <a:pt x="21130" y="13643"/>
                      <a:pt x="21174" y="13407"/>
                    </a:cubicBezTo>
                    <a:cubicBezTo>
                      <a:pt x="21578" y="10961"/>
                      <a:pt x="20831" y="8558"/>
                      <a:pt x="20750" y="6134"/>
                    </a:cubicBezTo>
                    <a:cubicBezTo>
                      <a:pt x="20710" y="4840"/>
                      <a:pt x="20931" y="3386"/>
                      <a:pt x="21659" y="2295"/>
                    </a:cubicBezTo>
                    <a:cubicBezTo>
                      <a:pt x="22305" y="1789"/>
                      <a:pt x="22952" y="1285"/>
                      <a:pt x="23579" y="800"/>
                    </a:cubicBezTo>
                    <a:cubicBezTo>
                      <a:pt x="23934" y="532"/>
                      <a:pt x="23727" y="0"/>
                      <a:pt x="233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4">
                <a:extLst>
                  <a:ext uri="{FF2B5EF4-FFF2-40B4-BE49-F238E27FC236}">
                    <a16:creationId xmlns:a16="http://schemas.microsoft.com/office/drawing/2014/main" id="{A8CABA75-B758-1875-9C66-7FD2E24044B2}"/>
                  </a:ext>
                </a:extLst>
              </p:cNvPr>
              <p:cNvSpPr/>
              <p:nvPr/>
            </p:nvSpPr>
            <p:spPr>
              <a:xfrm>
                <a:off x="6585800" y="3715175"/>
                <a:ext cx="710200" cy="579650"/>
              </a:xfrm>
              <a:custGeom>
                <a:avLst/>
                <a:gdLst/>
                <a:ahLst/>
                <a:cxnLst/>
                <a:rect l="l" t="t" r="r" b="b"/>
                <a:pathLst>
                  <a:path w="28408" h="23186" extrusionOk="0">
                    <a:moveTo>
                      <a:pt x="17054" y="1"/>
                    </a:moveTo>
                    <a:cubicBezTo>
                      <a:pt x="15692" y="1"/>
                      <a:pt x="14329" y="63"/>
                      <a:pt x="12972" y="179"/>
                    </a:cubicBezTo>
                    <a:cubicBezTo>
                      <a:pt x="11194" y="341"/>
                      <a:pt x="9435" y="583"/>
                      <a:pt x="7678" y="907"/>
                    </a:cubicBezTo>
                    <a:cubicBezTo>
                      <a:pt x="6224" y="1170"/>
                      <a:pt x="4324" y="1311"/>
                      <a:pt x="3010" y="2019"/>
                    </a:cubicBezTo>
                    <a:cubicBezTo>
                      <a:pt x="1677" y="2746"/>
                      <a:pt x="828" y="4362"/>
                      <a:pt x="465" y="5756"/>
                    </a:cubicBezTo>
                    <a:cubicBezTo>
                      <a:pt x="61" y="7251"/>
                      <a:pt x="61" y="8807"/>
                      <a:pt x="41" y="10362"/>
                    </a:cubicBezTo>
                    <a:cubicBezTo>
                      <a:pt x="41" y="12121"/>
                      <a:pt x="20" y="13878"/>
                      <a:pt x="20" y="15636"/>
                    </a:cubicBezTo>
                    <a:cubicBezTo>
                      <a:pt x="1" y="17757"/>
                      <a:pt x="61" y="20100"/>
                      <a:pt x="1496" y="21657"/>
                    </a:cubicBezTo>
                    <a:cubicBezTo>
                      <a:pt x="2425" y="22694"/>
                      <a:pt x="3840" y="23186"/>
                      <a:pt x="5251" y="23186"/>
                    </a:cubicBezTo>
                    <a:cubicBezTo>
                      <a:pt x="5681" y="23186"/>
                      <a:pt x="6111" y="23140"/>
                      <a:pt x="6526" y="23050"/>
                    </a:cubicBezTo>
                    <a:cubicBezTo>
                      <a:pt x="8304" y="22686"/>
                      <a:pt x="9880" y="21595"/>
                      <a:pt x="11194" y="20323"/>
                    </a:cubicBezTo>
                    <a:cubicBezTo>
                      <a:pt x="12506" y="19071"/>
                      <a:pt x="13618" y="17595"/>
                      <a:pt x="14850" y="16242"/>
                    </a:cubicBezTo>
                    <a:cubicBezTo>
                      <a:pt x="17274" y="13554"/>
                      <a:pt x="20143" y="11272"/>
                      <a:pt x="23276" y="9433"/>
                    </a:cubicBezTo>
                    <a:cubicBezTo>
                      <a:pt x="24548" y="8686"/>
                      <a:pt x="25902" y="7999"/>
                      <a:pt x="26872" y="6887"/>
                    </a:cubicBezTo>
                    <a:cubicBezTo>
                      <a:pt x="27861" y="5796"/>
                      <a:pt x="28407" y="4139"/>
                      <a:pt x="27761" y="2806"/>
                    </a:cubicBezTo>
                    <a:cubicBezTo>
                      <a:pt x="27034" y="1311"/>
                      <a:pt x="25215" y="785"/>
                      <a:pt x="23578" y="524"/>
                    </a:cubicBezTo>
                    <a:cubicBezTo>
                      <a:pt x="21425" y="162"/>
                      <a:pt x="19240" y="1"/>
                      <a:pt x="170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4">
                <a:extLst>
                  <a:ext uri="{FF2B5EF4-FFF2-40B4-BE49-F238E27FC236}">
                    <a16:creationId xmlns:a16="http://schemas.microsoft.com/office/drawing/2014/main" id="{E349D1DE-EF11-21C8-C716-3C32BEFF2E5B}"/>
                  </a:ext>
                </a:extLst>
              </p:cNvPr>
              <p:cNvSpPr/>
              <p:nvPr/>
            </p:nvSpPr>
            <p:spPr>
              <a:xfrm>
                <a:off x="6550425" y="3748425"/>
                <a:ext cx="178850" cy="629450"/>
              </a:xfrm>
              <a:custGeom>
                <a:avLst/>
                <a:gdLst/>
                <a:ahLst/>
                <a:cxnLst/>
                <a:rect l="l" t="t" r="r" b="b"/>
                <a:pathLst>
                  <a:path w="7154" h="25178" extrusionOk="0">
                    <a:moveTo>
                      <a:pt x="1605" y="1"/>
                    </a:moveTo>
                    <a:cubicBezTo>
                      <a:pt x="228" y="1"/>
                      <a:pt x="1" y="1268"/>
                      <a:pt x="284" y="2588"/>
                    </a:cubicBezTo>
                    <a:cubicBezTo>
                      <a:pt x="1071" y="6244"/>
                      <a:pt x="1860" y="9881"/>
                      <a:pt x="2647" y="13517"/>
                    </a:cubicBezTo>
                    <a:cubicBezTo>
                      <a:pt x="2992" y="15134"/>
                      <a:pt x="3334" y="16750"/>
                      <a:pt x="3334" y="18387"/>
                    </a:cubicBezTo>
                    <a:cubicBezTo>
                      <a:pt x="3334" y="19821"/>
                      <a:pt x="3072" y="21235"/>
                      <a:pt x="2567" y="22569"/>
                    </a:cubicBezTo>
                    <a:cubicBezTo>
                      <a:pt x="2345" y="23134"/>
                      <a:pt x="2082" y="23741"/>
                      <a:pt x="2264" y="24306"/>
                    </a:cubicBezTo>
                    <a:cubicBezTo>
                      <a:pt x="2426" y="24751"/>
                      <a:pt x="2849" y="25074"/>
                      <a:pt x="3315" y="25155"/>
                    </a:cubicBezTo>
                    <a:cubicBezTo>
                      <a:pt x="3404" y="25170"/>
                      <a:pt x="3495" y="25178"/>
                      <a:pt x="3586" y="25178"/>
                    </a:cubicBezTo>
                    <a:cubicBezTo>
                      <a:pt x="3969" y="25178"/>
                      <a:pt x="4358" y="25048"/>
                      <a:pt x="4668" y="24853"/>
                    </a:cubicBezTo>
                    <a:cubicBezTo>
                      <a:pt x="5435" y="24368"/>
                      <a:pt x="5861" y="23519"/>
                      <a:pt x="6184" y="22690"/>
                    </a:cubicBezTo>
                    <a:cubicBezTo>
                      <a:pt x="7113" y="20125"/>
                      <a:pt x="7154" y="17337"/>
                      <a:pt x="7073" y="14608"/>
                    </a:cubicBezTo>
                    <a:cubicBezTo>
                      <a:pt x="6992" y="11397"/>
                      <a:pt x="6769" y="8183"/>
                      <a:pt x="6548" y="4951"/>
                    </a:cubicBezTo>
                    <a:cubicBezTo>
                      <a:pt x="6467" y="3819"/>
                      <a:pt x="6365" y="2628"/>
                      <a:pt x="5739" y="1678"/>
                    </a:cubicBezTo>
                    <a:cubicBezTo>
                      <a:pt x="4870" y="365"/>
                      <a:pt x="3355" y="204"/>
                      <a:pt x="1920" y="21"/>
                    </a:cubicBezTo>
                    <a:cubicBezTo>
                      <a:pt x="1809" y="8"/>
                      <a:pt x="1704" y="1"/>
                      <a:pt x="16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4">
                <a:extLst>
                  <a:ext uri="{FF2B5EF4-FFF2-40B4-BE49-F238E27FC236}">
                    <a16:creationId xmlns:a16="http://schemas.microsoft.com/office/drawing/2014/main" id="{557A644D-ABF5-7D7F-7E9E-51D2CB826EB6}"/>
                  </a:ext>
                </a:extLst>
              </p:cNvPr>
              <p:cNvSpPr/>
              <p:nvPr/>
            </p:nvSpPr>
            <p:spPr>
              <a:xfrm>
                <a:off x="5869050" y="4323050"/>
                <a:ext cx="705675" cy="293200"/>
              </a:xfrm>
              <a:custGeom>
                <a:avLst/>
                <a:gdLst/>
                <a:ahLst/>
                <a:cxnLst/>
                <a:rect l="l" t="t" r="r" b="b"/>
                <a:pathLst>
                  <a:path w="28227" h="11728" extrusionOk="0">
                    <a:moveTo>
                      <a:pt x="28072" y="1"/>
                    </a:moveTo>
                    <a:cubicBezTo>
                      <a:pt x="28056" y="1"/>
                      <a:pt x="28039" y="3"/>
                      <a:pt x="28024" y="9"/>
                    </a:cubicBezTo>
                    <a:cubicBezTo>
                      <a:pt x="23760" y="2191"/>
                      <a:pt x="19336" y="3584"/>
                      <a:pt x="15073" y="4939"/>
                    </a:cubicBezTo>
                    <a:cubicBezTo>
                      <a:pt x="9558" y="6695"/>
                      <a:pt x="4324" y="8352"/>
                      <a:pt x="62" y="11485"/>
                    </a:cubicBezTo>
                    <a:cubicBezTo>
                      <a:pt x="1" y="11525"/>
                      <a:pt x="1" y="11606"/>
                      <a:pt x="41" y="11666"/>
                    </a:cubicBezTo>
                    <a:cubicBezTo>
                      <a:pt x="67" y="11705"/>
                      <a:pt x="110" y="11727"/>
                      <a:pt x="153" y="11727"/>
                    </a:cubicBezTo>
                    <a:cubicBezTo>
                      <a:pt x="177" y="11727"/>
                      <a:pt x="202" y="11720"/>
                      <a:pt x="224" y="11706"/>
                    </a:cubicBezTo>
                    <a:cubicBezTo>
                      <a:pt x="4445" y="8575"/>
                      <a:pt x="9639" y="6919"/>
                      <a:pt x="15153" y="5181"/>
                    </a:cubicBezTo>
                    <a:cubicBezTo>
                      <a:pt x="19437" y="3827"/>
                      <a:pt x="23862" y="2433"/>
                      <a:pt x="28145" y="251"/>
                    </a:cubicBezTo>
                    <a:lnTo>
                      <a:pt x="28145" y="230"/>
                    </a:lnTo>
                    <a:cubicBezTo>
                      <a:pt x="28205" y="211"/>
                      <a:pt x="28226" y="130"/>
                      <a:pt x="28186" y="69"/>
                    </a:cubicBezTo>
                    <a:cubicBezTo>
                      <a:pt x="28170" y="24"/>
                      <a:pt x="28121" y="1"/>
                      <a:pt x="28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4">
                <a:extLst>
                  <a:ext uri="{FF2B5EF4-FFF2-40B4-BE49-F238E27FC236}">
                    <a16:creationId xmlns:a16="http://schemas.microsoft.com/office/drawing/2014/main" id="{3B7C2B98-F31F-9CFC-8746-A02F910494E9}"/>
                  </a:ext>
                </a:extLst>
              </p:cNvPr>
              <p:cNvSpPr/>
              <p:nvPr/>
            </p:nvSpPr>
            <p:spPr>
              <a:xfrm>
                <a:off x="6808050" y="3840675"/>
                <a:ext cx="440475" cy="367800"/>
              </a:xfrm>
              <a:custGeom>
                <a:avLst/>
                <a:gdLst/>
                <a:ahLst/>
                <a:cxnLst/>
                <a:rect l="l" t="t" r="r" b="b"/>
                <a:pathLst>
                  <a:path w="17619" h="14712" extrusionOk="0">
                    <a:moveTo>
                      <a:pt x="17485" y="1"/>
                    </a:moveTo>
                    <a:cubicBezTo>
                      <a:pt x="17455" y="1"/>
                      <a:pt x="17423" y="11"/>
                      <a:pt x="17395" y="29"/>
                    </a:cubicBezTo>
                    <a:cubicBezTo>
                      <a:pt x="15052" y="1988"/>
                      <a:pt x="12729" y="3402"/>
                      <a:pt x="10485" y="4776"/>
                    </a:cubicBezTo>
                    <a:cubicBezTo>
                      <a:pt x="6445" y="7241"/>
                      <a:pt x="2646" y="9544"/>
                      <a:pt x="20" y="14515"/>
                    </a:cubicBezTo>
                    <a:cubicBezTo>
                      <a:pt x="0" y="14576"/>
                      <a:pt x="20" y="14657"/>
                      <a:pt x="81" y="14697"/>
                    </a:cubicBezTo>
                    <a:cubicBezTo>
                      <a:pt x="101" y="14707"/>
                      <a:pt x="122" y="14712"/>
                      <a:pt x="142" y="14712"/>
                    </a:cubicBezTo>
                    <a:cubicBezTo>
                      <a:pt x="162" y="14712"/>
                      <a:pt x="182" y="14707"/>
                      <a:pt x="202" y="14697"/>
                    </a:cubicBezTo>
                    <a:lnTo>
                      <a:pt x="262" y="14636"/>
                    </a:lnTo>
                    <a:cubicBezTo>
                      <a:pt x="2829" y="9727"/>
                      <a:pt x="6445" y="7545"/>
                      <a:pt x="10607" y="4999"/>
                    </a:cubicBezTo>
                    <a:cubicBezTo>
                      <a:pt x="12870" y="3626"/>
                      <a:pt x="15213" y="2211"/>
                      <a:pt x="17557" y="231"/>
                    </a:cubicBezTo>
                    <a:cubicBezTo>
                      <a:pt x="17618" y="170"/>
                      <a:pt x="17618" y="89"/>
                      <a:pt x="17578" y="49"/>
                    </a:cubicBezTo>
                    <a:cubicBezTo>
                      <a:pt x="17556" y="16"/>
                      <a:pt x="17521" y="1"/>
                      <a:pt x="17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4">
                <a:extLst>
                  <a:ext uri="{FF2B5EF4-FFF2-40B4-BE49-F238E27FC236}">
                    <a16:creationId xmlns:a16="http://schemas.microsoft.com/office/drawing/2014/main" id="{AFF8A6AE-6968-6F2E-9DCD-B233412C174B}"/>
                  </a:ext>
                </a:extLst>
              </p:cNvPr>
              <p:cNvSpPr/>
              <p:nvPr/>
            </p:nvSpPr>
            <p:spPr>
              <a:xfrm>
                <a:off x="6679750" y="3937850"/>
                <a:ext cx="39900" cy="363925"/>
              </a:xfrm>
              <a:custGeom>
                <a:avLst/>
                <a:gdLst/>
                <a:ahLst/>
                <a:cxnLst/>
                <a:rect l="l" t="t" r="r" b="b"/>
                <a:pathLst>
                  <a:path w="1596" h="14557" extrusionOk="0">
                    <a:moveTo>
                      <a:pt x="384" y="0"/>
                    </a:moveTo>
                    <a:cubicBezTo>
                      <a:pt x="303" y="0"/>
                      <a:pt x="262" y="62"/>
                      <a:pt x="262" y="143"/>
                    </a:cubicBezTo>
                    <a:lnTo>
                      <a:pt x="405" y="1597"/>
                    </a:lnTo>
                    <a:cubicBezTo>
                      <a:pt x="949" y="7133"/>
                      <a:pt x="1334" y="11153"/>
                      <a:pt x="20" y="14386"/>
                    </a:cubicBezTo>
                    <a:cubicBezTo>
                      <a:pt x="1" y="14447"/>
                      <a:pt x="41" y="14528"/>
                      <a:pt x="101" y="14547"/>
                    </a:cubicBezTo>
                    <a:cubicBezTo>
                      <a:pt x="114" y="14554"/>
                      <a:pt x="128" y="14557"/>
                      <a:pt x="141" y="14557"/>
                    </a:cubicBezTo>
                    <a:cubicBezTo>
                      <a:pt x="166" y="14557"/>
                      <a:pt x="189" y="14547"/>
                      <a:pt x="203" y="14547"/>
                    </a:cubicBezTo>
                    <a:cubicBezTo>
                      <a:pt x="222" y="14528"/>
                      <a:pt x="262" y="14507"/>
                      <a:pt x="262" y="14466"/>
                    </a:cubicBezTo>
                    <a:cubicBezTo>
                      <a:pt x="1596" y="11193"/>
                      <a:pt x="1192" y="7153"/>
                      <a:pt x="667" y="1557"/>
                    </a:cubicBezTo>
                    <a:lnTo>
                      <a:pt x="526" y="122"/>
                    </a:lnTo>
                    <a:cubicBezTo>
                      <a:pt x="505" y="41"/>
                      <a:pt x="445" y="0"/>
                      <a:pt x="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43" name="Google Shape;643;p44">
            <a:extLst>
              <a:ext uri="{FF2B5EF4-FFF2-40B4-BE49-F238E27FC236}">
                <a16:creationId xmlns:a16="http://schemas.microsoft.com/office/drawing/2014/main" id="{60084A61-15E1-6EB0-867E-E8787D0C22BC}"/>
              </a:ext>
            </a:extLst>
          </p:cNvPr>
          <p:cNvSpPr/>
          <p:nvPr/>
        </p:nvSpPr>
        <p:spPr>
          <a:xfrm>
            <a:off x="4421375" y="227800"/>
            <a:ext cx="443700" cy="443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4">
            <a:extLst>
              <a:ext uri="{FF2B5EF4-FFF2-40B4-BE49-F238E27FC236}">
                <a16:creationId xmlns:a16="http://schemas.microsoft.com/office/drawing/2014/main" id="{BE8297A4-2EA5-E193-35EF-824253EDA491}"/>
              </a:ext>
            </a:extLst>
          </p:cNvPr>
          <p:cNvSpPr/>
          <p:nvPr/>
        </p:nvSpPr>
        <p:spPr>
          <a:xfrm>
            <a:off x="7903850" y="4554625"/>
            <a:ext cx="443700" cy="443700"/>
          </a:xfrm>
          <a:prstGeom prst="mathPlus">
            <a:avLst>
              <a:gd name="adj1" fmla="val 1483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4">
            <a:extLst>
              <a:ext uri="{FF2B5EF4-FFF2-40B4-BE49-F238E27FC236}">
                <a16:creationId xmlns:a16="http://schemas.microsoft.com/office/drawing/2014/main" id="{FFA680F6-36C6-C59E-EB2F-7C601F9C5241}"/>
              </a:ext>
            </a:extLst>
          </p:cNvPr>
          <p:cNvSpPr/>
          <p:nvPr/>
        </p:nvSpPr>
        <p:spPr>
          <a:xfrm>
            <a:off x="7771575" y="233300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4">
            <a:extLst>
              <a:ext uri="{FF2B5EF4-FFF2-40B4-BE49-F238E27FC236}">
                <a16:creationId xmlns:a16="http://schemas.microsoft.com/office/drawing/2014/main" id="{FC0A2BC7-C019-AAFC-2A95-1464C5A29EE8}"/>
              </a:ext>
            </a:extLst>
          </p:cNvPr>
          <p:cNvSpPr/>
          <p:nvPr/>
        </p:nvSpPr>
        <p:spPr>
          <a:xfrm>
            <a:off x="6702500" y="4554625"/>
            <a:ext cx="320700" cy="320700"/>
          </a:xfrm>
          <a:prstGeom prst="mathPlus">
            <a:avLst>
              <a:gd name="adj1" fmla="val 1483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4">
            <a:extLst>
              <a:ext uri="{FF2B5EF4-FFF2-40B4-BE49-F238E27FC236}">
                <a16:creationId xmlns:a16="http://schemas.microsoft.com/office/drawing/2014/main" id="{C30C7C15-F6E1-7795-1D52-7A87A2DFE84B}"/>
              </a:ext>
            </a:extLst>
          </p:cNvPr>
          <p:cNvSpPr/>
          <p:nvPr/>
        </p:nvSpPr>
        <p:spPr>
          <a:xfrm>
            <a:off x="4544375" y="356955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BF67E42F-4FE1-9D4B-0536-273C876DAE68}"/>
              </a:ext>
            </a:extLst>
          </p:cNvPr>
          <p:cNvSpPr txBox="1"/>
          <p:nvPr/>
        </p:nvSpPr>
        <p:spPr>
          <a:xfrm>
            <a:off x="2098013" y="2491229"/>
            <a:ext cx="3467845" cy="1415772"/>
          </a:xfrm>
          <a:prstGeom prst="rect">
            <a:avLst/>
          </a:prstGeom>
          <a:noFill/>
        </p:spPr>
        <p:txBody>
          <a:bodyPr wrap="square" rtlCol="0">
            <a:spAutoFit/>
          </a:bodyPr>
          <a:lstStyle/>
          <a:p>
            <a:pPr marL="285750" indent="-285750">
              <a:buClr>
                <a:schemeClr val="accent4">
                  <a:lumMod val="75000"/>
                </a:schemeClr>
              </a:buClr>
              <a:buFont typeface="Wingdings" panose="05000000000000000000" pitchFamily="2" charset="2"/>
              <a:buChar char="Ø"/>
            </a:pPr>
            <a:r>
              <a:rPr lang="en-IN" sz="1800" dirty="0"/>
              <a:t>PYTHON</a:t>
            </a:r>
          </a:p>
          <a:p>
            <a:pPr marL="285750" indent="-285750">
              <a:buClr>
                <a:schemeClr val="accent4">
                  <a:lumMod val="75000"/>
                </a:schemeClr>
              </a:buClr>
              <a:buFont typeface="Wingdings" panose="05000000000000000000" pitchFamily="2" charset="2"/>
              <a:buChar char="Ø"/>
            </a:pPr>
            <a:r>
              <a:rPr lang="en-IN" sz="1800" dirty="0"/>
              <a:t>SQL</a:t>
            </a:r>
          </a:p>
          <a:p>
            <a:pPr marL="285750" indent="-285750">
              <a:buClr>
                <a:schemeClr val="accent4">
                  <a:lumMod val="75000"/>
                </a:schemeClr>
              </a:buClr>
              <a:buFont typeface="Wingdings" panose="05000000000000000000" pitchFamily="2" charset="2"/>
              <a:buChar char="Ø"/>
            </a:pPr>
            <a:r>
              <a:rPr lang="en-IN" sz="1800" dirty="0"/>
              <a:t>HTML</a:t>
            </a:r>
          </a:p>
          <a:p>
            <a:pPr marL="285750" indent="-285750">
              <a:buClr>
                <a:schemeClr val="accent4">
                  <a:lumMod val="75000"/>
                </a:schemeClr>
              </a:buClr>
              <a:buFont typeface="Wingdings" panose="05000000000000000000" pitchFamily="2" charset="2"/>
              <a:buChar char="Ø"/>
            </a:pPr>
            <a:r>
              <a:rPr lang="en-IN" sz="1800" dirty="0"/>
              <a:t>FLASK</a:t>
            </a:r>
          </a:p>
          <a:p>
            <a:pPr marL="285750" indent="-285750">
              <a:buClr>
                <a:schemeClr val="accent4">
                  <a:lumMod val="75000"/>
                </a:schemeClr>
              </a:buClr>
              <a:buFont typeface="Wingdings" panose="05000000000000000000" pitchFamily="2" charset="2"/>
              <a:buChar char="Ø"/>
            </a:pPr>
            <a:endParaRPr lang="en-IN" dirty="0"/>
          </a:p>
        </p:txBody>
      </p:sp>
    </p:spTree>
    <p:extLst>
      <p:ext uri="{BB962C8B-B14F-4D97-AF65-F5344CB8AC3E}">
        <p14:creationId xmlns:p14="http://schemas.microsoft.com/office/powerpoint/2010/main" val="638459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9">
          <a:extLst>
            <a:ext uri="{FF2B5EF4-FFF2-40B4-BE49-F238E27FC236}">
              <a16:creationId xmlns:a16="http://schemas.microsoft.com/office/drawing/2014/main" id="{4D07C689-8A06-C3B3-5943-172A6EB8CB15}"/>
            </a:ext>
          </a:extLst>
        </p:cNvPr>
        <p:cNvGrpSpPr/>
        <p:nvPr/>
      </p:nvGrpSpPr>
      <p:grpSpPr>
        <a:xfrm>
          <a:off x="0" y="0"/>
          <a:ext cx="0" cy="0"/>
          <a:chOff x="0" y="0"/>
          <a:chExt cx="0" cy="0"/>
        </a:xfrm>
      </p:grpSpPr>
      <p:sp>
        <p:nvSpPr>
          <p:cNvPr id="580" name="Google Shape;580;p44">
            <a:extLst>
              <a:ext uri="{FF2B5EF4-FFF2-40B4-BE49-F238E27FC236}">
                <a16:creationId xmlns:a16="http://schemas.microsoft.com/office/drawing/2014/main" id="{DCA4591F-EE87-B172-6EA3-373E2A7BA3D4}"/>
              </a:ext>
            </a:extLst>
          </p:cNvPr>
          <p:cNvSpPr/>
          <p:nvPr/>
        </p:nvSpPr>
        <p:spPr>
          <a:xfrm rot="-9174804">
            <a:off x="2723099" y="-1164559"/>
            <a:ext cx="3816717" cy="3022451"/>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4">
            <a:extLst>
              <a:ext uri="{FF2B5EF4-FFF2-40B4-BE49-F238E27FC236}">
                <a16:creationId xmlns:a16="http://schemas.microsoft.com/office/drawing/2014/main" id="{21858B16-ED94-42CB-4DB4-14F36E939254}"/>
              </a:ext>
            </a:extLst>
          </p:cNvPr>
          <p:cNvSpPr/>
          <p:nvPr/>
        </p:nvSpPr>
        <p:spPr>
          <a:xfrm rot="-574670">
            <a:off x="7042157" y="3038266"/>
            <a:ext cx="3816805" cy="3022521"/>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4">
            <a:extLst>
              <a:ext uri="{FF2B5EF4-FFF2-40B4-BE49-F238E27FC236}">
                <a16:creationId xmlns:a16="http://schemas.microsoft.com/office/drawing/2014/main" id="{135AE97F-7F35-F047-5B04-D6EB2246984D}"/>
              </a:ext>
            </a:extLst>
          </p:cNvPr>
          <p:cNvSpPr txBox="1">
            <a:spLocks noGrp="1"/>
          </p:cNvSpPr>
          <p:nvPr>
            <p:ph type="title"/>
          </p:nvPr>
        </p:nvSpPr>
        <p:spPr>
          <a:xfrm>
            <a:off x="760688" y="2521981"/>
            <a:ext cx="4844508" cy="954640"/>
          </a:xfrm>
          <a:prstGeom prst="rect">
            <a:avLst/>
          </a:prstGeom>
        </p:spPr>
        <p:txBody>
          <a:bodyPr spcFirstLastPara="1" wrap="square" lIns="91425" tIns="91425" rIns="91425" bIns="91425" anchor="b" anchorCtr="0">
            <a:noAutofit/>
          </a:bodyPr>
          <a:lstStyle/>
          <a:p>
            <a:r>
              <a:rPr lang="en-US" dirty="0"/>
              <a:t>SQL TABLES</a:t>
            </a:r>
            <a:endParaRPr dirty="0"/>
          </a:p>
        </p:txBody>
      </p:sp>
      <p:sp>
        <p:nvSpPr>
          <p:cNvPr id="583" name="Google Shape;583;p44">
            <a:extLst>
              <a:ext uri="{FF2B5EF4-FFF2-40B4-BE49-F238E27FC236}">
                <a16:creationId xmlns:a16="http://schemas.microsoft.com/office/drawing/2014/main" id="{A3AF7984-B5D6-12B4-1046-165648595565}"/>
              </a:ext>
            </a:extLst>
          </p:cNvPr>
          <p:cNvSpPr txBox="1">
            <a:spLocks noGrp="1"/>
          </p:cNvSpPr>
          <p:nvPr>
            <p:ph type="title" idx="2"/>
          </p:nvPr>
        </p:nvSpPr>
        <p:spPr>
          <a:xfrm>
            <a:off x="720000" y="1149100"/>
            <a:ext cx="1413000" cy="9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585" name="Google Shape;585;p44">
            <a:extLst>
              <a:ext uri="{FF2B5EF4-FFF2-40B4-BE49-F238E27FC236}">
                <a16:creationId xmlns:a16="http://schemas.microsoft.com/office/drawing/2014/main" id="{208FEC5F-6D42-75E5-A80E-6DC638FC3DD9}"/>
              </a:ext>
            </a:extLst>
          </p:cNvPr>
          <p:cNvGrpSpPr/>
          <p:nvPr/>
        </p:nvGrpSpPr>
        <p:grpSpPr>
          <a:xfrm>
            <a:off x="5574479" y="1805739"/>
            <a:ext cx="3642742" cy="3527621"/>
            <a:chOff x="4653450" y="539507"/>
            <a:chExt cx="4316557" cy="4117531"/>
          </a:xfrm>
        </p:grpSpPr>
        <p:grpSp>
          <p:nvGrpSpPr>
            <p:cNvPr id="586" name="Google Shape;586;p44">
              <a:extLst>
                <a:ext uri="{FF2B5EF4-FFF2-40B4-BE49-F238E27FC236}">
                  <a16:creationId xmlns:a16="http://schemas.microsoft.com/office/drawing/2014/main" id="{5CB81E7B-064C-063B-E115-64695CABACFE}"/>
                </a:ext>
              </a:extLst>
            </p:cNvPr>
            <p:cNvGrpSpPr/>
            <p:nvPr/>
          </p:nvGrpSpPr>
          <p:grpSpPr>
            <a:xfrm>
              <a:off x="5203297" y="902466"/>
              <a:ext cx="2568272" cy="2987789"/>
              <a:chOff x="5340725" y="1273475"/>
              <a:chExt cx="2789175" cy="3244775"/>
            </a:xfrm>
          </p:grpSpPr>
          <p:sp>
            <p:nvSpPr>
              <p:cNvPr id="587" name="Google Shape;587;p44">
                <a:extLst>
                  <a:ext uri="{FF2B5EF4-FFF2-40B4-BE49-F238E27FC236}">
                    <a16:creationId xmlns:a16="http://schemas.microsoft.com/office/drawing/2014/main" id="{B785CEDD-97C6-7896-7780-16F628D0CFF1}"/>
                  </a:ext>
                </a:extLst>
              </p:cNvPr>
              <p:cNvSpPr/>
              <p:nvPr/>
            </p:nvSpPr>
            <p:spPr>
              <a:xfrm>
                <a:off x="5340725" y="1273475"/>
                <a:ext cx="2789175" cy="3244775"/>
              </a:xfrm>
              <a:custGeom>
                <a:avLst/>
                <a:gdLst/>
                <a:ahLst/>
                <a:cxnLst/>
                <a:rect l="l" t="t" r="r" b="b"/>
                <a:pathLst>
                  <a:path w="111567" h="129791" extrusionOk="0">
                    <a:moveTo>
                      <a:pt x="29196" y="0"/>
                    </a:moveTo>
                    <a:lnTo>
                      <a:pt x="0" y="107424"/>
                    </a:lnTo>
                    <a:lnTo>
                      <a:pt x="82372" y="129790"/>
                    </a:lnTo>
                    <a:lnTo>
                      <a:pt x="111566" y="22365"/>
                    </a:lnTo>
                    <a:lnTo>
                      <a:pt x="291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4">
                <a:extLst>
                  <a:ext uri="{FF2B5EF4-FFF2-40B4-BE49-F238E27FC236}">
                    <a16:creationId xmlns:a16="http://schemas.microsoft.com/office/drawing/2014/main" id="{1B153117-17DF-6163-C993-059DCEC76FB2}"/>
                  </a:ext>
                </a:extLst>
              </p:cNvPr>
              <p:cNvSpPr/>
              <p:nvPr/>
            </p:nvSpPr>
            <p:spPr>
              <a:xfrm>
                <a:off x="5546800" y="1485100"/>
                <a:ext cx="2388650" cy="2779600"/>
              </a:xfrm>
              <a:custGeom>
                <a:avLst/>
                <a:gdLst/>
                <a:ahLst/>
                <a:cxnLst/>
                <a:rect l="l" t="t" r="r" b="b"/>
                <a:pathLst>
                  <a:path w="95546" h="111184" extrusionOk="0">
                    <a:moveTo>
                      <a:pt x="24993" y="0"/>
                    </a:moveTo>
                    <a:lnTo>
                      <a:pt x="0" y="92009"/>
                    </a:lnTo>
                    <a:lnTo>
                      <a:pt x="70533" y="111183"/>
                    </a:lnTo>
                    <a:lnTo>
                      <a:pt x="95546" y="19174"/>
                    </a:lnTo>
                    <a:lnTo>
                      <a:pt x="2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4">
                <a:extLst>
                  <a:ext uri="{FF2B5EF4-FFF2-40B4-BE49-F238E27FC236}">
                    <a16:creationId xmlns:a16="http://schemas.microsoft.com/office/drawing/2014/main" id="{F1E2EDB4-664A-7C8F-F8E7-26DD98230D4C}"/>
                  </a:ext>
                </a:extLst>
              </p:cNvPr>
              <p:cNvSpPr/>
              <p:nvPr/>
            </p:nvSpPr>
            <p:spPr>
              <a:xfrm>
                <a:off x="6114525" y="2091200"/>
                <a:ext cx="126300" cy="126300"/>
              </a:xfrm>
              <a:custGeom>
                <a:avLst/>
                <a:gdLst/>
                <a:ahLst/>
                <a:cxnLst/>
                <a:rect l="l" t="t" r="r" b="b"/>
                <a:pathLst>
                  <a:path w="5052" h="5052" extrusionOk="0">
                    <a:moveTo>
                      <a:pt x="1092" y="1"/>
                    </a:moveTo>
                    <a:lnTo>
                      <a:pt x="1" y="3941"/>
                    </a:lnTo>
                    <a:lnTo>
                      <a:pt x="3961" y="5052"/>
                    </a:lnTo>
                    <a:lnTo>
                      <a:pt x="5052" y="1092"/>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4">
                <a:extLst>
                  <a:ext uri="{FF2B5EF4-FFF2-40B4-BE49-F238E27FC236}">
                    <a16:creationId xmlns:a16="http://schemas.microsoft.com/office/drawing/2014/main" id="{2DEF9BE4-56D9-C7C4-1767-93FF4A8A95A2}"/>
                  </a:ext>
                </a:extLst>
              </p:cNvPr>
              <p:cNvSpPr/>
              <p:nvPr/>
            </p:nvSpPr>
            <p:spPr>
              <a:xfrm>
                <a:off x="6345375" y="2183125"/>
                <a:ext cx="1308725" cy="397050"/>
              </a:xfrm>
              <a:custGeom>
                <a:avLst/>
                <a:gdLst/>
                <a:ahLst/>
                <a:cxnLst/>
                <a:rect l="l" t="t" r="r" b="b"/>
                <a:pathLst>
                  <a:path w="52349" h="15882" extrusionOk="0">
                    <a:moveTo>
                      <a:pt x="405" y="1"/>
                    </a:moveTo>
                    <a:lnTo>
                      <a:pt x="1" y="1517"/>
                    </a:lnTo>
                    <a:lnTo>
                      <a:pt x="51944" y="15881"/>
                    </a:lnTo>
                    <a:lnTo>
                      <a:pt x="52348" y="14367"/>
                    </a:lnTo>
                    <a:lnTo>
                      <a:pt x="4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4">
                <a:extLst>
                  <a:ext uri="{FF2B5EF4-FFF2-40B4-BE49-F238E27FC236}">
                    <a16:creationId xmlns:a16="http://schemas.microsoft.com/office/drawing/2014/main" id="{588E172D-9956-69B8-ED43-ADA83EE1D7BB}"/>
                  </a:ext>
                </a:extLst>
              </p:cNvPr>
              <p:cNvSpPr/>
              <p:nvPr/>
            </p:nvSpPr>
            <p:spPr>
              <a:xfrm>
                <a:off x="6046350" y="2336675"/>
                <a:ext cx="126300" cy="126300"/>
              </a:xfrm>
              <a:custGeom>
                <a:avLst/>
                <a:gdLst/>
                <a:ahLst/>
                <a:cxnLst/>
                <a:rect l="l" t="t" r="r" b="b"/>
                <a:pathLst>
                  <a:path w="5052" h="5052" extrusionOk="0">
                    <a:moveTo>
                      <a:pt x="1092" y="1"/>
                    </a:moveTo>
                    <a:lnTo>
                      <a:pt x="1" y="3961"/>
                    </a:lnTo>
                    <a:lnTo>
                      <a:pt x="3961" y="5052"/>
                    </a:lnTo>
                    <a:lnTo>
                      <a:pt x="5052" y="1092"/>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4">
                <a:extLst>
                  <a:ext uri="{FF2B5EF4-FFF2-40B4-BE49-F238E27FC236}">
                    <a16:creationId xmlns:a16="http://schemas.microsoft.com/office/drawing/2014/main" id="{7E139ADC-0CE8-D653-4D84-663CB043E94E}"/>
                  </a:ext>
                </a:extLst>
              </p:cNvPr>
              <p:cNvSpPr/>
              <p:nvPr/>
            </p:nvSpPr>
            <p:spPr>
              <a:xfrm>
                <a:off x="6277175" y="2428625"/>
                <a:ext cx="1309225" cy="397025"/>
              </a:xfrm>
              <a:custGeom>
                <a:avLst/>
                <a:gdLst/>
                <a:ahLst/>
                <a:cxnLst/>
                <a:rect l="l" t="t" r="r" b="b"/>
                <a:pathLst>
                  <a:path w="52369" h="15881" extrusionOk="0">
                    <a:moveTo>
                      <a:pt x="425" y="0"/>
                    </a:moveTo>
                    <a:lnTo>
                      <a:pt x="0" y="1516"/>
                    </a:lnTo>
                    <a:lnTo>
                      <a:pt x="51945" y="15880"/>
                    </a:lnTo>
                    <a:lnTo>
                      <a:pt x="52369" y="14366"/>
                    </a:lnTo>
                    <a:lnTo>
                      <a:pt x="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4">
                <a:extLst>
                  <a:ext uri="{FF2B5EF4-FFF2-40B4-BE49-F238E27FC236}">
                    <a16:creationId xmlns:a16="http://schemas.microsoft.com/office/drawing/2014/main" id="{563D6BD2-7DA9-04BC-C252-74BAE8F586E3}"/>
                  </a:ext>
                </a:extLst>
              </p:cNvPr>
              <p:cNvSpPr/>
              <p:nvPr/>
            </p:nvSpPr>
            <p:spPr>
              <a:xfrm>
                <a:off x="5978675" y="2582175"/>
                <a:ext cx="126300" cy="126275"/>
              </a:xfrm>
              <a:custGeom>
                <a:avLst/>
                <a:gdLst/>
                <a:ahLst/>
                <a:cxnLst/>
                <a:rect l="l" t="t" r="r" b="b"/>
                <a:pathLst>
                  <a:path w="5052" h="5051" extrusionOk="0">
                    <a:moveTo>
                      <a:pt x="1092" y="0"/>
                    </a:moveTo>
                    <a:lnTo>
                      <a:pt x="1" y="3960"/>
                    </a:lnTo>
                    <a:lnTo>
                      <a:pt x="3961" y="5051"/>
                    </a:lnTo>
                    <a:lnTo>
                      <a:pt x="5052" y="1091"/>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4">
                <a:extLst>
                  <a:ext uri="{FF2B5EF4-FFF2-40B4-BE49-F238E27FC236}">
                    <a16:creationId xmlns:a16="http://schemas.microsoft.com/office/drawing/2014/main" id="{C7C36178-A729-97F6-2DA6-9026C7F84525}"/>
                  </a:ext>
                </a:extLst>
              </p:cNvPr>
              <p:cNvSpPr/>
              <p:nvPr/>
            </p:nvSpPr>
            <p:spPr>
              <a:xfrm>
                <a:off x="6209475" y="2674100"/>
                <a:ext cx="1308775" cy="397025"/>
              </a:xfrm>
              <a:custGeom>
                <a:avLst/>
                <a:gdLst/>
                <a:ahLst/>
                <a:cxnLst/>
                <a:rect l="l" t="t" r="r" b="b"/>
                <a:pathLst>
                  <a:path w="52351" h="15881" extrusionOk="0">
                    <a:moveTo>
                      <a:pt x="426" y="0"/>
                    </a:moveTo>
                    <a:lnTo>
                      <a:pt x="1" y="1516"/>
                    </a:lnTo>
                    <a:lnTo>
                      <a:pt x="51946" y="15880"/>
                    </a:lnTo>
                    <a:lnTo>
                      <a:pt x="52350" y="14366"/>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4">
                <a:extLst>
                  <a:ext uri="{FF2B5EF4-FFF2-40B4-BE49-F238E27FC236}">
                    <a16:creationId xmlns:a16="http://schemas.microsoft.com/office/drawing/2014/main" id="{62E20A8D-7389-280A-1FEC-2B5FA5503972}"/>
                  </a:ext>
                </a:extLst>
              </p:cNvPr>
              <p:cNvSpPr/>
              <p:nvPr/>
            </p:nvSpPr>
            <p:spPr>
              <a:xfrm>
                <a:off x="5910475" y="2827650"/>
                <a:ext cx="126300" cy="126300"/>
              </a:xfrm>
              <a:custGeom>
                <a:avLst/>
                <a:gdLst/>
                <a:ahLst/>
                <a:cxnLst/>
                <a:rect l="l" t="t" r="r" b="b"/>
                <a:pathLst>
                  <a:path w="5052" h="5052" extrusionOk="0">
                    <a:moveTo>
                      <a:pt x="1091" y="0"/>
                    </a:moveTo>
                    <a:lnTo>
                      <a:pt x="0" y="3960"/>
                    </a:lnTo>
                    <a:lnTo>
                      <a:pt x="3960" y="5051"/>
                    </a:lnTo>
                    <a:lnTo>
                      <a:pt x="5051" y="1112"/>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4">
                <a:extLst>
                  <a:ext uri="{FF2B5EF4-FFF2-40B4-BE49-F238E27FC236}">
                    <a16:creationId xmlns:a16="http://schemas.microsoft.com/office/drawing/2014/main" id="{9AA3B086-6B1A-4612-F2EF-CE55A318E992}"/>
                  </a:ext>
                </a:extLst>
              </p:cNvPr>
              <p:cNvSpPr/>
              <p:nvPr/>
            </p:nvSpPr>
            <p:spPr>
              <a:xfrm>
                <a:off x="6141325" y="2920100"/>
                <a:ext cx="1309225" cy="396500"/>
              </a:xfrm>
              <a:custGeom>
                <a:avLst/>
                <a:gdLst/>
                <a:ahLst/>
                <a:cxnLst/>
                <a:rect l="l" t="t" r="r" b="b"/>
                <a:pathLst>
                  <a:path w="52369" h="15860" extrusionOk="0">
                    <a:moveTo>
                      <a:pt x="424" y="0"/>
                    </a:moveTo>
                    <a:lnTo>
                      <a:pt x="0" y="1495"/>
                    </a:lnTo>
                    <a:lnTo>
                      <a:pt x="51944" y="15860"/>
                    </a:lnTo>
                    <a:lnTo>
                      <a:pt x="52369" y="14364"/>
                    </a:lnTo>
                    <a:lnTo>
                      <a:pt x="4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4">
                <a:extLst>
                  <a:ext uri="{FF2B5EF4-FFF2-40B4-BE49-F238E27FC236}">
                    <a16:creationId xmlns:a16="http://schemas.microsoft.com/office/drawing/2014/main" id="{F06AB370-A237-1C04-3B27-4E9D7C855A94}"/>
                  </a:ext>
                </a:extLst>
              </p:cNvPr>
              <p:cNvSpPr/>
              <p:nvPr/>
            </p:nvSpPr>
            <p:spPr>
              <a:xfrm>
                <a:off x="5842775" y="3073650"/>
                <a:ext cx="126300" cy="126300"/>
              </a:xfrm>
              <a:custGeom>
                <a:avLst/>
                <a:gdLst/>
                <a:ahLst/>
                <a:cxnLst/>
                <a:rect l="l" t="t" r="r" b="b"/>
                <a:pathLst>
                  <a:path w="5052" h="5052" extrusionOk="0">
                    <a:moveTo>
                      <a:pt x="1092" y="0"/>
                    </a:moveTo>
                    <a:lnTo>
                      <a:pt x="1" y="3960"/>
                    </a:lnTo>
                    <a:lnTo>
                      <a:pt x="3961" y="5051"/>
                    </a:lnTo>
                    <a:lnTo>
                      <a:pt x="5052" y="1091"/>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4">
                <a:extLst>
                  <a:ext uri="{FF2B5EF4-FFF2-40B4-BE49-F238E27FC236}">
                    <a16:creationId xmlns:a16="http://schemas.microsoft.com/office/drawing/2014/main" id="{6EDDE98D-32D1-80C0-4580-FAFE0C29FAA2}"/>
                  </a:ext>
                </a:extLst>
              </p:cNvPr>
              <p:cNvSpPr/>
              <p:nvPr/>
            </p:nvSpPr>
            <p:spPr>
              <a:xfrm>
                <a:off x="6073625" y="3165575"/>
                <a:ext cx="1308725" cy="397025"/>
              </a:xfrm>
              <a:custGeom>
                <a:avLst/>
                <a:gdLst/>
                <a:ahLst/>
                <a:cxnLst/>
                <a:rect l="l" t="t" r="r" b="b"/>
                <a:pathLst>
                  <a:path w="52349" h="15881" extrusionOk="0">
                    <a:moveTo>
                      <a:pt x="424" y="0"/>
                    </a:moveTo>
                    <a:lnTo>
                      <a:pt x="1" y="1515"/>
                    </a:lnTo>
                    <a:lnTo>
                      <a:pt x="51944" y="15881"/>
                    </a:lnTo>
                    <a:lnTo>
                      <a:pt x="52349" y="14365"/>
                    </a:lnTo>
                    <a:lnTo>
                      <a:pt x="4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4">
                <a:extLst>
                  <a:ext uri="{FF2B5EF4-FFF2-40B4-BE49-F238E27FC236}">
                    <a16:creationId xmlns:a16="http://schemas.microsoft.com/office/drawing/2014/main" id="{B153FDE6-0711-D933-2EC9-10041A5919A8}"/>
                  </a:ext>
                </a:extLst>
              </p:cNvPr>
              <p:cNvSpPr/>
              <p:nvPr/>
            </p:nvSpPr>
            <p:spPr>
              <a:xfrm>
                <a:off x="5774625" y="3319125"/>
                <a:ext cx="126300" cy="126300"/>
              </a:xfrm>
              <a:custGeom>
                <a:avLst/>
                <a:gdLst/>
                <a:ahLst/>
                <a:cxnLst/>
                <a:rect l="l" t="t" r="r" b="b"/>
                <a:pathLst>
                  <a:path w="5052" h="5052" extrusionOk="0">
                    <a:moveTo>
                      <a:pt x="1091" y="0"/>
                    </a:moveTo>
                    <a:lnTo>
                      <a:pt x="0" y="3960"/>
                    </a:lnTo>
                    <a:lnTo>
                      <a:pt x="3960" y="5051"/>
                    </a:lnTo>
                    <a:lnTo>
                      <a:pt x="5051" y="1091"/>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4">
                <a:extLst>
                  <a:ext uri="{FF2B5EF4-FFF2-40B4-BE49-F238E27FC236}">
                    <a16:creationId xmlns:a16="http://schemas.microsoft.com/office/drawing/2014/main" id="{86EA0DBA-B39D-896D-1C8A-9CBF0227BD4A}"/>
                  </a:ext>
                </a:extLst>
              </p:cNvPr>
              <p:cNvSpPr/>
              <p:nvPr/>
            </p:nvSpPr>
            <p:spPr>
              <a:xfrm>
                <a:off x="6005425" y="3411050"/>
                <a:ext cx="1309250" cy="397025"/>
              </a:xfrm>
              <a:custGeom>
                <a:avLst/>
                <a:gdLst/>
                <a:ahLst/>
                <a:cxnLst/>
                <a:rect l="l" t="t" r="r" b="b"/>
                <a:pathLst>
                  <a:path w="52370" h="15881" extrusionOk="0">
                    <a:moveTo>
                      <a:pt x="426" y="0"/>
                    </a:moveTo>
                    <a:lnTo>
                      <a:pt x="1" y="1515"/>
                    </a:lnTo>
                    <a:lnTo>
                      <a:pt x="51946" y="15881"/>
                    </a:lnTo>
                    <a:lnTo>
                      <a:pt x="52369" y="14365"/>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4">
                <a:extLst>
                  <a:ext uri="{FF2B5EF4-FFF2-40B4-BE49-F238E27FC236}">
                    <a16:creationId xmlns:a16="http://schemas.microsoft.com/office/drawing/2014/main" id="{EBB6BAFC-F910-F1AB-2EF8-83FCB483BE93}"/>
                  </a:ext>
                </a:extLst>
              </p:cNvPr>
              <p:cNvSpPr/>
              <p:nvPr/>
            </p:nvSpPr>
            <p:spPr>
              <a:xfrm>
                <a:off x="5706925" y="3564600"/>
                <a:ext cx="126300" cy="126300"/>
              </a:xfrm>
              <a:custGeom>
                <a:avLst/>
                <a:gdLst/>
                <a:ahLst/>
                <a:cxnLst/>
                <a:rect l="l" t="t" r="r" b="b"/>
                <a:pathLst>
                  <a:path w="5052" h="5052" extrusionOk="0">
                    <a:moveTo>
                      <a:pt x="1092" y="0"/>
                    </a:moveTo>
                    <a:lnTo>
                      <a:pt x="1" y="3960"/>
                    </a:lnTo>
                    <a:lnTo>
                      <a:pt x="3961" y="5051"/>
                    </a:lnTo>
                    <a:lnTo>
                      <a:pt x="5052" y="1091"/>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4">
                <a:extLst>
                  <a:ext uri="{FF2B5EF4-FFF2-40B4-BE49-F238E27FC236}">
                    <a16:creationId xmlns:a16="http://schemas.microsoft.com/office/drawing/2014/main" id="{232E8800-05F4-D4AD-EC31-CC97ED534B0D}"/>
                  </a:ext>
                </a:extLst>
              </p:cNvPr>
              <p:cNvSpPr/>
              <p:nvPr/>
            </p:nvSpPr>
            <p:spPr>
              <a:xfrm>
                <a:off x="5937750" y="3656525"/>
                <a:ext cx="1308750" cy="397025"/>
              </a:xfrm>
              <a:custGeom>
                <a:avLst/>
                <a:gdLst/>
                <a:ahLst/>
                <a:cxnLst/>
                <a:rect l="l" t="t" r="r" b="b"/>
                <a:pathLst>
                  <a:path w="52350" h="15881" extrusionOk="0">
                    <a:moveTo>
                      <a:pt x="425" y="1"/>
                    </a:moveTo>
                    <a:lnTo>
                      <a:pt x="0" y="1515"/>
                    </a:lnTo>
                    <a:lnTo>
                      <a:pt x="51945" y="15881"/>
                    </a:lnTo>
                    <a:lnTo>
                      <a:pt x="52349" y="14365"/>
                    </a:lnTo>
                    <a:lnTo>
                      <a:pt x="4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4">
                <a:extLst>
                  <a:ext uri="{FF2B5EF4-FFF2-40B4-BE49-F238E27FC236}">
                    <a16:creationId xmlns:a16="http://schemas.microsoft.com/office/drawing/2014/main" id="{6EF07B97-70A9-0329-7F66-264680C6B53E}"/>
                  </a:ext>
                </a:extLst>
              </p:cNvPr>
              <p:cNvSpPr/>
              <p:nvPr/>
            </p:nvSpPr>
            <p:spPr>
              <a:xfrm>
                <a:off x="6810550" y="1895750"/>
                <a:ext cx="304625" cy="304575"/>
              </a:xfrm>
              <a:custGeom>
                <a:avLst/>
                <a:gdLst/>
                <a:ahLst/>
                <a:cxnLst/>
                <a:rect l="l" t="t" r="r" b="b"/>
                <a:pathLst>
                  <a:path w="12185" h="12183" extrusionOk="0">
                    <a:moveTo>
                      <a:pt x="5517" y="1"/>
                    </a:moveTo>
                    <a:lnTo>
                      <a:pt x="4588" y="3414"/>
                    </a:lnTo>
                    <a:lnTo>
                      <a:pt x="1172" y="2466"/>
                    </a:lnTo>
                    <a:lnTo>
                      <a:pt x="1" y="6668"/>
                    </a:lnTo>
                    <a:lnTo>
                      <a:pt x="3416" y="7617"/>
                    </a:lnTo>
                    <a:lnTo>
                      <a:pt x="2466" y="11032"/>
                    </a:lnTo>
                    <a:lnTo>
                      <a:pt x="6689" y="12183"/>
                    </a:lnTo>
                    <a:lnTo>
                      <a:pt x="7618" y="8789"/>
                    </a:lnTo>
                    <a:lnTo>
                      <a:pt x="11032" y="9718"/>
                    </a:lnTo>
                    <a:lnTo>
                      <a:pt x="12184" y="5516"/>
                    </a:lnTo>
                    <a:lnTo>
                      <a:pt x="8790" y="4567"/>
                    </a:lnTo>
                    <a:lnTo>
                      <a:pt x="9720" y="1172"/>
                    </a:lnTo>
                    <a:lnTo>
                      <a:pt x="55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4">
                <a:extLst>
                  <a:ext uri="{FF2B5EF4-FFF2-40B4-BE49-F238E27FC236}">
                    <a16:creationId xmlns:a16="http://schemas.microsoft.com/office/drawing/2014/main" id="{FB430981-C530-2E4C-131C-1A44D501AEFF}"/>
                  </a:ext>
                </a:extLst>
              </p:cNvPr>
              <p:cNvSpPr/>
              <p:nvPr/>
            </p:nvSpPr>
            <p:spPr>
              <a:xfrm>
                <a:off x="6373675" y="1284250"/>
                <a:ext cx="1339525" cy="709000"/>
              </a:xfrm>
              <a:custGeom>
                <a:avLst/>
                <a:gdLst/>
                <a:ahLst/>
                <a:cxnLst/>
                <a:rect l="l" t="t" r="r" b="b"/>
                <a:pathLst>
                  <a:path w="53581" h="28360" extrusionOk="0">
                    <a:moveTo>
                      <a:pt x="29432" y="5806"/>
                    </a:moveTo>
                    <a:cubicBezTo>
                      <a:pt x="29741" y="5806"/>
                      <a:pt x="30054" y="5847"/>
                      <a:pt x="30366" y="5933"/>
                    </a:cubicBezTo>
                    <a:cubicBezTo>
                      <a:pt x="32265" y="6458"/>
                      <a:pt x="33396" y="8438"/>
                      <a:pt x="32892" y="10337"/>
                    </a:cubicBezTo>
                    <a:lnTo>
                      <a:pt x="32609" y="11369"/>
                    </a:lnTo>
                    <a:cubicBezTo>
                      <a:pt x="32171" y="12969"/>
                      <a:pt x="30720" y="14022"/>
                      <a:pt x="29149" y="14022"/>
                    </a:cubicBezTo>
                    <a:cubicBezTo>
                      <a:pt x="28837" y="14022"/>
                      <a:pt x="28520" y="13980"/>
                      <a:pt x="28205" y="13893"/>
                    </a:cubicBezTo>
                    <a:cubicBezTo>
                      <a:pt x="26306" y="13368"/>
                      <a:pt x="25153" y="11388"/>
                      <a:pt x="25678" y="9489"/>
                    </a:cubicBezTo>
                    <a:lnTo>
                      <a:pt x="25961" y="8459"/>
                    </a:lnTo>
                    <a:cubicBezTo>
                      <a:pt x="26400" y="6871"/>
                      <a:pt x="27856" y="5806"/>
                      <a:pt x="29432" y="5806"/>
                    </a:cubicBezTo>
                    <a:close/>
                    <a:moveTo>
                      <a:pt x="29656" y="0"/>
                    </a:moveTo>
                    <a:cubicBezTo>
                      <a:pt x="25831" y="0"/>
                      <a:pt x="22304" y="2541"/>
                      <a:pt x="21255" y="6398"/>
                    </a:cubicBezTo>
                    <a:lnTo>
                      <a:pt x="20587" y="8883"/>
                    </a:lnTo>
                    <a:cubicBezTo>
                      <a:pt x="20304" y="9954"/>
                      <a:pt x="20223" y="11024"/>
                      <a:pt x="20345" y="12055"/>
                    </a:cubicBezTo>
                    <a:lnTo>
                      <a:pt x="7980" y="8702"/>
                    </a:lnTo>
                    <a:cubicBezTo>
                      <a:pt x="7431" y="8552"/>
                      <a:pt x="6879" y="8480"/>
                      <a:pt x="6336" y="8480"/>
                    </a:cubicBezTo>
                    <a:cubicBezTo>
                      <a:pt x="3578" y="8480"/>
                      <a:pt x="1042" y="10321"/>
                      <a:pt x="283" y="13106"/>
                    </a:cubicBezTo>
                    <a:lnTo>
                      <a:pt x="0" y="14136"/>
                    </a:lnTo>
                    <a:lnTo>
                      <a:pt x="52409" y="28359"/>
                    </a:lnTo>
                    <a:lnTo>
                      <a:pt x="52692" y="27330"/>
                    </a:lnTo>
                    <a:cubicBezTo>
                      <a:pt x="53581" y="24016"/>
                      <a:pt x="51601" y="20541"/>
                      <a:pt x="48287" y="19652"/>
                    </a:cubicBezTo>
                    <a:lnTo>
                      <a:pt x="35923" y="16277"/>
                    </a:lnTo>
                    <a:cubicBezTo>
                      <a:pt x="36529" y="15450"/>
                      <a:pt x="37014" y="14499"/>
                      <a:pt x="37297" y="13429"/>
                    </a:cubicBezTo>
                    <a:lnTo>
                      <a:pt x="37983" y="10943"/>
                    </a:lnTo>
                    <a:cubicBezTo>
                      <a:pt x="39236" y="6337"/>
                      <a:pt x="36488" y="1549"/>
                      <a:pt x="31901" y="297"/>
                    </a:cubicBezTo>
                    <a:cubicBezTo>
                      <a:pt x="31152" y="96"/>
                      <a:pt x="30398" y="0"/>
                      <a:pt x="29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44">
              <a:extLst>
                <a:ext uri="{FF2B5EF4-FFF2-40B4-BE49-F238E27FC236}">
                  <a16:creationId xmlns:a16="http://schemas.microsoft.com/office/drawing/2014/main" id="{ABC7F33F-2810-26E8-F5D7-127145271EAA}"/>
                </a:ext>
              </a:extLst>
            </p:cNvPr>
            <p:cNvGrpSpPr/>
            <p:nvPr/>
          </p:nvGrpSpPr>
          <p:grpSpPr>
            <a:xfrm>
              <a:off x="6855125" y="2876063"/>
              <a:ext cx="1840075" cy="1780975"/>
              <a:chOff x="7303050" y="3173150"/>
              <a:chExt cx="1840075" cy="1780975"/>
            </a:xfrm>
          </p:grpSpPr>
          <p:sp>
            <p:nvSpPr>
              <p:cNvPr id="606" name="Google Shape;606;p44">
                <a:extLst>
                  <a:ext uri="{FF2B5EF4-FFF2-40B4-BE49-F238E27FC236}">
                    <a16:creationId xmlns:a16="http://schemas.microsoft.com/office/drawing/2014/main" id="{6C45A21C-C505-1553-A154-DB6412247842}"/>
                  </a:ext>
                </a:extLst>
              </p:cNvPr>
              <p:cNvSpPr/>
              <p:nvPr/>
            </p:nvSpPr>
            <p:spPr>
              <a:xfrm>
                <a:off x="7909650" y="3259000"/>
                <a:ext cx="1139525" cy="1038025"/>
              </a:xfrm>
              <a:custGeom>
                <a:avLst/>
                <a:gdLst/>
                <a:ahLst/>
                <a:cxnLst/>
                <a:rect l="l" t="t" r="r" b="b"/>
                <a:pathLst>
                  <a:path w="45581" h="41521" extrusionOk="0">
                    <a:moveTo>
                      <a:pt x="22790" y="0"/>
                    </a:moveTo>
                    <a:cubicBezTo>
                      <a:pt x="17478" y="0"/>
                      <a:pt x="12163" y="2021"/>
                      <a:pt x="8103" y="6082"/>
                    </a:cubicBezTo>
                    <a:cubicBezTo>
                      <a:pt x="0" y="14183"/>
                      <a:pt x="0" y="27337"/>
                      <a:pt x="8103" y="35438"/>
                    </a:cubicBezTo>
                    <a:cubicBezTo>
                      <a:pt x="12163" y="39500"/>
                      <a:pt x="17478" y="41520"/>
                      <a:pt x="22790" y="41520"/>
                    </a:cubicBezTo>
                    <a:cubicBezTo>
                      <a:pt x="28105" y="41520"/>
                      <a:pt x="33418" y="39500"/>
                      <a:pt x="37480" y="35438"/>
                    </a:cubicBezTo>
                    <a:cubicBezTo>
                      <a:pt x="45581" y="27337"/>
                      <a:pt x="45581" y="14183"/>
                      <a:pt x="37480" y="6082"/>
                    </a:cubicBezTo>
                    <a:cubicBezTo>
                      <a:pt x="33418" y="2021"/>
                      <a:pt x="28105" y="0"/>
                      <a:pt x="22790" y="0"/>
                    </a:cubicBezTo>
                    <a:close/>
                  </a:path>
                </a:pathLst>
              </a:custGeom>
              <a:solidFill>
                <a:srgbClr val="4DA0DA">
                  <a:alpha val="20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4">
                <a:extLst>
                  <a:ext uri="{FF2B5EF4-FFF2-40B4-BE49-F238E27FC236}">
                    <a16:creationId xmlns:a16="http://schemas.microsoft.com/office/drawing/2014/main" id="{10E16C34-5237-DA6C-693F-DDBC7434D36B}"/>
                  </a:ext>
                </a:extLst>
              </p:cNvPr>
              <p:cNvSpPr/>
              <p:nvPr/>
            </p:nvSpPr>
            <p:spPr>
              <a:xfrm>
                <a:off x="7815700" y="3173150"/>
                <a:ext cx="1327425" cy="1209725"/>
              </a:xfrm>
              <a:custGeom>
                <a:avLst/>
                <a:gdLst/>
                <a:ahLst/>
                <a:cxnLst/>
                <a:rect l="l" t="t" r="r" b="b"/>
                <a:pathLst>
                  <a:path w="53097" h="48389" extrusionOk="0">
                    <a:moveTo>
                      <a:pt x="26549" y="3425"/>
                    </a:moveTo>
                    <a:cubicBezTo>
                      <a:pt x="31863" y="3425"/>
                      <a:pt x="37177" y="5455"/>
                      <a:pt x="41238" y="9516"/>
                    </a:cubicBezTo>
                    <a:cubicBezTo>
                      <a:pt x="49339" y="17617"/>
                      <a:pt x="49339" y="30771"/>
                      <a:pt x="41238" y="38872"/>
                    </a:cubicBezTo>
                    <a:cubicBezTo>
                      <a:pt x="37177" y="42923"/>
                      <a:pt x="31863" y="44949"/>
                      <a:pt x="26549" y="44949"/>
                    </a:cubicBezTo>
                    <a:cubicBezTo>
                      <a:pt x="21236" y="44949"/>
                      <a:pt x="15922" y="42923"/>
                      <a:pt x="11861" y="38872"/>
                    </a:cubicBezTo>
                    <a:cubicBezTo>
                      <a:pt x="3758" y="30771"/>
                      <a:pt x="3758" y="17617"/>
                      <a:pt x="11861" y="9516"/>
                    </a:cubicBezTo>
                    <a:cubicBezTo>
                      <a:pt x="15922" y="5455"/>
                      <a:pt x="21236" y="3425"/>
                      <a:pt x="26549" y="3425"/>
                    </a:cubicBezTo>
                    <a:close/>
                    <a:moveTo>
                      <a:pt x="26549" y="0"/>
                    </a:moveTo>
                    <a:cubicBezTo>
                      <a:pt x="20357" y="0"/>
                      <a:pt x="14164" y="2364"/>
                      <a:pt x="9437" y="7092"/>
                    </a:cubicBezTo>
                    <a:cubicBezTo>
                      <a:pt x="0" y="16526"/>
                      <a:pt x="0" y="31841"/>
                      <a:pt x="9437" y="41296"/>
                    </a:cubicBezTo>
                    <a:cubicBezTo>
                      <a:pt x="14164" y="46024"/>
                      <a:pt x="20357" y="48388"/>
                      <a:pt x="26549" y="48388"/>
                    </a:cubicBezTo>
                    <a:cubicBezTo>
                      <a:pt x="32742" y="48388"/>
                      <a:pt x="38934" y="46024"/>
                      <a:pt x="43662" y="41296"/>
                    </a:cubicBezTo>
                    <a:cubicBezTo>
                      <a:pt x="53096" y="31841"/>
                      <a:pt x="53096" y="16526"/>
                      <a:pt x="43662" y="7092"/>
                    </a:cubicBezTo>
                    <a:cubicBezTo>
                      <a:pt x="38934" y="2364"/>
                      <a:pt x="32742" y="0"/>
                      <a:pt x="26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4">
                <a:extLst>
                  <a:ext uri="{FF2B5EF4-FFF2-40B4-BE49-F238E27FC236}">
                    <a16:creationId xmlns:a16="http://schemas.microsoft.com/office/drawing/2014/main" id="{4E6C303D-8E39-88CF-B85A-C878159C0808}"/>
                  </a:ext>
                </a:extLst>
              </p:cNvPr>
              <p:cNvSpPr/>
              <p:nvPr/>
            </p:nvSpPr>
            <p:spPr>
              <a:xfrm>
                <a:off x="7303050" y="4105050"/>
                <a:ext cx="849600" cy="849075"/>
              </a:xfrm>
              <a:custGeom>
                <a:avLst/>
                <a:gdLst/>
                <a:ahLst/>
                <a:cxnLst/>
                <a:rect l="l" t="t" r="r" b="b"/>
                <a:pathLst>
                  <a:path w="33984" h="33963" extrusionOk="0">
                    <a:moveTo>
                      <a:pt x="30770" y="1"/>
                    </a:moveTo>
                    <a:lnTo>
                      <a:pt x="0" y="30770"/>
                    </a:lnTo>
                    <a:lnTo>
                      <a:pt x="3212" y="33963"/>
                    </a:lnTo>
                    <a:lnTo>
                      <a:pt x="33983" y="3193"/>
                    </a:lnTo>
                    <a:lnTo>
                      <a:pt x="307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4">
                <a:extLst>
                  <a:ext uri="{FF2B5EF4-FFF2-40B4-BE49-F238E27FC236}">
                    <a16:creationId xmlns:a16="http://schemas.microsoft.com/office/drawing/2014/main" id="{A1CA8E43-5163-E13D-AEA4-3462293BF719}"/>
                  </a:ext>
                </a:extLst>
              </p:cNvPr>
              <p:cNvSpPr/>
              <p:nvPr/>
            </p:nvSpPr>
            <p:spPr>
              <a:xfrm>
                <a:off x="7887950" y="4105050"/>
                <a:ext cx="264700" cy="264175"/>
              </a:xfrm>
              <a:custGeom>
                <a:avLst/>
                <a:gdLst/>
                <a:ahLst/>
                <a:cxnLst/>
                <a:rect l="l" t="t" r="r" b="b"/>
                <a:pathLst>
                  <a:path w="10588" h="10567" extrusionOk="0">
                    <a:moveTo>
                      <a:pt x="7374" y="1"/>
                    </a:moveTo>
                    <a:lnTo>
                      <a:pt x="0" y="7355"/>
                    </a:lnTo>
                    <a:lnTo>
                      <a:pt x="3212" y="10567"/>
                    </a:lnTo>
                    <a:lnTo>
                      <a:pt x="10587" y="3193"/>
                    </a:lnTo>
                    <a:lnTo>
                      <a:pt x="73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4">
                <a:extLst>
                  <a:ext uri="{FF2B5EF4-FFF2-40B4-BE49-F238E27FC236}">
                    <a16:creationId xmlns:a16="http://schemas.microsoft.com/office/drawing/2014/main" id="{F82F025E-ABE0-6B81-66ED-26D4CCF33EF1}"/>
                  </a:ext>
                </a:extLst>
              </p:cNvPr>
              <p:cNvSpPr/>
              <p:nvPr/>
            </p:nvSpPr>
            <p:spPr>
              <a:xfrm>
                <a:off x="8266775" y="3353950"/>
                <a:ext cx="212650" cy="212700"/>
              </a:xfrm>
              <a:custGeom>
                <a:avLst/>
                <a:gdLst/>
                <a:ahLst/>
                <a:cxnLst/>
                <a:rect l="l" t="t" r="r" b="b"/>
                <a:pathLst>
                  <a:path w="8506" h="8508" extrusionOk="0">
                    <a:moveTo>
                      <a:pt x="4263" y="1"/>
                    </a:moveTo>
                    <a:cubicBezTo>
                      <a:pt x="1900" y="1"/>
                      <a:pt x="0" y="1921"/>
                      <a:pt x="0" y="4264"/>
                    </a:cubicBezTo>
                    <a:cubicBezTo>
                      <a:pt x="0" y="6608"/>
                      <a:pt x="1900" y="8507"/>
                      <a:pt x="4263" y="8507"/>
                    </a:cubicBezTo>
                    <a:cubicBezTo>
                      <a:pt x="6606" y="8507"/>
                      <a:pt x="8505" y="6608"/>
                      <a:pt x="8505" y="4264"/>
                    </a:cubicBezTo>
                    <a:cubicBezTo>
                      <a:pt x="8505" y="1921"/>
                      <a:pt x="6606" y="1"/>
                      <a:pt x="4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611;p44">
              <a:extLst>
                <a:ext uri="{FF2B5EF4-FFF2-40B4-BE49-F238E27FC236}">
                  <a16:creationId xmlns:a16="http://schemas.microsoft.com/office/drawing/2014/main" id="{23107A6A-9489-36D9-6AC4-EA065C479642}"/>
                </a:ext>
              </a:extLst>
            </p:cNvPr>
            <p:cNvGrpSpPr/>
            <p:nvPr/>
          </p:nvGrpSpPr>
          <p:grpSpPr>
            <a:xfrm>
              <a:off x="7129910" y="539507"/>
              <a:ext cx="1840097" cy="1635949"/>
              <a:chOff x="7218200" y="1107950"/>
              <a:chExt cx="2214850" cy="1969125"/>
            </a:xfrm>
          </p:grpSpPr>
          <p:sp>
            <p:nvSpPr>
              <p:cNvPr id="612" name="Google Shape;612;p44">
                <a:extLst>
                  <a:ext uri="{FF2B5EF4-FFF2-40B4-BE49-F238E27FC236}">
                    <a16:creationId xmlns:a16="http://schemas.microsoft.com/office/drawing/2014/main" id="{521DC3F2-D3F9-AF27-E87B-B9AD6645D95A}"/>
                  </a:ext>
                </a:extLst>
              </p:cNvPr>
              <p:cNvSpPr/>
              <p:nvPr/>
            </p:nvSpPr>
            <p:spPr>
              <a:xfrm>
                <a:off x="8055650" y="1123450"/>
                <a:ext cx="837475" cy="947575"/>
              </a:xfrm>
              <a:custGeom>
                <a:avLst/>
                <a:gdLst/>
                <a:ahLst/>
                <a:cxnLst/>
                <a:rect l="l" t="t" r="r" b="b"/>
                <a:pathLst>
                  <a:path w="33499" h="37903" extrusionOk="0">
                    <a:moveTo>
                      <a:pt x="14385" y="0"/>
                    </a:moveTo>
                    <a:cubicBezTo>
                      <a:pt x="14001" y="7173"/>
                      <a:pt x="14103" y="13900"/>
                      <a:pt x="14728" y="20185"/>
                    </a:cubicBezTo>
                    <a:cubicBezTo>
                      <a:pt x="10041" y="22690"/>
                      <a:pt x="5111" y="24366"/>
                      <a:pt x="0" y="25417"/>
                    </a:cubicBezTo>
                    <a:lnTo>
                      <a:pt x="868" y="29861"/>
                    </a:lnTo>
                    <a:cubicBezTo>
                      <a:pt x="7131" y="29821"/>
                      <a:pt x="12910" y="28932"/>
                      <a:pt x="17780" y="26529"/>
                    </a:cubicBezTo>
                    <a:cubicBezTo>
                      <a:pt x="19598" y="30287"/>
                      <a:pt x="23275" y="34085"/>
                      <a:pt x="27416" y="37903"/>
                    </a:cubicBezTo>
                    <a:lnTo>
                      <a:pt x="33498" y="32326"/>
                    </a:lnTo>
                    <a:cubicBezTo>
                      <a:pt x="28488" y="29296"/>
                      <a:pt x="24668" y="26386"/>
                      <a:pt x="21355" y="21214"/>
                    </a:cubicBezTo>
                    <a:cubicBezTo>
                      <a:pt x="23214" y="14830"/>
                      <a:pt x="24830" y="8364"/>
                      <a:pt x="25436" y="1697"/>
                    </a:cubicBezTo>
                    <a:lnTo>
                      <a:pt x="143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4">
                <a:extLst>
                  <a:ext uri="{FF2B5EF4-FFF2-40B4-BE49-F238E27FC236}">
                    <a16:creationId xmlns:a16="http://schemas.microsoft.com/office/drawing/2014/main" id="{8B30EF73-53FE-DFC6-989A-32135A411A54}"/>
                  </a:ext>
                </a:extLst>
              </p:cNvPr>
              <p:cNvSpPr/>
              <p:nvPr/>
            </p:nvSpPr>
            <p:spPr>
              <a:xfrm>
                <a:off x="8413250" y="1111875"/>
                <a:ext cx="280850" cy="74275"/>
              </a:xfrm>
              <a:custGeom>
                <a:avLst/>
                <a:gdLst/>
                <a:ahLst/>
                <a:cxnLst/>
                <a:rect l="l" t="t" r="r" b="b"/>
                <a:pathLst>
                  <a:path w="11234" h="2971" extrusionOk="0">
                    <a:moveTo>
                      <a:pt x="1964" y="1"/>
                    </a:moveTo>
                    <a:cubicBezTo>
                      <a:pt x="846" y="1"/>
                      <a:pt x="131" y="143"/>
                      <a:pt x="81" y="463"/>
                    </a:cubicBezTo>
                    <a:cubicBezTo>
                      <a:pt x="1" y="1090"/>
                      <a:pt x="2323" y="2241"/>
                      <a:pt x="5698" y="2747"/>
                    </a:cubicBezTo>
                    <a:cubicBezTo>
                      <a:pt x="6698" y="2904"/>
                      <a:pt x="7576" y="2970"/>
                      <a:pt x="8319" y="2970"/>
                    </a:cubicBezTo>
                    <a:cubicBezTo>
                      <a:pt x="10066" y="2970"/>
                      <a:pt x="11062" y="2600"/>
                      <a:pt x="11132" y="2160"/>
                    </a:cubicBezTo>
                    <a:cubicBezTo>
                      <a:pt x="11234" y="1514"/>
                      <a:pt x="9718" y="929"/>
                      <a:pt x="6364" y="403"/>
                    </a:cubicBezTo>
                    <a:cubicBezTo>
                      <a:pt x="4662" y="148"/>
                      <a:pt x="3104" y="1"/>
                      <a:pt x="19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4">
                <a:extLst>
                  <a:ext uri="{FF2B5EF4-FFF2-40B4-BE49-F238E27FC236}">
                    <a16:creationId xmlns:a16="http://schemas.microsoft.com/office/drawing/2014/main" id="{76E5A729-77FF-1BBD-A8BE-A32064E41E3D}"/>
                  </a:ext>
                </a:extLst>
              </p:cNvPr>
              <p:cNvSpPr/>
              <p:nvPr/>
            </p:nvSpPr>
            <p:spPr>
              <a:xfrm>
                <a:off x="8411225" y="1107950"/>
                <a:ext cx="165175" cy="19150"/>
              </a:xfrm>
              <a:custGeom>
                <a:avLst/>
                <a:gdLst/>
                <a:ahLst/>
                <a:cxnLst/>
                <a:rect l="l" t="t" r="r" b="b"/>
                <a:pathLst>
                  <a:path w="6607" h="766" extrusionOk="0">
                    <a:moveTo>
                      <a:pt x="2122" y="1"/>
                    </a:moveTo>
                    <a:cubicBezTo>
                      <a:pt x="992" y="1"/>
                      <a:pt x="89" y="147"/>
                      <a:pt x="20" y="601"/>
                    </a:cubicBezTo>
                    <a:cubicBezTo>
                      <a:pt x="1" y="681"/>
                      <a:pt x="61" y="762"/>
                      <a:pt x="141" y="762"/>
                    </a:cubicBezTo>
                    <a:cubicBezTo>
                      <a:pt x="152" y="765"/>
                      <a:pt x="162" y="766"/>
                      <a:pt x="172" y="766"/>
                    </a:cubicBezTo>
                    <a:cubicBezTo>
                      <a:pt x="242" y="766"/>
                      <a:pt x="306" y="711"/>
                      <a:pt x="324" y="641"/>
                    </a:cubicBezTo>
                    <a:cubicBezTo>
                      <a:pt x="356" y="458"/>
                      <a:pt x="922" y="316"/>
                      <a:pt x="2054" y="316"/>
                    </a:cubicBezTo>
                    <a:cubicBezTo>
                      <a:pt x="3055" y="316"/>
                      <a:pt x="4498" y="427"/>
                      <a:pt x="6405" y="722"/>
                    </a:cubicBezTo>
                    <a:cubicBezTo>
                      <a:pt x="6417" y="724"/>
                      <a:pt x="6430" y="726"/>
                      <a:pt x="6442" y="726"/>
                    </a:cubicBezTo>
                    <a:cubicBezTo>
                      <a:pt x="6526" y="726"/>
                      <a:pt x="6587" y="669"/>
                      <a:pt x="6587" y="580"/>
                    </a:cubicBezTo>
                    <a:cubicBezTo>
                      <a:pt x="6607" y="499"/>
                      <a:pt x="6547" y="418"/>
                      <a:pt x="6466" y="399"/>
                    </a:cubicBezTo>
                    <a:cubicBezTo>
                      <a:pt x="5616" y="270"/>
                      <a:pt x="3659" y="1"/>
                      <a:pt x="2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4">
                <a:extLst>
                  <a:ext uri="{FF2B5EF4-FFF2-40B4-BE49-F238E27FC236}">
                    <a16:creationId xmlns:a16="http://schemas.microsoft.com/office/drawing/2014/main" id="{F20497DD-8677-B77D-9440-576C8594833C}"/>
                  </a:ext>
                </a:extLst>
              </p:cNvPr>
              <p:cNvSpPr/>
              <p:nvPr/>
            </p:nvSpPr>
            <p:spPr>
              <a:xfrm>
                <a:off x="7218200" y="1319175"/>
                <a:ext cx="1174875" cy="1487375"/>
              </a:xfrm>
              <a:custGeom>
                <a:avLst/>
                <a:gdLst/>
                <a:ahLst/>
                <a:cxnLst/>
                <a:rect l="l" t="t" r="r" b="b"/>
                <a:pathLst>
                  <a:path w="46995" h="59495" extrusionOk="0">
                    <a:moveTo>
                      <a:pt x="28844" y="1"/>
                    </a:moveTo>
                    <a:cubicBezTo>
                      <a:pt x="24312" y="1"/>
                      <a:pt x="19759" y="2206"/>
                      <a:pt x="16465" y="5405"/>
                    </a:cubicBezTo>
                    <a:cubicBezTo>
                      <a:pt x="11859" y="9891"/>
                      <a:pt x="9273" y="16033"/>
                      <a:pt x="7091" y="22032"/>
                    </a:cubicBezTo>
                    <a:cubicBezTo>
                      <a:pt x="4383" y="29468"/>
                      <a:pt x="2384" y="37126"/>
                      <a:pt x="1030" y="44924"/>
                    </a:cubicBezTo>
                    <a:cubicBezTo>
                      <a:pt x="445" y="48298"/>
                      <a:pt x="0" y="51834"/>
                      <a:pt x="1414" y="55086"/>
                    </a:cubicBezTo>
                    <a:cubicBezTo>
                      <a:pt x="2101" y="56643"/>
                      <a:pt x="3233" y="58016"/>
                      <a:pt x="4747" y="58804"/>
                    </a:cubicBezTo>
                    <a:cubicBezTo>
                      <a:pt x="5712" y="59297"/>
                      <a:pt x="6663" y="59494"/>
                      <a:pt x="7604" y="59494"/>
                    </a:cubicBezTo>
                    <a:cubicBezTo>
                      <a:pt x="10130" y="59494"/>
                      <a:pt x="12577" y="58070"/>
                      <a:pt x="14991" y="57128"/>
                    </a:cubicBezTo>
                    <a:cubicBezTo>
                      <a:pt x="19194" y="55511"/>
                      <a:pt x="23820" y="55309"/>
                      <a:pt x="28143" y="53995"/>
                    </a:cubicBezTo>
                    <a:cubicBezTo>
                      <a:pt x="35397" y="51773"/>
                      <a:pt x="41599" y="46177"/>
                      <a:pt x="44287" y="39085"/>
                    </a:cubicBezTo>
                    <a:cubicBezTo>
                      <a:pt x="46994" y="31994"/>
                      <a:pt x="46044" y="23568"/>
                      <a:pt x="41599" y="17407"/>
                    </a:cubicBezTo>
                    <a:cubicBezTo>
                      <a:pt x="39802" y="14901"/>
                      <a:pt x="37418" y="12679"/>
                      <a:pt x="36569" y="9708"/>
                    </a:cubicBezTo>
                    <a:cubicBezTo>
                      <a:pt x="36044" y="7890"/>
                      <a:pt x="35276" y="5203"/>
                      <a:pt x="34226" y="3062"/>
                    </a:cubicBezTo>
                    <a:cubicBezTo>
                      <a:pt x="33377" y="1344"/>
                      <a:pt x="31680" y="152"/>
                      <a:pt x="29760" y="31"/>
                    </a:cubicBezTo>
                    <a:cubicBezTo>
                      <a:pt x="29455" y="11"/>
                      <a:pt x="29149" y="1"/>
                      <a:pt x="288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4">
                <a:extLst>
                  <a:ext uri="{FF2B5EF4-FFF2-40B4-BE49-F238E27FC236}">
                    <a16:creationId xmlns:a16="http://schemas.microsoft.com/office/drawing/2014/main" id="{8E65BFD3-45B0-6D72-37BE-F2177E9476A1}"/>
                  </a:ext>
                </a:extLst>
              </p:cNvPr>
              <p:cNvSpPr/>
              <p:nvPr/>
            </p:nvSpPr>
            <p:spPr>
              <a:xfrm>
                <a:off x="7478825" y="1656450"/>
                <a:ext cx="869275" cy="297625"/>
              </a:xfrm>
              <a:custGeom>
                <a:avLst/>
                <a:gdLst/>
                <a:ahLst/>
                <a:cxnLst/>
                <a:rect l="l" t="t" r="r" b="b"/>
                <a:pathLst>
                  <a:path w="34771" h="11905" extrusionOk="0">
                    <a:moveTo>
                      <a:pt x="185" y="1"/>
                    </a:moveTo>
                    <a:cubicBezTo>
                      <a:pt x="155" y="1"/>
                      <a:pt x="125" y="12"/>
                      <a:pt x="100" y="36"/>
                    </a:cubicBezTo>
                    <a:cubicBezTo>
                      <a:pt x="20" y="77"/>
                      <a:pt x="0" y="177"/>
                      <a:pt x="41" y="258"/>
                    </a:cubicBezTo>
                    <a:cubicBezTo>
                      <a:pt x="3616" y="5713"/>
                      <a:pt x="9596" y="9371"/>
                      <a:pt x="17274" y="10966"/>
                    </a:cubicBezTo>
                    <a:cubicBezTo>
                      <a:pt x="20234" y="11589"/>
                      <a:pt x="23446" y="11904"/>
                      <a:pt x="26871" y="11904"/>
                    </a:cubicBezTo>
                    <a:cubicBezTo>
                      <a:pt x="29339" y="11904"/>
                      <a:pt x="31916" y="11741"/>
                      <a:pt x="34589" y="11410"/>
                    </a:cubicBezTo>
                    <a:cubicBezTo>
                      <a:pt x="34670" y="11410"/>
                      <a:pt x="34751" y="11351"/>
                      <a:pt x="34751" y="11270"/>
                    </a:cubicBezTo>
                    <a:cubicBezTo>
                      <a:pt x="34770" y="11189"/>
                      <a:pt x="34711" y="11108"/>
                      <a:pt x="34609" y="11087"/>
                    </a:cubicBezTo>
                    <a:lnTo>
                      <a:pt x="34568" y="11087"/>
                    </a:lnTo>
                    <a:cubicBezTo>
                      <a:pt x="31887" y="11425"/>
                      <a:pt x="29304" y="11591"/>
                      <a:pt x="26832" y="11591"/>
                    </a:cubicBezTo>
                    <a:cubicBezTo>
                      <a:pt x="14646" y="11591"/>
                      <a:pt x="5191" y="7551"/>
                      <a:pt x="303" y="77"/>
                    </a:cubicBezTo>
                    <a:cubicBezTo>
                      <a:pt x="278" y="28"/>
                      <a:pt x="232"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4">
                <a:extLst>
                  <a:ext uri="{FF2B5EF4-FFF2-40B4-BE49-F238E27FC236}">
                    <a16:creationId xmlns:a16="http://schemas.microsoft.com/office/drawing/2014/main" id="{D4D57155-5EE4-6C1D-681B-885F5B3F3BDF}"/>
                  </a:ext>
                </a:extLst>
              </p:cNvPr>
              <p:cNvSpPr/>
              <p:nvPr/>
            </p:nvSpPr>
            <p:spPr>
              <a:xfrm>
                <a:off x="7268175" y="2291100"/>
                <a:ext cx="513725" cy="413325"/>
              </a:xfrm>
              <a:custGeom>
                <a:avLst/>
                <a:gdLst/>
                <a:ahLst/>
                <a:cxnLst/>
                <a:rect l="l" t="t" r="r" b="b"/>
                <a:pathLst>
                  <a:path w="20549" h="16533" extrusionOk="0">
                    <a:moveTo>
                      <a:pt x="183" y="1"/>
                    </a:moveTo>
                    <a:cubicBezTo>
                      <a:pt x="170" y="1"/>
                      <a:pt x="156" y="2"/>
                      <a:pt x="143" y="6"/>
                    </a:cubicBezTo>
                    <a:cubicBezTo>
                      <a:pt x="62" y="27"/>
                      <a:pt x="0" y="107"/>
                      <a:pt x="21" y="208"/>
                    </a:cubicBezTo>
                    <a:cubicBezTo>
                      <a:pt x="2344" y="8553"/>
                      <a:pt x="8850" y="14169"/>
                      <a:pt x="18447" y="16169"/>
                    </a:cubicBezTo>
                    <a:cubicBezTo>
                      <a:pt x="19113" y="16311"/>
                      <a:pt x="19800" y="16432"/>
                      <a:pt x="20487" y="16532"/>
                    </a:cubicBezTo>
                    <a:lnTo>
                      <a:pt x="20549" y="16230"/>
                    </a:lnTo>
                    <a:cubicBezTo>
                      <a:pt x="9962" y="14633"/>
                      <a:pt x="2789" y="8916"/>
                      <a:pt x="324" y="107"/>
                    </a:cubicBezTo>
                    <a:cubicBezTo>
                      <a:pt x="308" y="40"/>
                      <a:pt x="249"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4">
                <a:extLst>
                  <a:ext uri="{FF2B5EF4-FFF2-40B4-BE49-F238E27FC236}">
                    <a16:creationId xmlns:a16="http://schemas.microsoft.com/office/drawing/2014/main" id="{4A53C78B-DA59-74E7-5803-B583916C9EED}"/>
                  </a:ext>
                </a:extLst>
              </p:cNvPr>
              <p:cNvSpPr/>
              <p:nvPr/>
            </p:nvSpPr>
            <p:spPr>
              <a:xfrm>
                <a:off x="7781875" y="2410575"/>
                <a:ext cx="432400" cy="224150"/>
              </a:xfrm>
              <a:custGeom>
                <a:avLst/>
                <a:gdLst/>
                <a:ahLst/>
                <a:cxnLst/>
                <a:rect l="l" t="t" r="r" b="b"/>
                <a:pathLst>
                  <a:path w="17296" h="8966" extrusionOk="0">
                    <a:moveTo>
                      <a:pt x="17114" y="0"/>
                    </a:moveTo>
                    <a:cubicBezTo>
                      <a:pt x="17063" y="0"/>
                      <a:pt x="17016" y="27"/>
                      <a:pt x="16991" y="75"/>
                    </a:cubicBezTo>
                    <a:cubicBezTo>
                      <a:pt x="13153" y="5390"/>
                      <a:pt x="7799" y="8117"/>
                      <a:pt x="162" y="8642"/>
                    </a:cubicBezTo>
                    <a:cubicBezTo>
                      <a:pt x="81" y="8642"/>
                      <a:pt x="1" y="8723"/>
                      <a:pt x="20" y="8804"/>
                    </a:cubicBezTo>
                    <a:cubicBezTo>
                      <a:pt x="20" y="8884"/>
                      <a:pt x="60" y="8946"/>
                      <a:pt x="141" y="8946"/>
                    </a:cubicBezTo>
                    <a:cubicBezTo>
                      <a:pt x="141" y="8965"/>
                      <a:pt x="162" y="8965"/>
                      <a:pt x="182" y="8965"/>
                    </a:cubicBezTo>
                    <a:cubicBezTo>
                      <a:pt x="7921" y="8421"/>
                      <a:pt x="13335" y="5652"/>
                      <a:pt x="17234" y="258"/>
                    </a:cubicBezTo>
                    <a:cubicBezTo>
                      <a:pt x="17295" y="177"/>
                      <a:pt x="17274" y="75"/>
                      <a:pt x="17214" y="35"/>
                    </a:cubicBezTo>
                    <a:cubicBezTo>
                      <a:pt x="17182" y="11"/>
                      <a:pt x="17147" y="0"/>
                      <a:pt x="17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4">
                <a:extLst>
                  <a:ext uri="{FF2B5EF4-FFF2-40B4-BE49-F238E27FC236}">
                    <a16:creationId xmlns:a16="http://schemas.microsoft.com/office/drawing/2014/main" id="{3C85BA0F-AE4C-C267-92CE-BA705294D0DB}"/>
                  </a:ext>
                </a:extLst>
              </p:cNvPr>
              <p:cNvSpPr/>
              <p:nvPr/>
            </p:nvSpPr>
            <p:spPr>
              <a:xfrm>
                <a:off x="8378900" y="1452525"/>
                <a:ext cx="1054150" cy="1624550"/>
              </a:xfrm>
              <a:custGeom>
                <a:avLst/>
                <a:gdLst/>
                <a:ahLst/>
                <a:cxnLst/>
                <a:rect l="l" t="t" r="r" b="b"/>
                <a:pathLst>
                  <a:path w="42166" h="64982" extrusionOk="0">
                    <a:moveTo>
                      <a:pt x="25238" y="0"/>
                    </a:moveTo>
                    <a:cubicBezTo>
                      <a:pt x="23740" y="0"/>
                      <a:pt x="22291" y="625"/>
                      <a:pt x="21234" y="1728"/>
                    </a:cubicBezTo>
                    <a:cubicBezTo>
                      <a:pt x="19558" y="3506"/>
                      <a:pt x="17982" y="5869"/>
                      <a:pt x="16932" y="7485"/>
                    </a:cubicBezTo>
                    <a:cubicBezTo>
                      <a:pt x="15194" y="10112"/>
                      <a:pt x="12204" y="11547"/>
                      <a:pt x="9678" y="13425"/>
                    </a:cubicBezTo>
                    <a:cubicBezTo>
                      <a:pt x="3495" y="18053"/>
                      <a:pt x="1" y="25952"/>
                      <a:pt x="445" y="33670"/>
                    </a:cubicBezTo>
                    <a:cubicBezTo>
                      <a:pt x="909" y="41388"/>
                      <a:pt x="5233" y="48723"/>
                      <a:pt x="11617" y="53087"/>
                    </a:cubicBezTo>
                    <a:cubicBezTo>
                      <a:pt x="15396" y="55673"/>
                      <a:pt x="19820" y="57289"/>
                      <a:pt x="23416" y="60137"/>
                    </a:cubicBezTo>
                    <a:cubicBezTo>
                      <a:pt x="25997" y="62186"/>
                      <a:pt x="28361" y="64981"/>
                      <a:pt x="31769" y="64981"/>
                    </a:cubicBezTo>
                    <a:cubicBezTo>
                      <a:pt x="32125" y="64981"/>
                      <a:pt x="32492" y="64951"/>
                      <a:pt x="32872" y="64886"/>
                    </a:cubicBezTo>
                    <a:cubicBezTo>
                      <a:pt x="34590" y="64582"/>
                      <a:pt x="36104" y="63612"/>
                      <a:pt x="37257" y="62300"/>
                    </a:cubicBezTo>
                    <a:cubicBezTo>
                      <a:pt x="39620" y="59571"/>
                      <a:pt x="40247" y="56015"/>
                      <a:pt x="40711" y="52540"/>
                    </a:cubicBezTo>
                    <a:cubicBezTo>
                      <a:pt x="41782" y="44560"/>
                      <a:pt x="42166" y="36498"/>
                      <a:pt x="41823" y="28438"/>
                    </a:cubicBezTo>
                    <a:cubicBezTo>
                      <a:pt x="41540" y="21951"/>
                      <a:pt x="40893" y="15184"/>
                      <a:pt x="37782" y="9446"/>
                    </a:cubicBezTo>
                    <a:cubicBezTo>
                      <a:pt x="35398" y="5042"/>
                      <a:pt x="31296" y="1303"/>
                      <a:pt x="26508" y="152"/>
                    </a:cubicBezTo>
                    <a:cubicBezTo>
                      <a:pt x="26086" y="50"/>
                      <a:pt x="25660" y="0"/>
                      <a:pt x="25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4">
                <a:extLst>
                  <a:ext uri="{FF2B5EF4-FFF2-40B4-BE49-F238E27FC236}">
                    <a16:creationId xmlns:a16="http://schemas.microsoft.com/office/drawing/2014/main" id="{5E6FB64D-2013-C45C-A331-1E5F40403FA0}"/>
                  </a:ext>
                </a:extLst>
              </p:cNvPr>
              <p:cNvSpPr/>
              <p:nvPr/>
            </p:nvSpPr>
            <p:spPr>
              <a:xfrm>
                <a:off x="8510725" y="1769975"/>
                <a:ext cx="855650" cy="220575"/>
              </a:xfrm>
              <a:custGeom>
                <a:avLst/>
                <a:gdLst/>
                <a:ahLst/>
                <a:cxnLst/>
                <a:rect l="l" t="t" r="r" b="b"/>
                <a:pathLst>
                  <a:path w="34226" h="8823" extrusionOk="0">
                    <a:moveTo>
                      <a:pt x="34045" y="1"/>
                    </a:moveTo>
                    <a:cubicBezTo>
                      <a:pt x="33992" y="1"/>
                      <a:pt x="33943" y="27"/>
                      <a:pt x="33902" y="81"/>
                    </a:cubicBezTo>
                    <a:cubicBezTo>
                      <a:pt x="30356" y="5652"/>
                      <a:pt x="24368" y="8501"/>
                      <a:pt x="16838" y="8501"/>
                    </a:cubicBezTo>
                    <a:cubicBezTo>
                      <a:pt x="11887" y="8501"/>
                      <a:pt x="6270" y="7269"/>
                      <a:pt x="243" y="4768"/>
                    </a:cubicBezTo>
                    <a:cubicBezTo>
                      <a:pt x="216" y="4757"/>
                      <a:pt x="190" y="4752"/>
                      <a:pt x="167" y="4752"/>
                    </a:cubicBezTo>
                    <a:cubicBezTo>
                      <a:pt x="102" y="4752"/>
                      <a:pt x="51" y="4790"/>
                      <a:pt x="21" y="4849"/>
                    </a:cubicBezTo>
                    <a:cubicBezTo>
                      <a:pt x="0" y="4930"/>
                      <a:pt x="41" y="5032"/>
                      <a:pt x="121" y="5051"/>
                    </a:cubicBezTo>
                    <a:cubicBezTo>
                      <a:pt x="3375" y="6406"/>
                      <a:pt x="6506" y="7395"/>
                      <a:pt x="9477" y="8022"/>
                    </a:cubicBezTo>
                    <a:cubicBezTo>
                      <a:pt x="12048" y="8557"/>
                      <a:pt x="14503" y="8823"/>
                      <a:pt x="16816" y="8823"/>
                    </a:cubicBezTo>
                    <a:cubicBezTo>
                      <a:pt x="24460" y="8823"/>
                      <a:pt x="30551" y="5920"/>
                      <a:pt x="34166" y="243"/>
                    </a:cubicBezTo>
                    <a:cubicBezTo>
                      <a:pt x="34226" y="162"/>
                      <a:pt x="34206" y="62"/>
                      <a:pt x="34125" y="21"/>
                    </a:cubicBezTo>
                    <a:cubicBezTo>
                      <a:pt x="34098" y="8"/>
                      <a:pt x="34071" y="1"/>
                      <a:pt x="34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4">
                <a:extLst>
                  <a:ext uri="{FF2B5EF4-FFF2-40B4-BE49-F238E27FC236}">
                    <a16:creationId xmlns:a16="http://schemas.microsoft.com/office/drawing/2014/main" id="{2C3507D6-1111-D835-182A-39F2DF958926}"/>
                  </a:ext>
                </a:extLst>
              </p:cNvPr>
              <p:cNvSpPr/>
              <p:nvPr/>
            </p:nvSpPr>
            <p:spPr>
              <a:xfrm>
                <a:off x="8701150" y="2720200"/>
                <a:ext cx="705625" cy="131500"/>
              </a:xfrm>
              <a:custGeom>
                <a:avLst/>
                <a:gdLst/>
                <a:ahLst/>
                <a:cxnLst/>
                <a:rect l="l" t="t" r="r" b="b"/>
                <a:pathLst>
                  <a:path w="28225" h="5260" extrusionOk="0">
                    <a:moveTo>
                      <a:pt x="28039" y="0"/>
                    </a:moveTo>
                    <a:cubicBezTo>
                      <a:pt x="27990" y="0"/>
                      <a:pt x="27939" y="27"/>
                      <a:pt x="27902" y="76"/>
                    </a:cubicBezTo>
                    <a:cubicBezTo>
                      <a:pt x="25924" y="2957"/>
                      <a:pt x="19355" y="4949"/>
                      <a:pt x="11953" y="4949"/>
                    </a:cubicBezTo>
                    <a:cubicBezTo>
                      <a:pt x="8092" y="4949"/>
                      <a:pt x="4004" y="4407"/>
                      <a:pt x="222" y="3167"/>
                    </a:cubicBezTo>
                    <a:cubicBezTo>
                      <a:pt x="209" y="3163"/>
                      <a:pt x="195" y="3162"/>
                      <a:pt x="182" y="3162"/>
                    </a:cubicBezTo>
                    <a:cubicBezTo>
                      <a:pt x="116" y="3162"/>
                      <a:pt x="57" y="3201"/>
                      <a:pt x="41" y="3269"/>
                    </a:cubicBezTo>
                    <a:cubicBezTo>
                      <a:pt x="1" y="3349"/>
                      <a:pt x="41" y="3430"/>
                      <a:pt x="141" y="3471"/>
                    </a:cubicBezTo>
                    <a:cubicBezTo>
                      <a:pt x="1313" y="3854"/>
                      <a:pt x="2547" y="4177"/>
                      <a:pt x="3778" y="4440"/>
                    </a:cubicBezTo>
                    <a:cubicBezTo>
                      <a:pt x="6468" y="5003"/>
                      <a:pt x="9224" y="5259"/>
                      <a:pt x="11879" y="5259"/>
                    </a:cubicBezTo>
                    <a:cubicBezTo>
                      <a:pt x="19416" y="5259"/>
                      <a:pt x="26133" y="3196"/>
                      <a:pt x="28165" y="238"/>
                    </a:cubicBezTo>
                    <a:cubicBezTo>
                      <a:pt x="28225" y="177"/>
                      <a:pt x="28206" y="76"/>
                      <a:pt x="28125" y="36"/>
                    </a:cubicBezTo>
                    <a:cubicBezTo>
                      <a:pt x="28101" y="12"/>
                      <a:pt x="28070" y="0"/>
                      <a:pt x="280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4">
                <a:extLst>
                  <a:ext uri="{FF2B5EF4-FFF2-40B4-BE49-F238E27FC236}">
                    <a16:creationId xmlns:a16="http://schemas.microsoft.com/office/drawing/2014/main" id="{BE32C255-7F0F-6CC3-3095-1E2D69EE3196}"/>
                  </a:ext>
                </a:extLst>
              </p:cNvPr>
              <p:cNvSpPr/>
              <p:nvPr/>
            </p:nvSpPr>
            <p:spPr>
              <a:xfrm>
                <a:off x="9347675" y="2005250"/>
                <a:ext cx="54050" cy="673525"/>
              </a:xfrm>
              <a:custGeom>
                <a:avLst/>
                <a:gdLst/>
                <a:ahLst/>
                <a:cxnLst/>
                <a:rect l="l" t="t" r="r" b="b"/>
                <a:pathLst>
                  <a:path w="2162" h="26941" extrusionOk="0">
                    <a:moveTo>
                      <a:pt x="396" y="0"/>
                    </a:moveTo>
                    <a:cubicBezTo>
                      <a:pt x="385" y="0"/>
                      <a:pt x="375" y="2"/>
                      <a:pt x="365" y="4"/>
                    </a:cubicBezTo>
                    <a:cubicBezTo>
                      <a:pt x="284" y="25"/>
                      <a:pt x="222" y="106"/>
                      <a:pt x="243" y="187"/>
                    </a:cubicBezTo>
                    <a:cubicBezTo>
                      <a:pt x="1839" y="7682"/>
                      <a:pt x="1779" y="16390"/>
                      <a:pt x="20" y="26754"/>
                    </a:cubicBezTo>
                    <a:cubicBezTo>
                      <a:pt x="1" y="26856"/>
                      <a:pt x="61" y="26916"/>
                      <a:pt x="141" y="26937"/>
                    </a:cubicBezTo>
                    <a:cubicBezTo>
                      <a:pt x="155" y="26939"/>
                      <a:pt x="167" y="26940"/>
                      <a:pt x="180" y="26940"/>
                    </a:cubicBezTo>
                    <a:cubicBezTo>
                      <a:pt x="263" y="26940"/>
                      <a:pt x="324" y="26886"/>
                      <a:pt x="324" y="26816"/>
                    </a:cubicBezTo>
                    <a:cubicBezTo>
                      <a:pt x="2081" y="16390"/>
                      <a:pt x="2162" y="7662"/>
                      <a:pt x="546" y="125"/>
                    </a:cubicBezTo>
                    <a:cubicBezTo>
                      <a:pt x="529" y="55"/>
                      <a:pt x="465" y="0"/>
                      <a:pt x="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44">
              <a:extLst>
                <a:ext uri="{FF2B5EF4-FFF2-40B4-BE49-F238E27FC236}">
                  <a16:creationId xmlns:a16="http://schemas.microsoft.com/office/drawing/2014/main" id="{785F725F-B2D3-9F94-EE7E-D01F782DA5D1}"/>
                </a:ext>
              </a:extLst>
            </p:cNvPr>
            <p:cNvSpPr/>
            <p:nvPr/>
          </p:nvSpPr>
          <p:spPr>
            <a:xfrm>
              <a:off x="4653450" y="2028013"/>
              <a:ext cx="318675" cy="339700"/>
            </a:xfrm>
            <a:custGeom>
              <a:avLst/>
              <a:gdLst/>
              <a:ahLst/>
              <a:cxnLst/>
              <a:rect l="l" t="t" r="r" b="b"/>
              <a:pathLst>
                <a:path w="12747" h="13588" extrusionOk="0">
                  <a:moveTo>
                    <a:pt x="8026" y="0"/>
                  </a:moveTo>
                  <a:cubicBezTo>
                    <a:pt x="6535" y="0"/>
                    <a:pt x="4867" y="673"/>
                    <a:pt x="3372" y="2282"/>
                  </a:cubicBezTo>
                  <a:cubicBezTo>
                    <a:pt x="0" y="5887"/>
                    <a:pt x="5236" y="13588"/>
                    <a:pt x="7788" y="13588"/>
                  </a:cubicBezTo>
                  <a:cubicBezTo>
                    <a:pt x="7882" y="13588"/>
                    <a:pt x="7973" y="13577"/>
                    <a:pt x="8059" y="13556"/>
                  </a:cubicBezTo>
                  <a:cubicBezTo>
                    <a:pt x="10483" y="12949"/>
                    <a:pt x="12746" y="4646"/>
                    <a:pt x="12200" y="2928"/>
                  </a:cubicBezTo>
                  <a:cubicBezTo>
                    <a:pt x="11660" y="1179"/>
                    <a:pt x="9998" y="0"/>
                    <a:pt x="80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5" name="Google Shape;635;p44">
              <a:extLst>
                <a:ext uri="{FF2B5EF4-FFF2-40B4-BE49-F238E27FC236}">
                  <a16:creationId xmlns:a16="http://schemas.microsoft.com/office/drawing/2014/main" id="{A4A40382-1DF3-A550-6872-51CA7392D1AD}"/>
                </a:ext>
              </a:extLst>
            </p:cNvPr>
            <p:cNvGrpSpPr/>
            <p:nvPr/>
          </p:nvGrpSpPr>
          <p:grpSpPr>
            <a:xfrm rot="-548920">
              <a:off x="5314960" y="3251839"/>
              <a:ext cx="1787113" cy="1029422"/>
              <a:chOff x="5508925" y="3709375"/>
              <a:chExt cx="1787075" cy="1029400"/>
            </a:xfrm>
          </p:grpSpPr>
          <p:sp>
            <p:nvSpPr>
              <p:cNvPr id="636" name="Google Shape;636;p44">
                <a:extLst>
                  <a:ext uri="{FF2B5EF4-FFF2-40B4-BE49-F238E27FC236}">
                    <a16:creationId xmlns:a16="http://schemas.microsoft.com/office/drawing/2014/main" id="{CA69D57A-ADAE-9B3C-93B2-BD817255D613}"/>
                  </a:ext>
                </a:extLst>
              </p:cNvPr>
              <p:cNvSpPr/>
              <p:nvPr/>
            </p:nvSpPr>
            <p:spPr>
              <a:xfrm>
                <a:off x="5508925" y="3709375"/>
                <a:ext cx="1315800" cy="1029400"/>
              </a:xfrm>
              <a:custGeom>
                <a:avLst/>
                <a:gdLst/>
                <a:ahLst/>
                <a:cxnLst/>
                <a:rect l="l" t="t" r="r" b="b"/>
                <a:pathLst>
                  <a:path w="52632" h="41176" extrusionOk="0">
                    <a:moveTo>
                      <a:pt x="25144" y="0"/>
                    </a:moveTo>
                    <a:cubicBezTo>
                      <a:pt x="23813" y="0"/>
                      <a:pt x="22482" y="49"/>
                      <a:pt x="21154" y="149"/>
                    </a:cubicBezTo>
                    <a:cubicBezTo>
                      <a:pt x="17376" y="432"/>
                      <a:pt x="13638" y="1119"/>
                      <a:pt x="10041" y="2291"/>
                    </a:cubicBezTo>
                    <a:cubicBezTo>
                      <a:pt x="6688" y="3401"/>
                      <a:pt x="3253" y="5079"/>
                      <a:pt x="1515" y="8150"/>
                    </a:cubicBezTo>
                    <a:cubicBezTo>
                      <a:pt x="1" y="10777"/>
                      <a:pt x="1" y="14009"/>
                      <a:pt x="365" y="17019"/>
                    </a:cubicBezTo>
                    <a:cubicBezTo>
                      <a:pt x="748" y="20171"/>
                      <a:pt x="1475" y="23263"/>
                      <a:pt x="2223" y="26353"/>
                    </a:cubicBezTo>
                    <a:cubicBezTo>
                      <a:pt x="2970" y="29465"/>
                      <a:pt x="3697" y="32576"/>
                      <a:pt x="4446" y="35687"/>
                    </a:cubicBezTo>
                    <a:cubicBezTo>
                      <a:pt x="4931" y="37667"/>
                      <a:pt x="5577" y="39890"/>
                      <a:pt x="7415" y="40800"/>
                    </a:cubicBezTo>
                    <a:cubicBezTo>
                      <a:pt x="7947" y="41061"/>
                      <a:pt x="8536" y="41176"/>
                      <a:pt x="9134" y="41176"/>
                    </a:cubicBezTo>
                    <a:cubicBezTo>
                      <a:pt x="9831" y="41176"/>
                      <a:pt x="10542" y="41020"/>
                      <a:pt x="11194" y="40759"/>
                    </a:cubicBezTo>
                    <a:cubicBezTo>
                      <a:pt x="12406" y="40294"/>
                      <a:pt x="13457" y="39526"/>
                      <a:pt x="14527" y="38799"/>
                    </a:cubicBezTo>
                    <a:cubicBezTo>
                      <a:pt x="18104" y="36395"/>
                      <a:pt x="21942" y="34394"/>
                      <a:pt x="25962" y="32859"/>
                    </a:cubicBezTo>
                    <a:cubicBezTo>
                      <a:pt x="29761" y="31404"/>
                      <a:pt x="33720" y="30375"/>
                      <a:pt x="37519" y="28939"/>
                    </a:cubicBezTo>
                    <a:cubicBezTo>
                      <a:pt x="41317" y="27506"/>
                      <a:pt x="45035" y="25606"/>
                      <a:pt x="47884" y="22697"/>
                    </a:cubicBezTo>
                    <a:cubicBezTo>
                      <a:pt x="50732" y="19807"/>
                      <a:pt x="52631" y="15787"/>
                      <a:pt x="52268" y="11725"/>
                    </a:cubicBezTo>
                    <a:cubicBezTo>
                      <a:pt x="52046" y="9099"/>
                      <a:pt x="50713" y="6513"/>
                      <a:pt x="48652" y="4837"/>
                    </a:cubicBezTo>
                    <a:cubicBezTo>
                      <a:pt x="46551" y="3119"/>
                      <a:pt x="43641" y="2836"/>
                      <a:pt x="41096" y="2170"/>
                    </a:cubicBezTo>
                    <a:cubicBezTo>
                      <a:pt x="35897" y="793"/>
                      <a:pt x="30518" y="0"/>
                      <a:pt x="251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4">
                <a:extLst>
                  <a:ext uri="{FF2B5EF4-FFF2-40B4-BE49-F238E27FC236}">
                    <a16:creationId xmlns:a16="http://schemas.microsoft.com/office/drawing/2014/main" id="{88F88BDE-F958-AB72-5385-605FF6584767}"/>
                  </a:ext>
                </a:extLst>
              </p:cNvPr>
              <p:cNvSpPr/>
              <p:nvPr/>
            </p:nvSpPr>
            <p:spPr>
              <a:xfrm>
                <a:off x="6053925" y="4320450"/>
                <a:ext cx="598375" cy="343775"/>
              </a:xfrm>
              <a:custGeom>
                <a:avLst/>
                <a:gdLst/>
                <a:ahLst/>
                <a:cxnLst/>
                <a:rect l="l" t="t" r="r" b="b"/>
                <a:pathLst>
                  <a:path w="23935" h="13751" extrusionOk="0">
                    <a:moveTo>
                      <a:pt x="23342" y="0"/>
                    </a:moveTo>
                    <a:cubicBezTo>
                      <a:pt x="23289" y="0"/>
                      <a:pt x="23233" y="10"/>
                      <a:pt x="23175" y="32"/>
                    </a:cubicBezTo>
                    <a:cubicBezTo>
                      <a:pt x="22265" y="334"/>
                      <a:pt x="21559" y="940"/>
                      <a:pt x="21033" y="1668"/>
                    </a:cubicBezTo>
                    <a:lnTo>
                      <a:pt x="20487" y="2093"/>
                    </a:lnTo>
                    <a:cubicBezTo>
                      <a:pt x="19740" y="2678"/>
                      <a:pt x="18972" y="3324"/>
                      <a:pt x="18083" y="3749"/>
                    </a:cubicBezTo>
                    <a:cubicBezTo>
                      <a:pt x="17316" y="4124"/>
                      <a:pt x="16525" y="4184"/>
                      <a:pt x="15728" y="4184"/>
                    </a:cubicBezTo>
                    <a:cubicBezTo>
                      <a:pt x="15357" y="4184"/>
                      <a:pt x="14985" y="4171"/>
                      <a:pt x="14613" y="4171"/>
                    </a:cubicBezTo>
                    <a:cubicBezTo>
                      <a:pt x="13974" y="4171"/>
                      <a:pt x="13337" y="4209"/>
                      <a:pt x="12709" y="4415"/>
                    </a:cubicBezTo>
                    <a:cubicBezTo>
                      <a:pt x="11982" y="4658"/>
                      <a:pt x="11376" y="5123"/>
                      <a:pt x="11032" y="5830"/>
                    </a:cubicBezTo>
                    <a:cubicBezTo>
                      <a:pt x="10689" y="6538"/>
                      <a:pt x="10648" y="7346"/>
                      <a:pt x="10244" y="8033"/>
                    </a:cubicBezTo>
                    <a:cubicBezTo>
                      <a:pt x="9524" y="9336"/>
                      <a:pt x="8135" y="10086"/>
                      <a:pt x="6706" y="10086"/>
                    </a:cubicBezTo>
                    <a:cubicBezTo>
                      <a:pt x="6451" y="10086"/>
                      <a:pt x="6194" y="10062"/>
                      <a:pt x="5940" y="10013"/>
                    </a:cubicBezTo>
                    <a:cubicBezTo>
                      <a:pt x="5755" y="9012"/>
                      <a:pt x="4398" y="8318"/>
                      <a:pt x="2959" y="8318"/>
                    </a:cubicBezTo>
                    <a:cubicBezTo>
                      <a:pt x="2829" y="8318"/>
                      <a:pt x="2698" y="8323"/>
                      <a:pt x="2567" y="8335"/>
                    </a:cubicBezTo>
                    <a:cubicBezTo>
                      <a:pt x="970" y="8477"/>
                      <a:pt x="0" y="9507"/>
                      <a:pt x="102" y="10638"/>
                    </a:cubicBezTo>
                    <a:cubicBezTo>
                      <a:pt x="195" y="11684"/>
                      <a:pt x="1393" y="12453"/>
                      <a:pt x="2849" y="12453"/>
                    </a:cubicBezTo>
                    <a:cubicBezTo>
                      <a:pt x="2969" y="12453"/>
                      <a:pt x="3091" y="12448"/>
                      <a:pt x="3213" y="12437"/>
                    </a:cubicBezTo>
                    <a:cubicBezTo>
                      <a:pt x="4466" y="12335"/>
                      <a:pt x="5476" y="11689"/>
                      <a:pt x="5819" y="10861"/>
                    </a:cubicBezTo>
                    <a:cubicBezTo>
                      <a:pt x="6131" y="10920"/>
                      <a:pt x="6446" y="10949"/>
                      <a:pt x="6759" y="10949"/>
                    </a:cubicBezTo>
                    <a:cubicBezTo>
                      <a:pt x="7967" y="10949"/>
                      <a:pt x="9152" y="10515"/>
                      <a:pt x="10083" y="9649"/>
                    </a:cubicBezTo>
                    <a:cubicBezTo>
                      <a:pt x="10668" y="9103"/>
                      <a:pt x="11112" y="8416"/>
                      <a:pt x="11376" y="7669"/>
                    </a:cubicBezTo>
                    <a:cubicBezTo>
                      <a:pt x="11678" y="6759"/>
                      <a:pt x="11739" y="5789"/>
                      <a:pt x="12729" y="5345"/>
                    </a:cubicBezTo>
                    <a:cubicBezTo>
                      <a:pt x="13242" y="5100"/>
                      <a:pt x="13809" y="5044"/>
                      <a:pt x="14383" y="5044"/>
                    </a:cubicBezTo>
                    <a:cubicBezTo>
                      <a:pt x="14804" y="5044"/>
                      <a:pt x="15228" y="5074"/>
                      <a:pt x="15638" y="5083"/>
                    </a:cubicBezTo>
                    <a:cubicBezTo>
                      <a:pt x="15751" y="5088"/>
                      <a:pt x="15864" y="5090"/>
                      <a:pt x="15976" y="5090"/>
                    </a:cubicBezTo>
                    <a:cubicBezTo>
                      <a:pt x="16808" y="5090"/>
                      <a:pt x="17621" y="4952"/>
                      <a:pt x="18386" y="4577"/>
                    </a:cubicBezTo>
                    <a:cubicBezTo>
                      <a:pt x="19032" y="4275"/>
                      <a:pt x="19619" y="3871"/>
                      <a:pt x="20185" y="3446"/>
                    </a:cubicBezTo>
                    <a:lnTo>
                      <a:pt x="20185" y="3446"/>
                    </a:lnTo>
                    <a:cubicBezTo>
                      <a:pt x="20023" y="3971"/>
                      <a:pt x="19921" y="4517"/>
                      <a:pt x="19881" y="5062"/>
                    </a:cubicBezTo>
                    <a:cubicBezTo>
                      <a:pt x="19719" y="7810"/>
                      <a:pt x="20750" y="10517"/>
                      <a:pt x="20306" y="13245"/>
                    </a:cubicBezTo>
                    <a:cubicBezTo>
                      <a:pt x="20248" y="13566"/>
                      <a:pt x="20503" y="13750"/>
                      <a:pt x="20752" y="13750"/>
                    </a:cubicBezTo>
                    <a:cubicBezTo>
                      <a:pt x="20943" y="13750"/>
                      <a:pt x="21130" y="13643"/>
                      <a:pt x="21174" y="13407"/>
                    </a:cubicBezTo>
                    <a:cubicBezTo>
                      <a:pt x="21578" y="10961"/>
                      <a:pt x="20831" y="8558"/>
                      <a:pt x="20750" y="6134"/>
                    </a:cubicBezTo>
                    <a:cubicBezTo>
                      <a:pt x="20710" y="4840"/>
                      <a:pt x="20931" y="3386"/>
                      <a:pt x="21659" y="2295"/>
                    </a:cubicBezTo>
                    <a:cubicBezTo>
                      <a:pt x="22305" y="1789"/>
                      <a:pt x="22952" y="1285"/>
                      <a:pt x="23579" y="800"/>
                    </a:cubicBezTo>
                    <a:cubicBezTo>
                      <a:pt x="23934" y="532"/>
                      <a:pt x="23727" y="0"/>
                      <a:pt x="233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4">
                <a:extLst>
                  <a:ext uri="{FF2B5EF4-FFF2-40B4-BE49-F238E27FC236}">
                    <a16:creationId xmlns:a16="http://schemas.microsoft.com/office/drawing/2014/main" id="{29BAFA88-6D8C-99EC-BEC8-06CEC2D5E573}"/>
                  </a:ext>
                </a:extLst>
              </p:cNvPr>
              <p:cNvSpPr/>
              <p:nvPr/>
            </p:nvSpPr>
            <p:spPr>
              <a:xfrm>
                <a:off x="6585800" y="3715175"/>
                <a:ext cx="710200" cy="579650"/>
              </a:xfrm>
              <a:custGeom>
                <a:avLst/>
                <a:gdLst/>
                <a:ahLst/>
                <a:cxnLst/>
                <a:rect l="l" t="t" r="r" b="b"/>
                <a:pathLst>
                  <a:path w="28408" h="23186" extrusionOk="0">
                    <a:moveTo>
                      <a:pt x="17054" y="1"/>
                    </a:moveTo>
                    <a:cubicBezTo>
                      <a:pt x="15692" y="1"/>
                      <a:pt x="14329" y="63"/>
                      <a:pt x="12972" y="179"/>
                    </a:cubicBezTo>
                    <a:cubicBezTo>
                      <a:pt x="11194" y="341"/>
                      <a:pt x="9435" y="583"/>
                      <a:pt x="7678" y="907"/>
                    </a:cubicBezTo>
                    <a:cubicBezTo>
                      <a:pt x="6224" y="1170"/>
                      <a:pt x="4324" y="1311"/>
                      <a:pt x="3010" y="2019"/>
                    </a:cubicBezTo>
                    <a:cubicBezTo>
                      <a:pt x="1677" y="2746"/>
                      <a:pt x="828" y="4362"/>
                      <a:pt x="465" y="5756"/>
                    </a:cubicBezTo>
                    <a:cubicBezTo>
                      <a:pt x="61" y="7251"/>
                      <a:pt x="61" y="8807"/>
                      <a:pt x="41" y="10362"/>
                    </a:cubicBezTo>
                    <a:cubicBezTo>
                      <a:pt x="41" y="12121"/>
                      <a:pt x="20" y="13878"/>
                      <a:pt x="20" y="15636"/>
                    </a:cubicBezTo>
                    <a:cubicBezTo>
                      <a:pt x="1" y="17757"/>
                      <a:pt x="61" y="20100"/>
                      <a:pt x="1496" y="21657"/>
                    </a:cubicBezTo>
                    <a:cubicBezTo>
                      <a:pt x="2425" y="22694"/>
                      <a:pt x="3840" y="23186"/>
                      <a:pt x="5251" y="23186"/>
                    </a:cubicBezTo>
                    <a:cubicBezTo>
                      <a:pt x="5681" y="23186"/>
                      <a:pt x="6111" y="23140"/>
                      <a:pt x="6526" y="23050"/>
                    </a:cubicBezTo>
                    <a:cubicBezTo>
                      <a:pt x="8304" y="22686"/>
                      <a:pt x="9880" y="21595"/>
                      <a:pt x="11194" y="20323"/>
                    </a:cubicBezTo>
                    <a:cubicBezTo>
                      <a:pt x="12506" y="19071"/>
                      <a:pt x="13618" y="17595"/>
                      <a:pt x="14850" y="16242"/>
                    </a:cubicBezTo>
                    <a:cubicBezTo>
                      <a:pt x="17274" y="13554"/>
                      <a:pt x="20143" y="11272"/>
                      <a:pt x="23276" y="9433"/>
                    </a:cubicBezTo>
                    <a:cubicBezTo>
                      <a:pt x="24548" y="8686"/>
                      <a:pt x="25902" y="7999"/>
                      <a:pt x="26872" y="6887"/>
                    </a:cubicBezTo>
                    <a:cubicBezTo>
                      <a:pt x="27861" y="5796"/>
                      <a:pt x="28407" y="4139"/>
                      <a:pt x="27761" y="2806"/>
                    </a:cubicBezTo>
                    <a:cubicBezTo>
                      <a:pt x="27034" y="1311"/>
                      <a:pt x="25215" y="785"/>
                      <a:pt x="23578" y="524"/>
                    </a:cubicBezTo>
                    <a:cubicBezTo>
                      <a:pt x="21425" y="162"/>
                      <a:pt x="19240" y="1"/>
                      <a:pt x="170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4">
                <a:extLst>
                  <a:ext uri="{FF2B5EF4-FFF2-40B4-BE49-F238E27FC236}">
                    <a16:creationId xmlns:a16="http://schemas.microsoft.com/office/drawing/2014/main" id="{4EDFC11B-F6AF-513A-3A5A-D857F7CF696D}"/>
                  </a:ext>
                </a:extLst>
              </p:cNvPr>
              <p:cNvSpPr/>
              <p:nvPr/>
            </p:nvSpPr>
            <p:spPr>
              <a:xfrm>
                <a:off x="6550425" y="3748425"/>
                <a:ext cx="178850" cy="629450"/>
              </a:xfrm>
              <a:custGeom>
                <a:avLst/>
                <a:gdLst/>
                <a:ahLst/>
                <a:cxnLst/>
                <a:rect l="l" t="t" r="r" b="b"/>
                <a:pathLst>
                  <a:path w="7154" h="25178" extrusionOk="0">
                    <a:moveTo>
                      <a:pt x="1605" y="1"/>
                    </a:moveTo>
                    <a:cubicBezTo>
                      <a:pt x="228" y="1"/>
                      <a:pt x="1" y="1268"/>
                      <a:pt x="284" y="2588"/>
                    </a:cubicBezTo>
                    <a:cubicBezTo>
                      <a:pt x="1071" y="6244"/>
                      <a:pt x="1860" y="9881"/>
                      <a:pt x="2647" y="13517"/>
                    </a:cubicBezTo>
                    <a:cubicBezTo>
                      <a:pt x="2992" y="15134"/>
                      <a:pt x="3334" y="16750"/>
                      <a:pt x="3334" y="18387"/>
                    </a:cubicBezTo>
                    <a:cubicBezTo>
                      <a:pt x="3334" y="19821"/>
                      <a:pt x="3072" y="21235"/>
                      <a:pt x="2567" y="22569"/>
                    </a:cubicBezTo>
                    <a:cubicBezTo>
                      <a:pt x="2345" y="23134"/>
                      <a:pt x="2082" y="23741"/>
                      <a:pt x="2264" y="24306"/>
                    </a:cubicBezTo>
                    <a:cubicBezTo>
                      <a:pt x="2426" y="24751"/>
                      <a:pt x="2849" y="25074"/>
                      <a:pt x="3315" y="25155"/>
                    </a:cubicBezTo>
                    <a:cubicBezTo>
                      <a:pt x="3404" y="25170"/>
                      <a:pt x="3495" y="25178"/>
                      <a:pt x="3586" y="25178"/>
                    </a:cubicBezTo>
                    <a:cubicBezTo>
                      <a:pt x="3969" y="25178"/>
                      <a:pt x="4358" y="25048"/>
                      <a:pt x="4668" y="24853"/>
                    </a:cubicBezTo>
                    <a:cubicBezTo>
                      <a:pt x="5435" y="24368"/>
                      <a:pt x="5861" y="23519"/>
                      <a:pt x="6184" y="22690"/>
                    </a:cubicBezTo>
                    <a:cubicBezTo>
                      <a:pt x="7113" y="20125"/>
                      <a:pt x="7154" y="17337"/>
                      <a:pt x="7073" y="14608"/>
                    </a:cubicBezTo>
                    <a:cubicBezTo>
                      <a:pt x="6992" y="11397"/>
                      <a:pt x="6769" y="8183"/>
                      <a:pt x="6548" y="4951"/>
                    </a:cubicBezTo>
                    <a:cubicBezTo>
                      <a:pt x="6467" y="3819"/>
                      <a:pt x="6365" y="2628"/>
                      <a:pt x="5739" y="1678"/>
                    </a:cubicBezTo>
                    <a:cubicBezTo>
                      <a:pt x="4870" y="365"/>
                      <a:pt x="3355" y="204"/>
                      <a:pt x="1920" y="21"/>
                    </a:cubicBezTo>
                    <a:cubicBezTo>
                      <a:pt x="1809" y="8"/>
                      <a:pt x="1704" y="1"/>
                      <a:pt x="16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4">
                <a:extLst>
                  <a:ext uri="{FF2B5EF4-FFF2-40B4-BE49-F238E27FC236}">
                    <a16:creationId xmlns:a16="http://schemas.microsoft.com/office/drawing/2014/main" id="{8F767A11-4631-4D07-86D8-222E368E5A96}"/>
                  </a:ext>
                </a:extLst>
              </p:cNvPr>
              <p:cNvSpPr/>
              <p:nvPr/>
            </p:nvSpPr>
            <p:spPr>
              <a:xfrm>
                <a:off x="5869050" y="4323050"/>
                <a:ext cx="705675" cy="293200"/>
              </a:xfrm>
              <a:custGeom>
                <a:avLst/>
                <a:gdLst/>
                <a:ahLst/>
                <a:cxnLst/>
                <a:rect l="l" t="t" r="r" b="b"/>
                <a:pathLst>
                  <a:path w="28227" h="11728" extrusionOk="0">
                    <a:moveTo>
                      <a:pt x="28072" y="1"/>
                    </a:moveTo>
                    <a:cubicBezTo>
                      <a:pt x="28056" y="1"/>
                      <a:pt x="28039" y="3"/>
                      <a:pt x="28024" y="9"/>
                    </a:cubicBezTo>
                    <a:cubicBezTo>
                      <a:pt x="23760" y="2191"/>
                      <a:pt x="19336" y="3584"/>
                      <a:pt x="15073" y="4939"/>
                    </a:cubicBezTo>
                    <a:cubicBezTo>
                      <a:pt x="9558" y="6695"/>
                      <a:pt x="4324" y="8352"/>
                      <a:pt x="62" y="11485"/>
                    </a:cubicBezTo>
                    <a:cubicBezTo>
                      <a:pt x="1" y="11525"/>
                      <a:pt x="1" y="11606"/>
                      <a:pt x="41" y="11666"/>
                    </a:cubicBezTo>
                    <a:cubicBezTo>
                      <a:pt x="67" y="11705"/>
                      <a:pt x="110" y="11727"/>
                      <a:pt x="153" y="11727"/>
                    </a:cubicBezTo>
                    <a:cubicBezTo>
                      <a:pt x="177" y="11727"/>
                      <a:pt x="202" y="11720"/>
                      <a:pt x="224" y="11706"/>
                    </a:cubicBezTo>
                    <a:cubicBezTo>
                      <a:pt x="4445" y="8575"/>
                      <a:pt x="9639" y="6919"/>
                      <a:pt x="15153" y="5181"/>
                    </a:cubicBezTo>
                    <a:cubicBezTo>
                      <a:pt x="19437" y="3827"/>
                      <a:pt x="23862" y="2433"/>
                      <a:pt x="28145" y="251"/>
                    </a:cubicBezTo>
                    <a:lnTo>
                      <a:pt x="28145" y="230"/>
                    </a:lnTo>
                    <a:cubicBezTo>
                      <a:pt x="28205" y="211"/>
                      <a:pt x="28226" y="130"/>
                      <a:pt x="28186" y="69"/>
                    </a:cubicBezTo>
                    <a:cubicBezTo>
                      <a:pt x="28170" y="24"/>
                      <a:pt x="28121" y="1"/>
                      <a:pt x="28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4">
                <a:extLst>
                  <a:ext uri="{FF2B5EF4-FFF2-40B4-BE49-F238E27FC236}">
                    <a16:creationId xmlns:a16="http://schemas.microsoft.com/office/drawing/2014/main" id="{38CAFB33-5854-D7CB-B43E-4A47900EB091}"/>
                  </a:ext>
                </a:extLst>
              </p:cNvPr>
              <p:cNvSpPr/>
              <p:nvPr/>
            </p:nvSpPr>
            <p:spPr>
              <a:xfrm>
                <a:off x="6808050" y="3840675"/>
                <a:ext cx="440475" cy="367800"/>
              </a:xfrm>
              <a:custGeom>
                <a:avLst/>
                <a:gdLst/>
                <a:ahLst/>
                <a:cxnLst/>
                <a:rect l="l" t="t" r="r" b="b"/>
                <a:pathLst>
                  <a:path w="17619" h="14712" extrusionOk="0">
                    <a:moveTo>
                      <a:pt x="17485" y="1"/>
                    </a:moveTo>
                    <a:cubicBezTo>
                      <a:pt x="17455" y="1"/>
                      <a:pt x="17423" y="11"/>
                      <a:pt x="17395" y="29"/>
                    </a:cubicBezTo>
                    <a:cubicBezTo>
                      <a:pt x="15052" y="1988"/>
                      <a:pt x="12729" y="3402"/>
                      <a:pt x="10485" y="4776"/>
                    </a:cubicBezTo>
                    <a:cubicBezTo>
                      <a:pt x="6445" y="7241"/>
                      <a:pt x="2646" y="9544"/>
                      <a:pt x="20" y="14515"/>
                    </a:cubicBezTo>
                    <a:cubicBezTo>
                      <a:pt x="0" y="14576"/>
                      <a:pt x="20" y="14657"/>
                      <a:pt x="81" y="14697"/>
                    </a:cubicBezTo>
                    <a:cubicBezTo>
                      <a:pt x="101" y="14707"/>
                      <a:pt x="122" y="14712"/>
                      <a:pt x="142" y="14712"/>
                    </a:cubicBezTo>
                    <a:cubicBezTo>
                      <a:pt x="162" y="14712"/>
                      <a:pt x="182" y="14707"/>
                      <a:pt x="202" y="14697"/>
                    </a:cubicBezTo>
                    <a:lnTo>
                      <a:pt x="262" y="14636"/>
                    </a:lnTo>
                    <a:cubicBezTo>
                      <a:pt x="2829" y="9727"/>
                      <a:pt x="6445" y="7545"/>
                      <a:pt x="10607" y="4999"/>
                    </a:cubicBezTo>
                    <a:cubicBezTo>
                      <a:pt x="12870" y="3626"/>
                      <a:pt x="15213" y="2211"/>
                      <a:pt x="17557" y="231"/>
                    </a:cubicBezTo>
                    <a:cubicBezTo>
                      <a:pt x="17618" y="170"/>
                      <a:pt x="17618" y="89"/>
                      <a:pt x="17578" y="49"/>
                    </a:cubicBezTo>
                    <a:cubicBezTo>
                      <a:pt x="17556" y="16"/>
                      <a:pt x="17521" y="1"/>
                      <a:pt x="17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4">
                <a:extLst>
                  <a:ext uri="{FF2B5EF4-FFF2-40B4-BE49-F238E27FC236}">
                    <a16:creationId xmlns:a16="http://schemas.microsoft.com/office/drawing/2014/main" id="{6F7695AB-FE30-7524-9BF7-23507D5FE511}"/>
                  </a:ext>
                </a:extLst>
              </p:cNvPr>
              <p:cNvSpPr/>
              <p:nvPr/>
            </p:nvSpPr>
            <p:spPr>
              <a:xfrm>
                <a:off x="6679750" y="3937850"/>
                <a:ext cx="39900" cy="363925"/>
              </a:xfrm>
              <a:custGeom>
                <a:avLst/>
                <a:gdLst/>
                <a:ahLst/>
                <a:cxnLst/>
                <a:rect l="l" t="t" r="r" b="b"/>
                <a:pathLst>
                  <a:path w="1596" h="14557" extrusionOk="0">
                    <a:moveTo>
                      <a:pt x="384" y="0"/>
                    </a:moveTo>
                    <a:cubicBezTo>
                      <a:pt x="303" y="0"/>
                      <a:pt x="262" y="62"/>
                      <a:pt x="262" y="143"/>
                    </a:cubicBezTo>
                    <a:lnTo>
                      <a:pt x="405" y="1597"/>
                    </a:lnTo>
                    <a:cubicBezTo>
                      <a:pt x="949" y="7133"/>
                      <a:pt x="1334" y="11153"/>
                      <a:pt x="20" y="14386"/>
                    </a:cubicBezTo>
                    <a:cubicBezTo>
                      <a:pt x="1" y="14447"/>
                      <a:pt x="41" y="14528"/>
                      <a:pt x="101" y="14547"/>
                    </a:cubicBezTo>
                    <a:cubicBezTo>
                      <a:pt x="114" y="14554"/>
                      <a:pt x="128" y="14557"/>
                      <a:pt x="141" y="14557"/>
                    </a:cubicBezTo>
                    <a:cubicBezTo>
                      <a:pt x="166" y="14557"/>
                      <a:pt x="189" y="14547"/>
                      <a:pt x="203" y="14547"/>
                    </a:cubicBezTo>
                    <a:cubicBezTo>
                      <a:pt x="222" y="14528"/>
                      <a:pt x="262" y="14507"/>
                      <a:pt x="262" y="14466"/>
                    </a:cubicBezTo>
                    <a:cubicBezTo>
                      <a:pt x="1596" y="11193"/>
                      <a:pt x="1192" y="7153"/>
                      <a:pt x="667" y="1557"/>
                    </a:cubicBezTo>
                    <a:lnTo>
                      <a:pt x="526" y="122"/>
                    </a:lnTo>
                    <a:cubicBezTo>
                      <a:pt x="505" y="41"/>
                      <a:pt x="445" y="0"/>
                      <a:pt x="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43" name="Google Shape;643;p44">
            <a:extLst>
              <a:ext uri="{FF2B5EF4-FFF2-40B4-BE49-F238E27FC236}">
                <a16:creationId xmlns:a16="http://schemas.microsoft.com/office/drawing/2014/main" id="{43D52EA0-B5B6-9F5C-24B7-57BEF3FB8BBD}"/>
              </a:ext>
            </a:extLst>
          </p:cNvPr>
          <p:cNvSpPr/>
          <p:nvPr/>
        </p:nvSpPr>
        <p:spPr>
          <a:xfrm>
            <a:off x="4421375" y="227800"/>
            <a:ext cx="443700" cy="443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4">
            <a:extLst>
              <a:ext uri="{FF2B5EF4-FFF2-40B4-BE49-F238E27FC236}">
                <a16:creationId xmlns:a16="http://schemas.microsoft.com/office/drawing/2014/main" id="{7FF8A21B-448D-2287-69A0-80EB9115FE2A}"/>
              </a:ext>
            </a:extLst>
          </p:cNvPr>
          <p:cNvSpPr/>
          <p:nvPr/>
        </p:nvSpPr>
        <p:spPr>
          <a:xfrm>
            <a:off x="7903850" y="4554625"/>
            <a:ext cx="443700" cy="443700"/>
          </a:xfrm>
          <a:prstGeom prst="mathPlus">
            <a:avLst>
              <a:gd name="adj1" fmla="val 1483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4">
            <a:extLst>
              <a:ext uri="{FF2B5EF4-FFF2-40B4-BE49-F238E27FC236}">
                <a16:creationId xmlns:a16="http://schemas.microsoft.com/office/drawing/2014/main" id="{D619D784-BE8D-FF12-DBA4-36F74B1C7FEF}"/>
              </a:ext>
            </a:extLst>
          </p:cNvPr>
          <p:cNvSpPr/>
          <p:nvPr/>
        </p:nvSpPr>
        <p:spPr>
          <a:xfrm>
            <a:off x="7771575" y="233300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4">
            <a:extLst>
              <a:ext uri="{FF2B5EF4-FFF2-40B4-BE49-F238E27FC236}">
                <a16:creationId xmlns:a16="http://schemas.microsoft.com/office/drawing/2014/main" id="{FBAF53E5-84FD-2C69-2355-1A04BE031C00}"/>
              </a:ext>
            </a:extLst>
          </p:cNvPr>
          <p:cNvSpPr/>
          <p:nvPr/>
        </p:nvSpPr>
        <p:spPr>
          <a:xfrm>
            <a:off x="6702500" y="4554625"/>
            <a:ext cx="320700" cy="320700"/>
          </a:xfrm>
          <a:prstGeom prst="mathPlus">
            <a:avLst>
              <a:gd name="adj1" fmla="val 1483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4">
            <a:extLst>
              <a:ext uri="{FF2B5EF4-FFF2-40B4-BE49-F238E27FC236}">
                <a16:creationId xmlns:a16="http://schemas.microsoft.com/office/drawing/2014/main" id="{1003429B-331A-94D3-9D2D-F7FA0FA8F487}"/>
              </a:ext>
            </a:extLst>
          </p:cNvPr>
          <p:cNvSpPr/>
          <p:nvPr/>
        </p:nvSpPr>
        <p:spPr>
          <a:xfrm>
            <a:off x="4544375" y="356955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426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9">
          <a:extLst>
            <a:ext uri="{FF2B5EF4-FFF2-40B4-BE49-F238E27FC236}">
              <a16:creationId xmlns:a16="http://schemas.microsoft.com/office/drawing/2014/main" id="{AD3978FB-0645-4BA8-674D-F6E04FFBD7D7}"/>
            </a:ext>
          </a:extLst>
        </p:cNvPr>
        <p:cNvGrpSpPr/>
        <p:nvPr/>
      </p:nvGrpSpPr>
      <p:grpSpPr>
        <a:xfrm>
          <a:off x="0" y="0"/>
          <a:ext cx="0" cy="0"/>
          <a:chOff x="0" y="0"/>
          <a:chExt cx="0" cy="0"/>
        </a:xfrm>
      </p:grpSpPr>
      <p:sp>
        <p:nvSpPr>
          <p:cNvPr id="643" name="Google Shape;643;p44">
            <a:extLst>
              <a:ext uri="{FF2B5EF4-FFF2-40B4-BE49-F238E27FC236}">
                <a16:creationId xmlns:a16="http://schemas.microsoft.com/office/drawing/2014/main" id="{27083682-E010-B909-70CA-8F74AD35F9EC}"/>
              </a:ext>
            </a:extLst>
          </p:cNvPr>
          <p:cNvSpPr/>
          <p:nvPr/>
        </p:nvSpPr>
        <p:spPr>
          <a:xfrm>
            <a:off x="7648575" y="4228252"/>
            <a:ext cx="443700" cy="443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4">
            <a:extLst>
              <a:ext uri="{FF2B5EF4-FFF2-40B4-BE49-F238E27FC236}">
                <a16:creationId xmlns:a16="http://schemas.microsoft.com/office/drawing/2014/main" id="{9B6219EA-BA23-89FF-87F0-FAB955B56661}"/>
              </a:ext>
            </a:extLst>
          </p:cNvPr>
          <p:cNvSpPr/>
          <p:nvPr/>
        </p:nvSpPr>
        <p:spPr>
          <a:xfrm>
            <a:off x="7903850" y="4554625"/>
            <a:ext cx="443700" cy="443700"/>
          </a:xfrm>
          <a:prstGeom prst="mathPlus">
            <a:avLst>
              <a:gd name="adj1" fmla="val 1483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4">
            <a:extLst>
              <a:ext uri="{FF2B5EF4-FFF2-40B4-BE49-F238E27FC236}">
                <a16:creationId xmlns:a16="http://schemas.microsoft.com/office/drawing/2014/main" id="{FF2EABCE-C891-7C27-0F7A-DEDB0AC4115C}"/>
              </a:ext>
            </a:extLst>
          </p:cNvPr>
          <p:cNvSpPr/>
          <p:nvPr/>
        </p:nvSpPr>
        <p:spPr>
          <a:xfrm>
            <a:off x="7771575" y="233300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4">
            <a:extLst>
              <a:ext uri="{FF2B5EF4-FFF2-40B4-BE49-F238E27FC236}">
                <a16:creationId xmlns:a16="http://schemas.microsoft.com/office/drawing/2014/main" id="{A17A9B70-A422-8B5F-407A-F7ABFC34B810}"/>
              </a:ext>
            </a:extLst>
          </p:cNvPr>
          <p:cNvSpPr/>
          <p:nvPr/>
        </p:nvSpPr>
        <p:spPr>
          <a:xfrm>
            <a:off x="6702500" y="4554625"/>
            <a:ext cx="320700" cy="320700"/>
          </a:xfrm>
          <a:prstGeom prst="mathPlus">
            <a:avLst>
              <a:gd name="adj1" fmla="val 1483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4">
            <a:extLst>
              <a:ext uri="{FF2B5EF4-FFF2-40B4-BE49-F238E27FC236}">
                <a16:creationId xmlns:a16="http://schemas.microsoft.com/office/drawing/2014/main" id="{9E9B6884-EF99-40FE-7FF3-DC02A5C26CDF}"/>
              </a:ext>
            </a:extLst>
          </p:cNvPr>
          <p:cNvSpPr/>
          <p:nvPr/>
        </p:nvSpPr>
        <p:spPr>
          <a:xfrm>
            <a:off x="4544375" y="356955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80;p44">
            <a:extLst>
              <a:ext uri="{FF2B5EF4-FFF2-40B4-BE49-F238E27FC236}">
                <a16:creationId xmlns:a16="http://schemas.microsoft.com/office/drawing/2014/main" id="{C8CED417-4680-7A62-503A-709E269CDF3A}"/>
              </a:ext>
            </a:extLst>
          </p:cNvPr>
          <p:cNvSpPr/>
          <p:nvPr/>
        </p:nvSpPr>
        <p:spPr>
          <a:xfrm rot="12425196">
            <a:off x="-960259" y="-1596002"/>
            <a:ext cx="3816717" cy="3022451"/>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43;p44">
            <a:extLst>
              <a:ext uri="{FF2B5EF4-FFF2-40B4-BE49-F238E27FC236}">
                <a16:creationId xmlns:a16="http://schemas.microsoft.com/office/drawing/2014/main" id="{3619EDE7-3304-15B7-D398-0178A19488C2}"/>
              </a:ext>
            </a:extLst>
          </p:cNvPr>
          <p:cNvSpPr/>
          <p:nvPr/>
        </p:nvSpPr>
        <p:spPr>
          <a:xfrm>
            <a:off x="336625" y="239093"/>
            <a:ext cx="443700" cy="443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80;p44">
            <a:extLst>
              <a:ext uri="{FF2B5EF4-FFF2-40B4-BE49-F238E27FC236}">
                <a16:creationId xmlns:a16="http://schemas.microsoft.com/office/drawing/2014/main" id="{B7A849E4-607C-F90B-1DF6-D2659488DBF4}"/>
              </a:ext>
            </a:extLst>
          </p:cNvPr>
          <p:cNvSpPr/>
          <p:nvPr/>
        </p:nvSpPr>
        <p:spPr>
          <a:xfrm rot="12425196">
            <a:off x="6715732" y="3364100"/>
            <a:ext cx="3816717" cy="3022451"/>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43;p44">
            <a:extLst>
              <a:ext uri="{FF2B5EF4-FFF2-40B4-BE49-F238E27FC236}">
                <a16:creationId xmlns:a16="http://schemas.microsoft.com/office/drawing/2014/main" id="{EA2CA371-661A-0C48-EABD-3123D58A0091}"/>
              </a:ext>
            </a:extLst>
          </p:cNvPr>
          <p:cNvSpPr/>
          <p:nvPr/>
        </p:nvSpPr>
        <p:spPr>
          <a:xfrm>
            <a:off x="7710075" y="4060804"/>
            <a:ext cx="443700" cy="443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a:extLst>
              <a:ext uri="{FF2B5EF4-FFF2-40B4-BE49-F238E27FC236}">
                <a16:creationId xmlns:a16="http://schemas.microsoft.com/office/drawing/2014/main" id="{AB816651-A2CB-BF66-095A-A85E83FBEB6F}"/>
              </a:ext>
            </a:extLst>
          </p:cNvPr>
          <p:cNvPicPr>
            <a:picLocks noChangeAspect="1"/>
          </p:cNvPicPr>
          <p:nvPr/>
        </p:nvPicPr>
        <p:blipFill>
          <a:blip r:embed="rId3"/>
          <a:stretch>
            <a:fillRect/>
          </a:stretch>
        </p:blipFill>
        <p:spPr>
          <a:xfrm>
            <a:off x="558475" y="334402"/>
            <a:ext cx="7885536" cy="4257606"/>
          </a:xfrm>
          <a:prstGeom prst="rect">
            <a:avLst/>
          </a:prstGeom>
        </p:spPr>
      </p:pic>
    </p:spTree>
    <p:extLst>
      <p:ext uri="{BB962C8B-B14F-4D97-AF65-F5344CB8AC3E}">
        <p14:creationId xmlns:p14="http://schemas.microsoft.com/office/powerpoint/2010/main" val="11053899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9">
          <a:extLst>
            <a:ext uri="{FF2B5EF4-FFF2-40B4-BE49-F238E27FC236}">
              <a16:creationId xmlns:a16="http://schemas.microsoft.com/office/drawing/2014/main" id="{E78852F8-2CE9-C1EA-6843-5FC5AB11E3A9}"/>
            </a:ext>
          </a:extLst>
        </p:cNvPr>
        <p:cNvGrpSpPr/>
        <p:nvPr/>
      </p:nvGrpSpPr>
      <p:grpSpPr>
        <a:xfrm>
          <a:off x="0" y="0"/>
          <a:ext cx="0" cy="0"/>
          <a:chOff x="0" y="0"/>
          <a:chExt cx="0" cy="0"/>
        </a:xfrm>
      </p:grpSpPr>
      <p:sp>
        <p:nvSpPr>
          <p:cNvPr id="643" name="Google Shape;643;p44">
            <a:extLst>
              <a:ext uri="{FF2B5EF4-FFF2-40B4-BE49-F238E27FC236}">
                <a16:creationId xmlns:a16="http://schemas.microsoft.com/office/drawing/2014/main" id="{0A560598-9615-7246-5ED2-B0102F012A8B}"/>
              </a:ext>
            </a:extLst>
          </p:cNvPr>
          <p:cNvSpPr/>
          <p:nvPr/>
        </p:nvSpPr>
        <p:spPr>
          <a:xfrm>
            <a:off x="7648575" y="4228252"/>
            <a:ext cx="443700" cy="443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4">
            <a:extLst>
              <a:ext uri="{FF2B5EF4-FFF2-40B4-BE49-F238E27FC236}">
                <a16:creationId xmlns:a16="http://schemas.microsoft.com/office/drawing/2014/main" id="{AB80AE99-96C8-D9EA-6F1B-F33DDF843AC8}"/>
              </a:ext>
            </a:extLst>
          </p:cNvPr>
          <p:cNvSpPr/>
          <p:nvPr/>
        </p:nvSpPr>
        <p:spPr>
          <a:xfrm>
            <a:off x="7903850" y="4554625"/>
            <a:ext cx="443700" cy="443700"/>
          </a:xfrm>
          <a:prstGeom prst="mathPlus">
            <a:avLst>
              <a:gd name="adj1" fmla="val 1483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4">
            <a:extLst>
              <a:ext uri="{FF2B5EF4-FFF2-40B4-BE49-F238E27FC236}">
                <a16:creationId xmlns:a16="http://schemas.microsoft.com/office/drawing/2014/main" id="{57D53830-8547-750A-154B-56955506294D}"/>
              </a:ext>
            </a:extLst>
          </p:cNvPr>
          <p:cNvSpPr/>
          <p:nvPr/>
        </p:nvSpPr>
        <p:spPr>
          <a:xfrm>
            <a:off x="7771575" y="233300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4">
            <a:extLst>
              <a:ext uri="{FF2B5EF4-FFF2-40B4-BE49-F238E27FC236}">
                <a16:creationId xmlns:a16="http://schemas.microsoft.com/office/drawing/2014/main" id="{128501A0-FBF5-81FC-E48C-5890B4ED6021}"/>
              </a:ext>
            </a:extLst>
          </p:cNvPr>
          <p:cNvSpPr/>
          <p:nvPr/>
        </p:nvSpPr>
        <p:spPr>
          <a:xfrm>
            <a:off x="6702500" y="4554625"/>
            <a:ext cx="320700" cy="320700"/>
          </a:xfrm>
          <a:prstGeom prst="mathPlus">
            <a:avLst>
              <a:gd name="adj1" fmla="val 1483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4">
            <a:extLst>
              <a:ext uri="{FF2B5EF4-FFF2-40B4-BE49-F238E27FC236}">
                <a16:creationId xmlns:a16="http://schemas.microsoft.com/office/drawing/2014/main" id="{52C1170C-087C-5AE3-C8C8-6ABA10278B7A}"/>
              </a:ext>
            </a:extLst>
          </p:cNvPr>
          <p:cNvSpPr/>
          <p:nvPr/>
        </p:nvSpPr>
        <p:spPr>
          <a:xfrm>
            <a:off x="4544375" y="356955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80;p44">
            <a:extLst>
              <a:ext uri="{FF2B5EF4-FFF2-40B4-BE49-F238E27FC236}">
                <a16:creationId xmlns:a16="http://schemas.microsoft.com/office/drawing/2014/main" id="{59E4351E-2528-2052-8139-81357F2455BF}"/>
              </a:ext>
            </a:extLst>
          </p:cNvPr>
          <p:cNvSpPr/>
          <p:nvPr/>
        </p:nvSpPr>
        <p:spPr>
          <a:xfrm rot="12425196">
            <a:off x="-960259" y="-1596002"/>
            <a:ext cx="3816717" cy="3022451"/>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43;p44">
            <a:extLst>
              <a:ext uri="{FF2B5EF4-FFF2-40B4-BE49-F238E27FC236}">
                <a16:creationId xmlns:a16="http://schemas.microsoft.com/office/drawing/2014/main" id="{1E8C9888-7689-A458-A818-26579B73567E}"/>
              </a:ext>
            </a:extLst>
          </p:cNvPr>
          <p:cNvSpPr/>
          <p:nvPr/>
        </p:nvSpPr>
        <p:spPr>
          <a:xfrm>
            <a:off x="336625" y="239093"/>
            <a:ext cx="443700" cy="443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80;p44">
            <a:extLst>
              <a:ext uri="{FF2B5EF4-FFF2-40B4-BE49-F238E27FC236}">
                <a16:creationId xmlns:a16="http://schemas.microsoft.com/office/drawing/2014/main" id="{92A27CB1-7075-1B04-3939-3C42E1D6E73E}"/>
              </a:ext>
            </a:extLst>
          </p:cNvPr>
          <p:cNvSpPr/>
          <p:nvPr/>
        </p:nvSpPr>
        <p:spPr>
          <a:xfrm rot="12425196">
            <a:off x="6715732" y="3364100"/>
            <a:ext cx="3816717" cy="3022451"/>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43;p44">
            <a:extLst>
              <a:ext uri="{FF2B5EF4-FFF2-40B4-BE49-F238E27FC236}">
                <a16:creationId xmlns:a16="http://schemas.microsoft.com/office/drawing/2014/main" id="{BF4F7A44-574D-0AA5-5E55-8229D708282F}"/>
              </a:ext>
            </a:extLst>
          </p:cNvPr>
          <p:cNvSpPr/>
          <p:nvPr/>
        </p:nvSpPr>
        <p:spPr>
          <a:xfrm>
            <a:off x="7710075" y="4060804"/>
            <a:ext cx="443700" cy="443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531AC78A-AF50-E597-A244-25EB395C1C4C}"/>
              </a:ext>
            </a:extLst>
          </p:cNvPr>
          <p:cNvPicPr>
            <a:picLocks noChangeAspect="1"/>
          </p:cNvPicPr>
          <p:nvPr/>
        </p:nvPicPr>
        <p:blipFill>
          <a:blip r:embed="rId3"/>
          <a:stretch>
            <a:fillRect/>
          </a:stretch>
        </p:blipFill>
        <p:spPr>
          <a:xfrm>
            <a:off x="668459" y="164803"/>
            <a:ext cx="7296280" cy="4703919"/>
          </a:xfrm>
          <a:prstGeom prst="rect">
            <a:avLst/>
          </a:prstGeom>
        </p:spPr>
      </p:pic>
    </p:spTree>
    <p:extLst>
      <p:ext uri="{BB962C8B-B14F-4D97-AF65-F5344CB8AC3E}">
        <p14:creationId xmlns:p14="http://schemas.microsoft.com/office/powerpoint/2010/main" val="35786868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9">
          <a:extLst>
            <a:ext uri="{FF2B5EF4-FFF2-40B4-BE49-F238E27FC236}">
              <a16:creationId xmlns:a16="http://schemas.microsoft.com/office/drawing/2014/main" id="{4EBBBAF0-6B90-3258-041A-504D8F5C217E}"/>
            </a:ext>
          </a:extLst>
        </p:cNvPr>
        <p:cNvGrpSpPr/>
        <p:nvPr/>
      </p:nvGrpSpPr>
      <p:grpSpPr>
        <a:xfrm>
          <a:off x="0" y="0"/>
          <a:ext cx="0" cy="0"/>
          <a:chOff x="0" y="0"/>
          <a:chExt cx="0" cy="0"/>
        </a:xfrm>
      </p:grpSpPr>
      <p:sp>
        <p:nvSpPr>
          <p:cNvPr id="643" name="Google Shape;643;p44">
            <a:extLst>
              <a:ext uri="{FF2B5EF4-FFF2-40B4-BE49-F238E27FC236}">
                <a16:creationId xmlns:a16="http://schemas.microsoft.com/office/drawing/2014/main" id="{E653971E-6174-C60D-7B79-22FA9696F33B}"/>
              </a:ext>
            </a:extLst>
          </p:cNvPr>
          <p:cNvSpPr/>
          <p:nvPr/>
        </p:nvSpPr>
        <p:spPr>
          <a:xfrm>
            <a:off x="7648575" y="4228252"/>
            <a:ext cx="443700" cy="443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4">
            <a:extLst>
              <a:ext uri="{FF2B5EF4-FFF2-40B4-BE49-F238E27FC236}">
                <a16:creationId xmlns:a16="http://schemas.microsoft.com/office/drawing/2014/main" id="{0018B633-F46A-9D75-B5A6-A35205E1296C}"/>
              </a:ext>
            </a:extLst>
          </p:cNvPr>
          <p:cNvSpPr/>
          <p:nvPr/>
        </p:nvSpPr>
        <p:spPr>
          <a:xfrm>
            <a:off x="7903850" y="4554625"/>
            <a:ext cx="443700" cy="443700"/>
          </a:xfrm>
          <a:prstGeom prst="mathPlus">
            <a:avLst>
              <a:gd name="adj1" fmla="val 1483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4">
            <a:extLst>
              <a:ext uri="{FF2B5EF4-FFF2-40B4-BE49-F238E27FC236}">
                <a16:creationId xmlns:a16="http://schemas.microsoft.com/office/drawing/2014/main" id="{C976C277-CF13-D33A-5E4A-728B2B2CBE75}"/>
              </a:ext>
            </a:extLst>
          </p:cNvPr>
          <p:cNvSpPr/>
          <p:nvPr/>
        </p:nvSpPr>
        <p:spPr>
          <a:xfrm>
            <a:off x="7771575" y="233300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4">
            <a:extLst>
              <a:ext uri="{FF2B5EF4-FFF2-40B4-BE49-F238E27FC236}">
                <a16:creationId xmlns:a16="http://schemas.microsoft.com/office/drawing/2014/main" id="{C1735DB0-5CC1-72FA-FFC5-684BBE3BADFC}"/>
              </a:ext>
            </a:extLst>
          </p:cNvPr>
          <p:cNvSpPr/>
          <p:nvPr/>
        </p:nvSpPr>
        <p:spPr>
          <a:xfrm>
            <a:off x="6702500" y="4554625"/>
            <a:ext cx="320700" cy="320700"/>
          </a:xfrm>
          <a:prstGeom prst="mathPlus">
            <a:avLst>
              <a:gd name="adj1" fmla="val 1483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4">
            <a:extLst>
              <a:ext uri="{FF2B5EF4-FFF2-40B4-BE49-F238E27FC236}">
                <a16:creationId xmlns:a16="http://schemas.microsoft.com/office/drawing/2014/main" id="{11B6870C-9FE8-059F-E218-933999CC512B}"/>
              </a:ext>
            </a:extLst>
          </p:cNvPr>
          <p:cNvSpPr/>
          <p:nvPr/>
        </p:nvSpPr>
        <p:spPr>
          <a:xfrm>
            <a:off x="4544375" y="356955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80;p44">
            <a:extLst>
              <a:ext uri="{FF2B5EF4-FFF2-40B4-BE49-F238E27FC236}">
                <a16:creationId xmlns:a16="http://schemas.microsoft.com/office/drawing/2014/main" id="{0DE4A638-350A-6336-4078-700CD15F6559}"/>
              </a:ext>
            </a:extLst>
          </p:cNvPr>
          <p:cNvSpPr/>
          <p:nvPr/>
        </p:nvSpPr>
        <p:spPr>
          <a:xfrm rot="12425196">
            <a:off x="-960259" y="-1596002"/>
            <a:ext cx="3816717" cy="3022451"/>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43;p44">
            <a:extLst>
              <a:ext uri="{FF2B5EF4-FFF2-40B4-BE49-F238E27FC236}">
                <a16:creationId xmlns:a16="http://schemas.microsoft.com/office/drawing/2014/main" id="{53BB6C61-9243-8106-5604-6DF0BC3821CA}"/>
              </a:ext>
            </a:extLst>
          </p:cNvPr>
          <p:cNvSpPr/>
          <p:nvPr/>
        </p:nvSpPr>
        <p:spPr>
          <a:xfrm>
            <a:off x="336625" y="239093"/>
            <a:ext cx="443700" cy="443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80;p44">
            <a:extLst>
              <a:ext uri="{FF2B5EF4-FFF2-40B4-BE49-F238E27FC236}">
                <a16:creationId xmlns:a16="http://schemas.microsoft.com/office/drawing/2014/main" id="{D8C400DA-171C-71E6-4046-752155EBDED6}"/>
              </a:ext>
            </a:extLst>
          </p:cNvPr>
          <p:cNvSpPr/>
          <p:nvPr/>
        </p:nvSpPr>
        <p:spPr>
          <a:xfrm rot="12425196">
            <a:off x="6715732" y="3364100"/>
            <a:ext cx="3816717" cy="3022451"/>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43;p44">
            <a:extLst>
              <a:ext uri="{FF2B5EF4-FFF2-40B4-BE49-F238E27FC236}">
                <a16:creationId xmlns:a16="http://schemas.microsoft.com/office/drawing/2014/main" id="{DCB4243F-B8ED-7972-6E01-832B5E951215}"/>
              </a:ext>
            </a:extLst>
          </p:cNvPr>
          <p:cNvSpPr/>
          <p:nvPr/>
        </p:nvSpPr>
        <p:spPr>
          <a:xfrm>
            <a:off x="7710075" y="4060804"/>
            <a:ext cx="443700" cy="443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8800650D-D693-A75B-9DCF-F421C641229A}"/>
              </a:ext>
            </a:extLst>
          </p:cNvPr>
          <p:cNvPicPr>
            <a:picLocks noChangeAspect="1"/>
          </p:cNvPicPr>
          <p:nvPr/>
        </p:nvPicPr>
        <p:blipFill>
          <a:blip r:embed="rId3"/>
          <a:stretch>
            <a:fillRect/>
          </a:stretch>
        </p:blipFill>
        <p:spPr>
          <a:xfrm>
            <a:off x="883041" y="402940"/>
            <a:ext cx="7464509" cy="4108769"/>
          </a:xfrm>
          <a:prstGeom prst="rect">
            <a:avLst/>
          </a:prstGeom>
        </p:spPr>
      </p:pic>
    </p:spTree>
    <p:extLst>
      <p:ext uri="{BB962C8B-B14F-4D97-AF65-F5344CB8AC3E}">
        <p14:creationId xmlns:p14="http://schemas.microsoft.com/office/powerpoint/2010/main" val="9639468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2"/>
          <p:cNvSpPr txBox="1">
            <a:spLocks noGrp="1"/>
          </p:cNvSpPr>
          <p:nvPr>
            <p:ph type="title"/>
          </p:nvPr>
        </p:nvSpPr>
        <p:spPr>
          <a:xfrm>
            <a:off x="720000" y="33189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457" name="Google Shape;457;p42"/>
          <p:cNvSpPr txBox="1">
            <a:spLocks noGrp="1"/>
          </p:cNvSpPr>
          <p:nvPr>
            <p:ph type="title" idx="7"/>
          </p:nvPr>
        </p:nvSpPr>
        <p:spPr>
          <a:xfrm>
            <a:off x="444556" y="1301450"/>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58" name="Google Shape;458;p42"/>
          <p:cNvSpPr txBox="1">
            <a:spLocks noGrp="1"/>
          </p:cNvSpPr>
          <p:nvPr>
            <p:ph type="title" idx="8"/>
          </p:nvPr>
        </p:nvSpPr>
        <p:spPr>
          <a:xfrm>
            <a:off x="444556" y="279901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459" name="Google Shape;459;p42"/>
          <p:cNvSpPr txBox="1">
            <a:spLocks noGrp="1"/>
          </p:cNvSpPr>
          <p:nvPr>
            <p:ph type="title" idx="9"/>
          </p:nvPr>
        </p:nvSpPr>
        <p:spPr>
          <a:xfrm>
            <a:off x="3317702" y="13014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60" name="Google Shape;460;p42"/>
          <p:cNvSpPr txBox="1">
            <a:spLocks noGrp="1"/>
          </p:cNvSpPr>
          <p:nvPr>
            <p:ph type="title" idx="13"/>
          </p:nvPr>
        </p:nvSpPr>
        <p:spPr>
          <a:xfrm>
            <a:off x="3354978" y="2751075"/>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461" name="Google Shape;461;p42"/>
          <p:cNvSpPr txBox="1">
            <a:spLocks noGrp="1"/>
          </p:cNvSpPr>
          <p:nvPr>
            <p:ph type="title" idx="14"/>
          </p:nvPr>
        </p:nvSpPr>
        <p:spPr>
          <a:xfrm>
            <a:off x="5922177" y="13014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462" name="Google Shape;462;p42"/>
          <p:cNvSpPr txBox="1">
            <a:spLocks noGrp="1"/>
          </p:cNvSpPr>
          <p:nvPr>
            <p:ph type="title" idx="15"/>
          </p:nvPr>
        </p:nvSpPr>
        <p:spPr>
          <a:xfrm>
            <a:off x="5922177" y="2744857"/>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463" name="Google Shape;463;p42"/>
          <p:cNvSpPr txBox="1">
            <a:spLocks noGrp="1"/>
          </p:cNvSpPr>
          <p:nvPr>
            <p:ph type="subTitle" idx="16"/>
          </p:nvPr>
        </p:nvSpPr>
        <p:spPr>
          <a:xfrm>
            <a:off x="1317532" y="1157691"/>
            <a:ext cx="1697700" cy="72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464" name="Google Shape;464;p42"/>
          <p:cNvSpPr txBox="1">
            <a:spLocks noGrp="1"/>
          </p:cNvSpPr>
          <p:nvPr>
            <p:ph type="subTitle" idx="17"/>
          </p:nvPr>
        </p:nvSpPr>
        <p:spPr>
          <a:xfrm>
            <a:off x="4052401" y="1301450"/>
            <a:ext cx="2328227" cy="64884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a:t>
            </a:r>
          </a:p>
          <a:p>
            <a:pPr marL="0" lvl="0" indent="0" algn="l" rtl="0">
              <a:spcBef>
                <a:spcPts val="0"/>
              </a:spcBef>
              <a:spcAft>
                <a:spcPts val="0"/>
              </a:spcAft>
              <a:buNone/>
            </a:pPr>
            <a:r>
              <a:rPr lang="en" dirty="0"/>
              <a:t>Statement</a:t>
            </a:r>
            <a:endParaRPr dirty="0"/>
          </a:p>
        </p:txBody>
      </p:sp>
      <p:sp>
        <p:nvSpPr>
          <p:cNvPr id="465" name="Google Shape;465;p42"/>
          <p:cNvSpPr txBox="1">
            <a:spLocks noGrp="1"/>
          </p:cNvSpPr>
          <p:nvPr>
            <p:ph type="subTitle" idx="18"/>
          </p:nvPr>
        </p:nvSpPr>
        <p:spPr>
          <a:xfrm>
            <a:off x="6605329" y="1088691"/>
            <a:ext cx="2222665" cy="72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W</a:t>
            </a:r>
            <a:r>
              <a:rPr lang="en" dirty="0"/>
              <a:t>hy this project?</a:t>
            </a:r>
            <a:endParaRPr dirty="0"/>
          </a:p>
        </p:txBody>
      </p:sp>
      <p:sp>
        <p:nvSpPr>
          <p:cNvPr id="466" name="Google Shape;466;p42"/>
          <p:cNvSpPr txBox="1">
            <a:spLocks noGrp="1"/>
          </p:cNvSpPr>
          <p:nvPr>
            <p:ph type="subTitle" idx="19"/>
          </p:nvPr>
        </p:nvSpPr>
        <p:spPr>
          <a:xfrm>
            <a:off x="1218278" y="2744857"/>
            <a:ext cx="2097678" cy="723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Implementation and features</a:t>
            </a:r>
          </a:p>
        </p:txBody>
      </p:sp>
      <p:sp>
        <p:nvSpPr>
          <p:cNvPr id="467" name="Google Shape;467;p42"/>
          <p:cNvSpPr txBox="1">
            <a:spLocks noGrp="1"/>
          </p:cNvSpPr>
          <p:nvPr>
            <p:ph type="subTitle" idx="20"/>
          </p:nvPr>
        </p:nvSpPr>
        <p:spPr>
          <a:xfrm>
            <a:off x="4086200" y="2767603"/>
            <a:ext cx="1884293" cy="72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Technologies</a:t>
            </a:r>
          </a:p>
          <a:p>
            <a:pPr marL="0" lvl="0" indent="0" algn="l" rtl="0">
              <a:spcBef>
                <a:spcPts val="0"/>
              </a:spcBef>
              <a:spcAft>
                <a:spcPts val="0"/>
              </a:spcAft>
              <a:buNone/>
            </a:pPr>
            <a:r>
              <a:rPr lang="en-IN" dirty="0"/>
              <a:t> used</a:t>
            </a:r>
          </a:p>
        </p:txBody>
      </p:sp>
      <p:sp>
        <p:nvSpPr>
          <p:cNvPr id="468" name="Google Shape;468;p42"/>
          <p:cNvSpPr txBox="1">
            <a:spLocks noGrp="1"/>
          </p:cNvSpPr>
          <p:nvPr>
            <p:ph type="subTitle" idx="21"/>
          </p:nvPr>
        </p:nvSpPr>
        <p:spPr>
          <a:xfrm>
            <a:off x="6695899" y="2492762"/>
            <a:ext cx="1697700" cy="72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SQL TABLES</a:t>
            </a:r>
            <a:endParaRPr dirty="0"/>
          </a:p>
        </p:txBody>
      </p:sp>
      <p:sp>
        <p:nvSpPr>
          <p:cNvPr id="469" name="Google Shape;469;p42"/>
          <p:cNvSpPr/>
          <p:nvPr/>
        </p:nvSpPr>
        <p:spPr>
          <a:xfrm>
            <a:off x="3317700" y="4225250"/>
            <a:ext cx="443700" cy="443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580;p44">
            <a:extLst>
              <a:ext uri="{FF2B5EF4-FFF2-40B4-BE49-F238E27FC236}">
                <a16:creationId xmlns:a16="http://schemas.microsoft.com/office/drawing/2014/main" id="{05D68ADB-ECAD-F97B-DC64-128C83547BB7}"/>
              </a:ext>
            </a:extLst>
          </p:cNvPr>
          <p:cNvSpPr/>
          <p:nvPr/>
        </p:nvSpPr>
        <p:spPr>
          <a:xfrm rot="12425196">
            <a:off x="-1319399" y="-1737581"/>
            <a:ext cx="3816717" cy="3022451"/>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Google Shape;580;p44">
            <a:extLst>
              <a:ext uri="{FF2B5EF4-FFF2-40B4-BE49-F238E27FC236}">
                <a16:creationId xmlns:a16="http://schemas.microsoft.com/office/drawing/2014/main" id="{81D07260-A301-76EF-6CB7-1949ADF03FC2}"/>
              </a:ext>
            </a:extLst>
          </p:cNvPr>
          <p:cNvSpPr/>
          <p:nvPr/>
        </p:nvSpPr>
        <p:spPr>
          <a:xfrm rot="12425196">
            <a:off x="4748517" y="4380465"/>
            <a:ext cx="3816717" cy="3022451"/>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9">
          <a:extLst>
            <a:ext uri="{FF2B5EF4-FFF2-40B4-BE49-F238E27FC236}">
              <a16:creationId xmlns:a16="http://schemas.microsoft.com/office/drawing/2014/main" id="{632B47CC-FE9C-A929-1795-F09620DC4343}"/>
            </a:ext>
          </a:extLst>
        </p:cNvPr>
        <p:cNvGrpSpPr/>
        <p:nvPr/>
      </p:nvGrpSpPr>
      <p:grpSpPr>
        <a:xfrm>
          <a:off x="0" y="0"/>
          <a:ext cx="0" cy="0"/>
          <a:chOff x="0" y="0"/>
          <a:chExt cx="0" cy="0"/>
        </a:xfrm>
      </p:grpSpPr>
      <p:sp>
        <p:nvSpPr>
          <p:cNvPr id="643" name="Google Shape;643;p44">
            <a:extLst>
              <a:ext uri="{FF2B5EF4-FFF2-40B4-BE49-F238E27FC236}">
                <a16:creationId xmlns:a16="http://schemas.microsoft.com/office/drawing/2014/main" id="{025CFB05-4388-A63A-0B88-823E1FD55748}"/>
              </a:ext>
            </a:extLst>
          </p:cNvPr>
          <p:cNvSpPr/>
          <p:nvPr/>
        </p:nvSpPr>
        <p:spPr>
          <a:xfrm>
            <a:off x="7648575" y="4228252"/>
            <a:ext cx="443700" cy="443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4">
            <a:extLst>
              <a:ext uri="{FF2B5EF4-FFF2-40B4-BE49-F238E27FC236}">
                <a16:creationId xmlns:a16="http://schemas.microsoft.com/office/drawing/2014/main" id="{3011EBBF-B266-A5B4-57F8-385177D17680}"/>
              </a:ext>
            </a:extLst>
          </p:cNvPr>
          <p:cNvSpPr/>
          <p:nvPr/>
        </p:nvSpPr>
        <p:spPr>
          <a:xfrm>
            <a:off x="7903850" y="4554625"/>
            <a:ext cx="443700" cy="443700"/>
          </a:xfrm>
          <a:prstGeom prst="mathPlus">
            <a:avLst>
              <a:gd name="adj1" fmla="val 1483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4">
            <a:extLst>
              <a:ext uri="{FF2B5EF4-FFF2-40B4-BE49-F238E27FC236}">
                <a16:creationId xmlns:a16="http://schemas.microsoft.com/office/drawing/2014/main" id="{BC212B69-8B14-74E9-835D-FF052C10D472}"/>
              </a:ext>
            </a:extLst>
          </p:cNvPr>
          <p:cNvSpPr/>
          <p:nvPr/>
        </p:nvSpPr>
        <p:spPr>
          <a:xfrm>
            <a:off x="7771575" y="233300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4">
            <a:extLst>
              <a:ext uri="{FF2B5EF4-FFF2-40B4-BE49-F238E27FC236}">
                <a16:creationId xmlns:a16="http://schemas.microsoft.com/office/drawing/2014/main" id="{5F1F187F-E0B9-0D94-736B-09DD0AFC4988}"/>
              </a:ext>
            </a:extLst>
          </p:cNvPr>
          <p:cNvSpPr/>
          <p:nvPr/>
        </p:nvSpPr>
        <p:spPr>
          <a:xfrm>
            <a:off x="6702500" y="4554625"/>
            <a:ext cx="320700" cy="320700"/>
          </a:xfrm>
          <a:prstGeom prst="mathPlus">
            <a:avLst>
              <a:gd name="adj1" fmla="val 1483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4">
            <a:extLst>
              <a:ext uri="{FF2B5EF4-FFF2-40B4-BE49-F238E27FC236}">
                <a16:creationId xmlns:a16="http://schemas.microsoft.com/office/drawing/2014/main" id="{F3E101B7-16F2-DB23-FB42-03F980623D76}"/>
              </a:ext>
            </a:extLst>
          </p:cNvPr>
          <p:cNvSpPr/>
          <p:nvPr/>
        </p:nvSpPr>
        <p:spPr>
          <a:xfrm>
            <a:off x="4544375" y="356955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80;p44">
            <a:extLst>
              <a:ext uri="{FF2B5EF4-FFF2-40B4-BE49-F238E27FC236}">
                <a16:creationId xmlns:a16="http://schemas.microsoft.com/office/drawing/2014/main" id="{EDD6213E-BF19-EAF9-2843-EC8A465209AB}"/>
              </a:ext>
            </a:extLst>
          </p:cNvPr>
          <p:cNvSpPr/>
          <p:nvPr/>
        </p:nvSpPr>
        <p:spPr>
          <a:xfrm rot="12425196">
            <a:off x="-960259" y="-1596002"/>
            <a:ext cx="3816717" cy="3022451"/>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43;p44">
            <a:extLst>
              <a:ext uri="{FF2B5EF4-FFF2-40B4-BE49-F238E27FC236}">
                <a16:creationId xmlns:a16="http://schemas.microsoft.com/office/drawing/2014/main" id="{FAF77E92-9C13-7FED-B8A1-C793D46D9392}"/>
              </a:ext>
            </a:extLst>
          </p:cNvPr>
          <p:cNvSpPr/>
          <p:nvPr/>
        </p:nvSpPr>
        <p:spPr>
          <a:xfrm>
            <a:off x="336625" y="239093"/>
            <a:ext cx="443700" cy="443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80;p44">
            <a:extLst>
              <a:ext uri="{FF2B5EF4-FFF2-40B4-BE49-F238E27FC236}">
                <a16:creationId xmlns:a16="http://schemas.microsoft.com/office/drawing/2014/main" id="{690FA68A-C720-E91A-5444-A3CF25286E27}"/>
              </a:ext>
            </a:extLst>
          </p:cNvPr>
          <p:cNvSpPr/>
          <p:nvPr/>
        </p:nvSpPr>
        <p:spPr>
          <a:xfrm rot="12425196">
            <a:off x="6715732" y="3364100"/>
            <a:ext cx="3816717" cy="3022451"/>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43;p44">
            <a:extLst>
              <a:ext uri="{FF2B5EF4-FFF2-40B4-BE49-F238E27FC236}">
                <a16:creationId xmlns:a16="http://schemas.microsoft.com/office/drawing/2014/main" id="{4856E72B-5215-50A7-414B-4C5C09DF401B}"/>
              </a:ext>
            </a:extLst>
          </p:cNvPr>
          <p:cNvSpPr/>
          <p:nvPr/>
        </p:nvSpPr>
        <p:spPr>
          <a:xfrm>
            <a:off x="7710075" y="4060804"/>
            <a:ext cx="443700" cy="443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8CF2EDDD-7BD1-8C40-A9A5-11A42ECDD66D}"/>
              </a:ext>
            </a:extLst>
          </p:cNvPr>
          <p:cNvPicPr>
            <a:picLocks noChangeAspect="1"/>
          </p:cNvPicPr>
          <p:nvPr/>
        </p:nvPicPr>
        <p:blipFill>
          <a:blip r:embed="rId3"/>
          <a:stretch>
            <a:fillRect/>
          </a:stretch>
        </p:blipFill>
        <p:spPr>
          <a:xfrm>
            <a:off x="700716" y="609695"/>
            <a:ext cx="7391559" cy="3767309"/>
          </a:xfrm>
          <a:prstGeom prst="rect">
            <a:avLst/>
          </a:prstGeom>
        </p:spPr>
      </p:pic>
    </p:spTree>
    <p:extLst>
      <p:ext uri="{BB962C8B-B14F-4D97-AF65-F5344CB8AC3E}">
        <p14:creationId xmlns:p14="http://schemas.microsoft.com/office/powerpoint/2010/main" val="16619232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43"/>
        <p:cNvGrpSpPr/>
        <p:nvPr/>
      </p:nvGrpSpPr>
      <p:grpSpPr>
        <a:xfrm>
          <a:off x="0" y="0"/>
          <a:ext cx="0" cy="0"/>
          <a:chOff x="0" y="0"/>
          <a:chExt cx="0" cy="0"/>
        </a:xfrm>
      </p:grpSpPr>
      <p:sp>
        <p:nvSpPr>
          <p:cNvPr id="3344" name="Google Shape;3344;p76"/>
          <p:cNvSpPr/>
          <p:nvPr/>
        </p:nvSpPr>
        <p:spPr>
          <a:xfrm rot="4690545">
            <a:off x="1939079" y="3243931"/>
            <a:ext cx="63888" cy="50020"/>
          </a:xfrm>
          <a:custGeom>
            <a:avLst/>
            <a:gdLst/>
            <a:ahLst/>
            <a:cxnLst/>
            <a:rect l="l" t="t" r="r" b="b"/>
            <a:pathLst>
              <a:path w="3599" h="2897" extrusionOk="0">
                <a:moveTo>
                  <a:pt x="2669" y="0"/>
                </a:moveTo>
                <a:cubicBezTo>
                  <a:pt x="2493" y="0"/>
                  <a:pt x="2318" y="52"/>
                  <a:pt x="2177" y="158"/>
                </a:cubicBezTo>
                <a:lnTo>
                  <a:pt x="457" y="1405"/>
                </a:lnTo>
                <a:cubicBezTo>
                  <a:pt x="87" y="1667"/>
                  <a:pt x="0" y="2177"/>
                  <a:pt x="263" y="2545"/>
                </a:cubicBezTo>
                <a:cubicBezTo>
                  <a:pt x="422" y="2774"/>
                  <a:pt x="684" y="2897"/>
                  <a:pt x="930" y="2897"/>
                </a:cubicBezTo>
                <a:cubicBezTo>
                  <a:pt x="1106" y="2897"/>
                  <a:pt x="1264" y="2845"/>
                  <a:pt x="1405" y="2739"/>
                </a:cubicBezTo>
                <a:lnTo>
                  <a:pt x="3142" y="1510"/>
                </a:lnTo>
                <a:cubicBezTo>
                  <a:pt x="3512" y="1246"/>
                  <a:pt x="3599" y="719"/>
                  <a:pt x="3336" y="351"/>
                </a:cubicBezTo>
                <a:cubicBezTo>
                  <a:pt x="3177" y="122"/>
                  <a:pt x="2915" y="0"/>
                  <a:pt x="2669" y="0"/>
                </a:cubicBezTo>
                <a:close/>
              </a:path>
            </a:pathLst>
          </a:custGeom>
          <a:solidFill>
            <a:srgbClr val="C975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76"/>
          <p:cNvSpPr txBox="1">
            <a:spLocks noGrp="1"/>
          </p:cNvSpPr>
          <p:nvPr>
            <p:ph type="body" idx="1"/>
          </p:nvPr>
        </p:nvSpPr>
        <p:spPr>
          <a:xfrm>
            <a:off x="720000" y="369001"/>
            <a:ext cx="7704000" cy="2265724"/>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200" dirty="0"/>
          </a:p>
          <a:p>
            <a:pPr marL="457200" lvl="0" indent="-304800" algn="l" rtl="0">
              <a:spcBef>
                <a:spcPts val="1600"/>
              </a:spcBef>
              <a:spcAft>
                <a:spcPts val="0"/>
              </a:spcAft>
              <a:buSzPts val="1200"/>
              <a:buChar char="●"/>
            </a:pPr>
            <a:r>
              <a:rPr lang="en-US" sz="1200" u="sng" dirty="0">
                <a:hlinkClick r:id="rId3"/>
              </a:rPr>
              <a:t>https://github.com/tarun360/Organ-Donation-and-Procurement-Network-Management-System</a:t>
            </a:r>
            <a:endParaRPr lang="en-US" sz="1200" u="sng" dirty="0"/>
          </a:p>
          <a:p>
            <a:pPr marL="457200" lvl="0" indent="-304800" algn="l" rtl="0">
              <a:spcBef>
                <a:spcPts val="1600"/>
              </a:spcBef>
              <a:spcAft>
                <a:spcPts val="0"/>
              </a:spcAft>
              <a:buSzPts val="1200"/>
              <a:buChar char="●"/>
            </a:pPr>
            <a:r>
              <a:rPr lang="en-IN" sz="1200" dirty="0">
                <a:hlinkClick r:id="rId4"/>
              </a:rPr>
              <a:t>https://www.w3schools.com/python/python_mysql_getstarted.asp</a:t>
            </a:r>
            <a:endParaRPr lang="en-IN" sz="1200" dirty="0"/>
          </a:p>
          <a:p>
            <a:pPr marL="457200" lvl="0" indent="-304800" algn="l" rtl="0">
              <a:spcBef>
                <a:spcPts val="1600"/>
              </a:spcBef>
              <a:spcAft>
                <a:spcPts val="0"/>
              </a:spcAft>
              <a:buSzPts val="1200"/>
              <a:buChar char="●"/>
            </a:pPr>
            <a:r>
              <a:rPr lang="en-IN" sz="1200" dirty="0"/>
              <a:t>https://www.organindia.org/ORGAN-DONATION/#:~:text=I%20feel%20that%20when%20a,their%20spirts%20and%20their%20confidence.</a:t>
            </a:r>
          </a:p>
          <a:p>
            <a:pPr marL="152400" lvl="0" indent="0" algn="l" rtl="0">
              <a:spcBef>
                <a:spcPts val="1600"/>
              </a:spcBef>
              <a:spcAft>
                <a:spcPts val="0"/>
              </a:spcAft>
              <a:buSzPts val="1200"/>
              <a:buNone/>
            </a:pPr>
            <a:endParaRPr sz="1200" dirty="0"/>
          </a:p>
        </p:txBody>
      </p:sp>
      <p:grpSp>
        <p:nvGrpSpPr>
          <p:cNvPr id="3347" name="Google Shape;3347;p76"/>
          <p:cNvGrpSpPr/>
          <p:nvPr/>
        </p:nvGrpSpPr>
        <p:grpSpPr>
          <a:xfrm>
            <a:off x="7280120" y="2675121"/>
            <a:ext cx="979824" cy="1928658"/>
            <a:chOff x="2466750" y="238125"/>
            <a:chExt cx="2659675" cy="5236650"/>
          </a:xfrm>
        </p:grpSpPr>
        <p:sp>
          <p:nvSpPr>
            <p:cNvPr id="3348" name="Google Shape;3348;p76"/>
            <p:cNvSpPr/>
            <p:nvPr/>
          </p:nvSpPr>
          <p:spPr>
            <a:xfrm>
              <a:off x="2997425" y="2818100"/>
              <a:ext cx="863125" cy="873425"/>
            </a:xfrm>
            <a:custGeom>
              <a:avLst/>
              <a:gdLst/>
              <a:ahLst/>
              <a:cxnLst/>
              <a:rect l="l" t="t" r="r" b="b"/>
              <a:pathLst>
                <a:path w="34525" h="34937" extrusionOk="0">
                  <a:moveTo>
                    <a:pt x="8613" y="1"/>
                  </a:moveTo>
                  <a:cubicBezTo>
                    <a:pt x="6766" y="1"/>
                    <a:pt x="4915" y="642"/>
                    <a:pt x="3447" y="1967"/>
                  </a:cubicBezTo>
                  <a:cubicBezTo>
                    <a:pt x="257" y="4829"/>
                    <a:pt x="0" y="9754"/>
                    <a:pt x="2837" y="12944"/>
                  </a:cubicBezTo>
                  <a:lnTo>
                    <a:pt x="20124" y="32363"/>
                  </a:lnTo>
                  <a:cubicBezTo>
                    <a:pt x="21225" y="33630"/>
                    <a:pt x="22679" y="34427"/>
                    <a:pt x="24205" y="34755"/>
                  </a:cubicBezTo>
                  <a:cubicBezTo>
                    <a:pt x="24758" y="34876"/>
                    <a:pt x="25322" y="34936"/>
                    <a:pt x="25888" y="34936"/>
                  </a:cubicBezTo>
                  <a:cubicBezTo>
                    <a:pt x="27742" y="34936"/>
                    <a:pt x="29602" y="34286"/>
                    <a:pt x="31076" y="32973"/>
                  </a:cubicBezTo>
                  <a:cubicBezTo>
                    <a:pt x="34243" y="30112"/>
                    <a:pt x="34524" y="25164"/>
                    <a:pt x="31663" y="22021"/>
                  </a:cubicBezTo>
                  <a:lnTo>
                    <a:pt x="14401" y="2554"/>
                  </a:lnTo>
                  <a:cubicBezTo>
                    <a:pt x="13275" y="1335"/>
                    <a:pt x="11844" y="513"/>
                    <a:pt x="10320" y="185"/>
                  </a:cubicBezTo>
                  <a:cubicBezTo>
                    <a:pt x="9759" y="63"/>
                    <a:pt x="9186" y="1"/>
                    <a:pt x="8613" y="1"/>
                  </a:cubicBezTo>
                  <a:close/>
                </a:path>
              </a:pathLst>
            </a:custGeom>
            <a:solidFill>
              <a:srgbClr val="FF9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76"/>
            <p:cNvSpPr/>
            <p:nvPr/>
          </p:nvSpPr>
          <p:spPr>
            <a:xfrm>
              <a:off x="2764050" y="2858925"/>
              <a:ext cx="862525" cy="873625"/>
            </a:xfrm>
            <a:custGeom>
              <a:avLst/>
              <a:gdLst/>
              <a:ahLst/>
              <a:cxnLst/>
              <a:rect l="l" t="t" r="r" b="b"/>
              <a:pathLst>
                <a:path w="34501" h="34945" extrusionOk="0">
                  <a:moveTo>
                    <a:pt x="8578" y="0"/>
                  </a:moveTo>
                  <a:cubicBezTo>
                    <a:pt x="6741" y="0"/>
                    <a:pt x="4906" y="655"/>
                    <a:pt x="3425" y="1976"/>
                  </a:cubicBezTo>
                  <a:cubicBezTo>
                    <a:pt x="235" y="4837"/>
                    <a:pt x="1" y="9763"/>
                    <a:pt x="2838" y="12952"/>
                  </a:cubicBezTo>
                  <a:lnTo>
                    <a:pt x="20100" y="32372"/>
                  </a:lnTo>
                  <a:cubicBezTo>
                    <a:pt x="21226" y="33638"/>
                    <a:pt x="22657" y="34413"/>
                    <a:pt x="24181" y="34764"/>
                  </a:cubicBezTo>
                  <a:cubicBezTo>
                    <a:pt x="24733" y="34884"/>
                    <a:pt x="25297" y="34945"/>
                    <a:pt x="25861" y="34945"/>
                  </a:cubicBezTo>
                  <a:cubicBezTo>
                    <a:pt x="27717" y="34945"/>
                    <a:pt x="29579" y="34290"/>
                    <a:pt x="31054" y="32959"/>
                  </a:cubicBezTo>
                  <a:cubicBezTo>
                    <a:pt x="34219" y="30120"/>
                    <a:pt x="34500" y="25173"/>
                    <a:pt x="31663" y="22005"/>
                  </a:cubicBezTo>
                  <a:lnTo>
                    <a:pt x="14377" y="2563"/>
                  </a:lnTo>
                  <a:cubicBezTo>
                    <a:pt x="13276" y="1344"/>
                    <a:pt x="11822" y="522"/>
                    <a:pt x="10296" y="193"/>
                  </a:cubicBezTo>
                  <a:cubicBezTo>
                    <a:pt x="9730" y="65"/>
                    <a:pt x="9154" y="0"/>
                    <a:pt x="8578" y="0"/>
                  </a:cubicBezTo>
                  <a:close/>
                </a:path>
              </a:pathLst>
            </a:custGeom>
            <a:solidFill>
              <a:srgbClr val="FF9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76"/>
            <p:cNvSpPr/>
            <p:nvPr/>
          </p:nvSpPr>
          <p:spPr>
            <a:xfrm>
              <a:off x="3240175" y="3251750"/>
              <a:ext cx="1464700" cy="752050"/>
            </a:xfrm>
            <a:custGeom>
              <a:avLst/>
              <a:gdLst/>
              <a:ahLst/>
              <a:cxnLst/>
              <a:rect l="l" t="t" r="r" b="b"/>
              <a:pathLst>
                <a:path w="58588" h="30082" extrusionOk="0">
                  <a:moveTo>
                    <a:pt x="4632" y="0"/>
                  </a:moveTo>
                  <a:cubicBezTo>
                    <a:pt x="4325" y="0"/>
                    <a:pt x="4040" y="214"/>
                    <a:pt x="3963" y="523"/>
                  </a:cubicBezTo>
                  <a:lnTo>
                    <a:pt x="117" y="14103"/>
                  </a:lnTo>
                  <a:cubicBezTo>
                    <a:pt x="0" y="14479"/>
                    <a:pt x="210" y="14854"/>
                    <a:pt x="586" y="14970"/>
                  </a:cubicBezTo>
                  <a:lnTo>
                    <a:pt x="53779" y="30052"/>
                  </a:lnTo>
                  <a:cubicBezTo>
                    <a:pt x="53841" y="30072"/>
                    <a:pt x="53904" y="30082"/>
                    <a:pt x="53967" y="30082"/>
                  </a:cubicBezTo>
                  <a:cubicBezTo>
                    <a:pt x="54263" y="30082"/>
                    <a:pt x="54550" y="29872"/>
                    <a:pt x="54647" y="29583"/>
                  </a:cubicBezTo>
                  <a:lnTo>
                    <a:pt x="58494" y="15980"/>
                  </a:lnTo>
                  <a:cubicBezTo>
                    <a:pt x="58587" y="15627"/>
                    <a:pt x="58375" y="15229"/>
                    <a:pt x="58000" y="15111"/>
                  </a:cubicBezTo>
                  <a:lnTo>
                    <a:pt x="4832" y="31"/>
                  </a:lnTo>
                  <a:cubicBezTo>
                    <a:pt x="4765" y="10"/>
                    <a:pt x="4698" y="0"/>
                    <a:pt x="4632" y="0"/>
                  </a:cubicBezTo>
                  <a:close/>
                </a:path>
              </a:pathLst>
            </a:custGeom>
            <a:solidFill>
              <a:srgbClr val="FF9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76"/>
            <p:cNvSpPr/>
            <p:nvPr/>
          </p:nvSpPr>
          <p:spPr>
            <a:xfrm>
              <a:off x="2997425" y="3436275"/>
              <a:ext cx="1421325" cy="669725"/>
            </a:xfrm>
            <a:custGeom>
              <a:avLst/>
              <a:gdLst/>
              <a:ahLst/>
              <a:cxnLst/>
              <a:rect l="l" t="t" r="r" b="b"/>
              <a:pathLst>
                <a:path w="56853" h="26789" extrusionOk="0">
                  <a:moveTo>
                    <a:pt x="8682" y="1"/>
                  </a:moveTo>
                  <a:cubicBezTo>
                    <a:pt x="5292" y="1"/>
                    <a:pt x="2144" y="2250"/>
                    <a:pt x="1173" y="5666"/>
                  </a:cubicBezTo>
                  <a:cubicBezTo>
                    <a:pt x="0" y="9771"/>
                    <a:pt x="2393" y="14087"/>
                    <a:pt x="6521" y="15235"/>
                  </a:cubicBezTo>
                  <a:lnTo>
                    <a:pt x="46086" y="26493"/>
                  </a:lnTo>
                  <a:cubicBezTo>
                    <a:pt x="46251" y="26517"/>
                    <a:pt x="46367" y="26564"/>
                    <a:pt x="46532" y="26611"/>
                  </a:cubicBezTo>
                  <a:cubicBezTo>
                    <a:pt x="47079" y="26731"/>
                    <a:pt x="47628" y="26788"/>
                    <a:pt x="48170" y="26788"/>
                  </a:cubicBezTo>
                  <a:cubicBezTo>
                    <a:pt x="51559" y="26788"/>
                    <a:pt x="54709" y="24542"/>
                    <a:pt x="55679" y="21145"/>
                  </a:cubicBezTo>
                  <a:cubicBezTo>
                    <a:pt x="56852" y="17018"/>
                    <a:pt x="54435" y="12702"/>
                    <a:pt x="50332" y="11554"/>
                  </a:cubicBezTo>
                  <a:lnTo>
                    <a:pt x="10765" y="319"/>
                  </a:lnTo>
                  <a:cubicBezTo>
                    <a:pt x="10601" y="272"/>
                    <a:pt x="10461" y="225"/>
                    <a:pt x="10320" y="178"/>
                  </a:cubicBezTo>
                  <a:cubicBezTo>
                    <a:pt x="9773" y="58"/>
                    <a:pt x="9225" y="1"/>
                    <a:pt x="8682" y="1"/>
                  </a:cubicBez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76"/>
            <p:cNvSpPr/>
            <p:nvPr/>
          </p:nvSpPr>
          <p:spPr>
            <a:xfrm>
              <a:off x="2466750" y="3024775"/>
              <a:ext cx="951075" cy="794400"/>
            </a:xfrm>
            <a:custGeom>
              <a:avLst/>
              <a:gdLst/>
              <a:ahLst/>
              <a:cxnLst/>
              <a:rect l="l" t="t" r="r" b="b"/>
              <a:pathLst>
                <a:path w="38043" h="31776" extrusionOk="0">
                  <a:moveTo>
                    <a:pt x="8744" y="1"/>
                  </a:moveTo>
                  <a:cubicBezTo>
                    <a:pt x="6455" y="1"/>
                    <a:pt x="4185" y="1009"/>
                    <a:pt x="2652" y="2941"/>
                  </a:cubicBezTo>
                  <a:cubicBezTo>
                    <a:pt x="1" y="6271"/>
                    <a:pt x="586" y="11197"/>
                    <a:pt x="3941" y="13848"/>
                  </a:cubicBezTo>
                  <a:lnTo>
                    <a:pt x="24511" y="30100"/>
                  </a:lnTo>
                  <a:cubicBezTo>
                    <a:pt x="25800" y="31132"/>
                    <a:pt x="27372" y="31695"/>
                    <a:pt x="28920" y="31766"/>
                  </a:cubicBezTo>
                  <a:cubicBezTo>
                    <a:pt x="29047" y="31772"/>
                    <a:pt x="29173" y="31775"/>
                    <a:pt x="29299" y="31775"/>
                  </a:cubicBezTo>
                  <a:cubicBezTo>
                    <a:pt x="31608" y="31775"/>
                    <a:pt x="33858" y="30769"/>
                    <a:pt x="35393" y="28834"/>
                  </a:cubicBezTo>
                  <a:cubicBezTo>
                    <a:pt x="38043" y="25456"/>
                    <a:pt x="37457" y="20578"/>
                    <a:pt x="34127" y="17904"/>
                  </a:cubicBezTo>
                  <a:lnTo>
                    <a:pt x="13557" y="1674"/>
                  </a:lnTo>
                  <a:cubicBezTo>
                    <a:pt x="12244" y="620"/>
                    <a:pt x="10696" y="80"/>
                    <a:pt x="9125" y="10"/>
                  </a:cubicBezTo>
                  <a:cubicBezTo>
                    <a:pt x="8998" y="4"/>
                    <a:pt x="8871" y="1"/>
                    <a:pt x="8744" y="1"/>
                  </a:cubicBez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76"/>
            <p:cNvSpPr/>
            <p:nvPr/>
          </p:nvSpPr>
          <p:spPr>
            <a:xfrm>
              <a:off x="3217900" y="3022325"/>
              <a:ext cx="1901500" cy="1134350"/>
            </a:xfrm>
            <a:custGeom>
              <a:avLst/>
              <a:gdLst/>
              <a:ahLst/>
              <a:cxnLst/>
              <a:rect l="l" t="t" r="r" b="b"/>
              <a:pathLst>
                <a:path w="76060" h="45374" extrusionOk="0">
                  <a:moveTo>
                    <a:pt x="8829" y="1"/>
                  </a:moveTo>
                  <a:cubicBezTo>
                    <a:pt x="7869" y="1"/>
                    <a:pt x="6925" y="182"/>
                    <a:pt x="6051" y="530"/>
                  </a:cubicBezTo>
                  <a:cubicBezTo>
                    <a:pt x="4175" y="1234"/>
                    <a:pt x="2580" y="2641"/>
                    <a:pt x="1711" y="4611"/>
                  </a:cubicBezTo>
                  <a:cubicBezTo>
                    <a:pt x="0" y="8505"/>
                    <a:pt x="1782" y="13124"/>
                    <a:pt x="5676" y="14860"/>
                  </a:cubicBezTo>
                  <a:lnTo>
                    <a:pt x="23570" y="22787"/>
                  </a:lnTo>
                  <a:cubicBezTo>
                    <a:pt x="22491" y="32896"/>
                    <a:pt x="29715" y="42278"/>
                    <a:pt x="40059" y="43567"/>
                  </a:cubicBezTo>
                  <a:lnTo>
                    <a:pt x="52887" y="45209"/>
                  </a:lnTo>
                  <a:cubicBezTo>
                    <a:pt x="53684" y="45302"/>
                    <a:pt x="54482" y="45374"/>
                    <a:pt x="55279" y="45374"/>
                  </a:cubicBezTo>
                  <a:cubicBezTo>
                    <a:pt x="64051" y="45374"/>
                    <a:pt x="71862" y="39251"/>
                    <a:pt x="73808" y="30457"/>
                  </a:cubicBezTo>
                  <a:cubicBezTo>
                    <a:pt x="76059" y="20231"/>
                    <a:pt x="69586" y="10099"/>
                    <a:pt x="59360" y="7823"/>
                  </a:cubicBezTo>
                  <a:lnTo>
                    <a:pt x="46813" y="5056"/>
                  </a:lnTo>
                  <a:cubicBezTo>
                    <a:pt x="45438" y="4750"/>
                    <a:pt x="44063" y="4604"/>
                    <a:pt x="42701" y="4604"/>
                  </a:cubicBezTo>
                  <a:cubicBezTo>
                    <a:pt x="41972" y="4604"/>
                    <a:pt x="41247" y="4646"/>
                    <a:pt x="40528" y="4728"/>
                  </a:cubicBezTo>
                  <a:cubicBezTo>
                    <a:pt x="38144" y="5003"/>
                    <a:pt x="35753" y="5147"/>
                    <a:pt x="33370" y="5147"/>
                  </a:cubicBezTo>
                  <a:cubicBezTo>
                    <a:pt x="26211" y="5147"/>
                    <a:pt x="19128" y="3849"/>
                    <a:pt x="12547" y="928"/>
                  </a:cubicBezTo>
                  <a:lnTo>
                    <a:pt x="11961" y="671"/>
                  </a:lnTo>
                  <a:cubicBezTo>
                    <a:pt x="10945" y="218"/>
                    <a:pt x="9877" y="1"/>
                    <a:pt x="8829" y="1"/>
                  </a:cubicBez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76"/>
            <p:cNvSpPr/>
            <p:nvPr/>
          </p:nvSpPr>
          <p:spPr>
            <a:xfrm>
              <a:off x="3960750" y="3647100"/>
              <a:ext cx="1165675" cy="1827675"/>
            </a:xfrm>
            <a:custGeom>
              <a:avLst/>
              <a:gdLst/>
              <a:ahLst/>
              <a:cxnLst/>
              <a:rect l="l" t="t" r="r" b="b"/>
              <a:pathLst>
                <a:path w="46627" h="73107" extrusionOk="0">
                  <a:moveTo>
                    <a:pt x="44540" y="1"/>
                  </a:moveTo>
                  <a:lnTo>
                    <a:pt x="4481" y="14354"/>
                  </a:lnTo>
                  <a:lnTo>
                    <a:pt x="1" y="73107"/>
                  </a:lnTo>
                  <a:lnTo>
                    <a:pt x="46627" y="73107"/>
                  </a:lnTo>
                  <a:lnTo>
                    <a:pt x="44540" y="1"/>
                  </a:ln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76"/>
            <p:cNvSpPr/>
            <p:nvPr/>
          </p:nvSpPr>
          <p:spPr>
            <a:xfrm>
              <a:off x="4209975" y="1310475"/>
              <a:ext cx="455600" cy="311350"/>
            </a:xfrm>
            <a:custGeom>
              <a:avLst/>
              <a:gdLst/>
              <a:ahLst/>
              <a:cxnLst/>
              <a:rect l="l" t="t" r="r" b="b"/>
              <a:pathLst>
                <a:path w="18224" h="12454" extrusionOk="0">
                  <a:moveTo>
                    <a:pt x="8348" y="1"/>
                  </a:moveTo>
                  <a:cubicBezTo>
                    <a:pt x="5178" y="1"/>
                    <a:pt x="2343" y="1673"/>
                    <a:pt x="1337" y="4460"/>
                  </a:cubicBezTo>
                  <a:cubicBezTo>
                    <a:pt x="1" y="8166"/>
                    <a:pt x="3519" y="9338"/>
                    <a:pt x="7810" y="10886"/>
                  </a:cubicBezTo>
                  <a:cubicBezTo>
                    <a:pt x="10064" y="11699"/>
                    <a:pt x="12085" y="12454"/>
                    <a:pt x="13690" y="12454"/>
                  </a:cubicBezTo>
                  <a:cubicBezTo>
                    <a:pt x="15141" y="12454"/>
                    <a:pt x="16252" y="11837"/>
                    <a:pt x="16887" y="10089"/>
                  </a:cubicBezTo>
                  <a:cubicBezTo>
                    <a:pt x="18223" y="6383"/>
                    <a:pt x="15831" y="2115"/>
                    <a:pt x="11540" y="567"/>
                  </a:cubicBezTo>
                  <a:cubicBezTo>
                    <a:pt x="10475" y="183"/>
                    <a:pt x="9393" y="1"/>
                    <a:pt x="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76"/>
            <p:cNvSpPr/>
            <p:nvPr/>
          </p:nvSpPr>
          <p:spPr>
            <a:xfrm>
              <a:off x="4357725" y="1138000"/>
              <a:ext cx="222850" cy="306875"/>
            </a:xfrm>
            <a:custGeom>
              <a:avLst/>
              <a:gdLst/>
              <a:ahLst/>
              <a:cxnLst/>
              <a:rect l="l" t="t" r="r" b="b"/>
              <a:pathLst>
                <a:path w="8914" h="12275" extrusionOk="0">
                  <a:moveTo>
                    <a:pt x="5275" y="0"/>
                  </a:moveTo>
                  <a:cubicBezTo>
                    <a:pt x="4676" y="0"/>
                    <a:pt x="4075" y="137"/>
                    <a:pt x="3566" y="476"/>
                  </a:cubicBezTo>
                  <a:cubicBezTo>
                    <a:pt x="3307" y="664"/>
                    <a:pt x="3050" y="852"/>
                    <a:pt x="2815" y="1062"/>
                  </a:cubicBezTo>
                  <a:cubicBezTo>
                    <a:pt x="2369" y="1508"/>
                    <a:pt x="2065" y="2047"/>
                    <a:pt x="1900" y="2657"/>
                  </a:cubicBezTo>
                  <a:cubicBezTo>
                    <a:pt x="1314" y="4417"/>
                    <a:pt x="727" y="6152"/>
                    <a:pt x="142" y="7888"/>
                  </a:cubicBezTo>
                  <a:cubicBezTo>
                    <a:pt x="23" y="8332"/>
                    <a:pt x="1" y="8779"/>
                    <a:pt x="95" y="9224"/>
                  </a:cubicBezTo>
                  <a:cubicBezTo>
                    <a:pt x="142" y="9693"/>
                    <a:pt x="282" y="10139"/>
                    <a:pt x="517" y="10537"/>
                  </a:cubicBezTo>
                  <a:cubicBezTo>
                    <a:pt x="751" y="10959"/>
                    <a:pt x="1080" y="11312"/>
                    <a:pt x="1478" y="11569"/>
                  </a:cubicBezTo>
                  <a:cubicBezTo>
                    <a:pt x="1830" y="11875"/>
                    <a:pt x="2252" y="12085"/>
                    <a:pt x="2722" y="12179"/>
                  </a:cubicBezTo>
                  <a:cubicBezTo>
                    <a:pt x="3015" y="12241"/>
                    <a:pt x="3319" y="12275"/>
                    <a:pt x="3623" y="12275"/>
                  </a:cubicBezTo>
                  <a:cubicBezTo>
                    <a:pt x="4239" y="12275"/>
                    <a:pt x="4853" y="12134"/>
                    <a:pt x="5371" y="11804"/>
                  </a:cubicBezTo>
                  <a:cubicBezTo>
                    <a:pt x="5605" y="11616"/>
                    <a:pt x="5864" y="11406"/>
                    <a:pt x="6121" y="11218"/>
                  </a:cubicBezTo>
                  <a:cubicBezTo>
                    <a:pt x="6568" y="10772"/>
                    <a:pt x="6849" y="10233"/>
                    <a:pt x="7013" y="9599"/>
                  </a:cubicBezTo>
                  <a:lnTo>
                    <a:pt x="8773" y="4392"/>
                  </a:lnTo>
                  <a:cubicBezTo>
                    <a:pt x="8913" y="3923"/>
                    <a:pt x="8913" y="3478"/>
                    <a:pt x="8819" y="3032"/>
                  </a:cubicBezTo>
                  <a:cubicBezTo>
                    <a:pt x="8795" y="2587"/>
                    <a:pt x="8654" y="2141"/>
                    <a:pt x="8397" y="1743"/>
                  </a:cubicBezTo>
                  <a:cubicBezTo>
                    <a:pt x="8163" y="1321"/>
                    <a:pt x="7857" y="968"/>
                    <a:pt x="7435" y="711"/>
                  </a:cubicBezTo>
                  <a:cubicBezTo>
                    <a:pt x="7084" y="405"/>
                    <a:pt x="6662" y="195"/>
                    <a:pt x="6193" y="101"/>
                  </a:cubicBezTo>
                  <a:cubicBezTo>
                    <a:pt x="5896" y="37"/>
                    <a:pt x="5586" y="0"/>
                    <a:pt x="5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76"/>
            <p:cNvSpPr/>
            <p:nvPr/>
          </p:nvSpPr>
          <p:spPr>
            <a:xfrm>
              <a:off x="4455075" y="1314325"/>
              <a:ext cx="342450" cy="289125"/>
            </a:xfrm>
            <a:custGeom>
              <a:avLst/>
              <a:gdLst/>
              <a:ahLst/>
              <a:cxnLst/>
              <a:rect l="l" t="t" r="r" b="b"/>
              <a:pathLst>
                <a:path w="13698" h="11565" extrusionOk="0">
                  <a:moveTo>
                    <a:pt x="9967" y="1"/>
                  </a:moveTo>
                  <a:cubicBezTo>
                    <a:pt x="9367" y="1"/>
                    <a:pt x="8764" y="134"/>
                    <a:pt x="8278" y="482"/>
                  </a:cubicBezTo>
                  <a:cubicBezTo>
                    <a:pt x="6145" y="1983"/>
                    <a:pt x="4010" y="3462"/>
                    <a:pt x="1877" y="4963"/>
                  </a:cubicBezTo>
                  <a:cubicBezTo>
                    <a:pt x="1079" y="5525"/>
                    <a:pt x="469" y="6205"/>
                    <a:pt x="210" y="7167"/>
                  </a:cubicBezTo>
                  <a:cubicBezTo>
                    <a:pt x="0" y="7987"/>
                    <a:pt x="117" y="9090"/>
                    <a:pt x="586" y="9817"/>
                  </a:cubicBezTo>
                  <a:cubicBezTo>
                    <a:pt x="1102" y="10591"/>
                    <a:pt x="1852" y="11271"/>
                    <a:pt x="2790" y="11458"/>
                  </a:cubicBezTo>
                  <a:cubicBezTo>
                    <a:pt x="3098" y="11525"/>
                    <a:pt x="3427" y="11565"/>
                    <a:pt x="3756" y="11565"/>
                  </a:cubicBezTo>
                  <a:cubicBezTo>
                    <a:pt x="4355" y="11565"/>
                    <a:pt x="4957" y="11432"/>
                    <a:pt x="5441" y="11083"/>
                  </a:cubicBezTo>
                  <a:lnTo>
                    <a:pt x="11843" y="6580"/>
                  </a:lnTo>
                  <a:cubicBezTo>
                    <a:pt x="12641" y="6041"/>
                    <a:pt x="13251" y="5360"/>
                    <a:pt x="13510" y="4400"/>
                  </a:cubicBezTo>
                  <a:cubicBezTo>
                    <a:pt x="13697" y="3555"/>
                    <a:pt x="13603" y="2476"/>
                    <a:pt x="13134" y="1748"/>
                  </a:cubicBezTo>
                  <a:cubicBezTo>
                    <a:pt x="12618" y="975"/>
                    <a:pt x="11868" y="294"/>
                    <a:pt x="10930" y="107"/>
                  </a:cubicBezTo>
                  <a:cubicBezTo>
                    <a:pt x="10623" y="40"/>
                    <a:pt x="10295" y="1"/>
                    <a:pt x="99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76"/>
            <p:cNvSpPr/>
            <p:nvPr/>
          </p:nvSpPr>
          <p:spPr>
            <a:xfrm>
              <a:off x="2985075" y="794375"/>
              <a:ext cx="1362700" cy="1369625"/>
            </a:xfrm>
            <a:custGeom>
              <a:avLst/>
              <a:gdLst/>
              <a:ahLst/>
              <a:cxnLst/>
              <a:rect l="l" t="t" r="r" b="b"/>
              <a:pathLst>
                <a:path w="54508" h="54785" extrusionOk="0">
                  <a:moveTo>
                    <a:pt x="36854" y="0"/>
                  </a:moveTo>
                  <a:cubicBezTo>
                    <a:pt x="34736" y="0"/>
                    <a:pt x="32589" y="1267"/>
                    <a:pt x="32251" y="3949"/>
                  </a:cubicBezTo>
                  <a:lnTo>
                    <a:pt x="31335" y="10985"/>
                  </a:lnTo>
                  <a:cubicBezTo>
                    <a:pt x="31123" y="10978"/>
                    <a:pt x="30910" y="10975"/>
                    <a:pt x="30696" y="10975"/>
                  </a:cubicBezTo>
                  <a:cubicBezTo>
                    <a:pt x="29420" y="10975"/>
                    <a:pt x="28114" y="11095"/>
                    <a:pt x="26809" y="11336"/>
                  </a:cubicBezTo>
                  <a:cubicBezTo>
                    <a:pt x="26481" y="11407"/>
                    <a:pt x="26175" y="11476"/>
                    <a:pt x="25847" y="11570"/>
                  </a:cubicBezTo>
                  <a:lnTo>
                    <a:pt x="23689" y="5191"/>
                  </a:lnTo>
                  <a:cubicBezTo>
                    <a:pt x="23136" y="3547"/>
                    <a:pt x="21311" y="2695"/>
                    <a:pt x="19587" y="2695"/>
                  </a:cubicBezTo>
                  <a:cubicBezTo>
                    <a:pt x="18901" y="2695"/>
                    <a:pt x="18230" y="2830"/>
                    <a:pt x="17663" y="3104"/>
                  </a:cubicBezTo>
                  <a:cubicBezTo>
                    <a:pt x="15246" y="4277"/>
                    <a:pt x="14777" y="6810"/>
                    <a:pt x="15552" y="9131"/>
                  </a:cubicBezTo>
                  <a:cubicBezTo>
                    <a:pt x="16255" y="11219"/>
                    <a:pt x="16959" y="13283"/>
                    <a:pt x="17663" y="15347"/>
                  </a:cubicBezTo>
                  <a:cubicBezTo>
                    <a:pt x="16302" y="16355"/>
                    <a:pt x="15083" y="17505"/>
                    <a:pt x="14004" y="18794"/>
                  </a:cubicBezTo>
                  <a:cubicBezTo>
                    <a:pt x="11846" y="17574"/>
                    <a:pt x="9711" y="16355"/>
                    <a:pt x="7577" y="15135"/>
                  </a:cubicBezTo>
                  <a:cubicBezTo>
                    <a:pt x="6746" y="14665"/>
                    <a:pt x="5824" y="14416"/>
                    <a:pt x="4921" y="14416"/>
                  </a:cubicBezTo>
                  <a:cubicBezTo>
                    <a:pt x="3531" y="14416"/>
                    <a:pt x="2187" y="15006"/>
                    <a:pt x="1292" y="16285"/>
                  </a:cubicBezTo>
                  <a:cubicBezTo>
                    <a:pt x="1" y="18162"/>
                    <a:pt x="307" y="21374"/>
                    <a:pt x="2440" y="22571"/>
                  </a:cubicBezTo>
                  <a:cubicBezTo>
                    <a:pt x="4879" y="23978"/>
                    <a:pt x="7319" y="25361"/>
                    <a:pt x="9758" y="26746"/>
                  </a:cubicBezTo>
                  <a:cubicBezTo>
                    <a:pt x="8844" y="29935"/>
                    <a:pt x="8585" y="33360"/>
                    <a:pt x="9219" y="36831"/>
                  </a:cubicBezTo>
                  <a:cubicBezTo>
                    <a:pt x="11176" y="47406"/>
                    <a:pt x="20394" y="54784"/>
                    <a:pt x="30758" y="54784"/>
                  </a:cubicBezTo>
                  <a:cubicBezTo>
                    <a:pt x="32070" y="54784"/>
                    <a:pt x="33400" y="54666"/>
                    <a:pt x="34737" y="54421"/>
                  </a:cubicBezTo>
                  <a:cubicBezTo>
                    <a:pt x="46627" y="52239"/>
                    <a:pt x="54507" y="40818"/>
                    <a:pt x="52303" y="28926"/>
                  </a:cubicBezTo>
                  <a:cubicBezTo>
                    <a:pt x="50989" y="21749"/>
                    <a:pt x="46298" y="16051"/>
                    <a:pt x="40178" y="13118"/>
                  </a:cubicBezTo>
                  <a:cubicBezTo>
                    <a:pt x="40529" y="10328"/>
                    <a:pt x="40904" y="7536"/>
                    <a:pt x="41257" y="4746"/>
                  </a:cubicBezTo>
                  <a:cubicBezTo>
                    <a:pt x="41657" y="1656"/>
                    <a:pt x="39275" y="0"/>
                    <a:pt x="3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76"/>
            <p:cNvSpPr/>
            <p:nvPr/>
          </p:nvSpPr>
          <p:spPr>
            <a:xfrm>
              <a:off x="2901825" y="1379750"/>
              <a:ext cx="1730350" cy="1710350"/>
            </a:xfrm>
            <a:custGeom>
              <a:avLst/>
              <a:gdLst/>
              <a:ahLst/>
              <a:cxnLst/>
              <a:rect l="l" t="t" r="r" b="b"/>
              <a:pathLst>
                <a:path w="69214" h="68414" extrusionOk="0">
                  <a:moveTo>
                    <a:pt x="48831" y="0"/>
                  </a:moveTo>
                  <a:cubicBezTo>
                    <a:pt x="42429" y="0"/>
                    <a:pt x="36729" y="2743"/>
                    <a:pt x="33001" y="7012"/>
                  </a:cubicBezTo>
                  <a:cubicBezTo>
                    <a:pt x="29530" y="4479"/>
                    <a:pt x="25143" y="2978"/>
                    <a:pt x="20383" y="2978"/>
                  </a:cubicBezTo>
                  <a:cubicBezTo>
                    <a:pt x="9125" y="2978"/>
                    <a:pt x="1" y="11421"/>
                    <a:pt x="1" y="21859"/>
                  </a:cubicBezTo>
                  <a:lnTo>
                    <a:pt x="1" y="22351"/>
                  </a:lnTo>
                  <a:cubicBezTo>
                    <a:pt x="188" y="36916"/>
                    <a:pt x="8328" y="50448"/>
                    <a:pt x="21649" y="58235"/>
                  </a:cubicBezTo>
                  <a:lnTo>
                    <a:pt x="35862" y="66562"/>
                  </a:lnTo>
                  <a:cubicBezTo>
                    <a:pt x="37926" y="67781"/>
                    <a:pt x="40318" y="68414"/>
                    <a:pt x="42757" y="68414"/>
                  </a:cubicBezTo>
                  <a:cubicBezTo>
                    <a:pt x="45525" y="68414"/>
                    <a:pt x="48127" y="67616"/>
                    <a:pt x="50263" y="66186"/>
                  </a:cubicBezTo>
                  <a:cubicBezTo>
                    <a:pt x="52420" y="64779"/>
                    <a:pt x="54085" y="62762"/>
                    <a:pt x="54976" y="60346"/>
                  </a:cubicBezTo>
                  <a:lnTo>
                    <a:pt x="67900" y="25587"/>
                  </a:lnTo>
                  <a:lnTo>
                    <a:pt x="68275" y="24580"/>
                  </a:lnTo>
                  <a:lnTo>
                    <a:pt x="68298" y="24508"/>
                  </a:lnTo>
                  <a:cubicBezTo>
                    <a:pt x="68885" y="22726"/>
                    <a:pt x="69213" y="20850"/>
                    <a:pt x="69213" y="18904"/>
                  </a:cubicBezTo>
                  <a:cubicBezTo>
                    <a:pt x="69213" y="8466"/>
                    <a:pt x="60089" y="0"/>
                    <a:pt x="488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76"/>
            <p:cNvSpPr/>
            <p:nvPr/>
          </p:nvSpPr>
          <p:spPr>
            <a:xfrm>
              <a:off x="3701025" y="1270675"/>
              <a:ext cx="972175" cy="673775"/>
            </a:xfrm>
            <a:custGeom>
              <a:avLst/>
              <a:gdLst/>
              <a:ahLst/>
              <a:cxnLst/>
              <a:rect l="l" t="t" r="r" b="b"/>
              <a:pathLst>
                <a:path w="38887" h="26951" extrusionOk="0">
                  <a:moveTo>
                    <a:pt x="19443" y="1"/>
                  </a:moveTo>
                  <a:cubicBezTo>
                    <a:pt x="8701" y="1"/>
                    <a:pt x="1" y="8701"/>
                    <a:pt x="1" y="19443"/>
                  </a:cubicBezTo>
                  <a:cubicBezTo>
                    <a:pt x="1" y="25639"/>
                    <a:pt x="2896" y="26950"/>
                    <a:pt x="7407" y="26950"/>
                  </a:cubicBezTo>
                  <a:cubicBezTo>
                    <a:pt x="10717" y="26950"/>
                    <a:pt x="14897" y="26245"/>
                    <a:pt x="19443" y="26245"/>
                  </a:cubicBezTo>
                  <a:cubicBezTo>
                    <a:pt x="23989" y="26245"/>
                    <a:pt x="28169" y="26950"/>
                    <a:pt x="31479" y="26950"/>
                  </a:cubicBezTo>
                  <a:cubicBezTo>
                    <a:pt x="35991" y="26950"/>
                    <a:pt x="38887" y="25639"/>
                    <a:pt x="38887" y="19443"/>
                  </a:cubicBezTo>
                  <a:cubicBezTo>
                    <a:pt x="38887" y="8701"/>
                    <a:pt x="30185" y="1"/>
                    <a:pt x="194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76"/>
            <p:cNvSpPr/>
            <p:nvPr/>
          </p:nvSpPr>
          <p:spPr>
            <a:xfrm>
              <a:off x="3565000" y="849700"/>
              <a:ext cx="996800" cy="1165050"/>
            </a:xfrm>
            <a:custGeom>
              <a:avLst/>
              <a:gdLst/>
              <a:ahLst/>
              <a:cxnLst/>
              <a:rect l="l" t="t" r="r" b="b"/>
              <a:pathLst>
                <a:path w="39872" h="46602" extrusionOk="0">
                  <a:moveTo>
                    <a:pt x="19021" y="0"/>
                  </a:moveTo>
                  <a:cubicBezTo>
                    <a:pt x="16769" y="0"/>
                    <a:pt x="14776" y="1477"/>
                    <a:pt x="14095" y="3634"/>
                  </a:cubicBezTo>
                  <a:lnTo>
                    <a:pt x="1" y="46602"/>
                  </a:lnTo>
                  <a:lnTo>
                    <a:pt x="28473" y="46602"/>
                  </a:lnTo>
                  <a:lnTo>
                    <a:pt x="25753" y="10320"/>
                  </a:lnTo>
                  <a:lnTo>
                    <a:pt x="34712" y="10320"/>
                  </a:lnTo>
                  <a:cubicBezTo>
                    <a:pt x="36142" y="10320"/>
                    <a:pt x="37433" y="9757"/>
                    <a:pt x="38371" y="8819"/>
                  </a:cubicBezTo>
                  <a:cubicBezTo>
                    <a:pt x="39309" y="7881"/>
                    <a:pt x="39872" y="6590"/>
                    <a:pt x="39872" y="5160"/>
                  </a:cubicBezTo>
                  <a:cubicBezTo>
                    <a:pt x="39872" y="2321"/>
                    <a:pt x="37573" y="0"/>
                    <a:pt x="347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76"/>
            <p:cNvSpPr/>
            <p:nvPr/>
          </p:nvSpPr>
          <p:spPr>
            <a:xfrm>
              <a:off x="2809800" y="1351350"/>
              <a:ext cx="1022600" cy="928850"/>
            </a:xfrm>
            <a:custGeom>
              <a:avLst/>
              <a:gdLst/>
              <a:ahLst/>
              <a:cxnLst/>
              <a:rect l="l" t="t" r="r" b="b"/>
              <a:pathLst>
                <a:path w="40904" h="37154" extrusionOk="0">
                  <a:moveTo>
                    <a:pt x="21770" y="1"/>
                  </a:moveTo>
                  <a:cubicBezTo>
                    <a:pt x="15485" y="1"/>
                    <a:pt x="9328" y="3101"/>
                    <a:pt x="5676" y="8782"/>
                  </a:cubicBezTo>
                  <a:cubicBezTo>
                    <a:pt x="0" y="17670"/>
                    <a:pt x="2580" y="29468"/>
                    <a:pt x="11446" y="35144"/>
                  </a:cubicBezTo>
                  <a:cubicBezTo>
                    <a:pt x="13618" y="36540"/>
                    <a:pt x="15523" y="37154"/>
                    <a:pt x="17244" y="37154"/>
                  </a:cubicBezTo>
                  <a:cubicBezTo>
                    <a:pt x="22549" y="37154"/>
                    <a:pt x="26117" y="31330"/>
                    <a:pt x="30419" y="24637"/>
                  </a:cubicBezTo>
                  <a:cubicBezTo>
                    <a:pt x="36095" y="15771"/>
                    <a:pt x="40903" y="8711"/>
                    <a:pt x="32038" y="3013"/>
                  </a:cubicBezTo>
                  <a:cubicBezTo>
                    <a:pt x="28854" y="974"/>
                    <a:pt x="25292" y="1"/>
                    <a:pt x="217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76"/>
            <p:cNvSpPr/>
            <p:nvPr/>
          </p:nvSpPr>
          <p:spPr>
            <a:xfrm>
              <a:off x="3843925" y="2132000"/>
              <a:ext cx="4275" cy="2150"/>
            </a:xfrm>
            <a:custGeom>
              <a:avLst/>
              <a:gdLst/>
              <a:ahLst/>
              <a:cxnLst/>
              <a:rect l="l" t="t" r="r" b="b"/>
              <a:pathLst>
                <a:path w="171" h="86" extrusionOk="0">
                  <a:moveTo>
                    <a:pt x="171" y="0"/>
                  </a:moveTo>
                  <a:lnTo>
                    <a:pt x="171" y="0"/>
                  </a:lnTo>
                  <a:cubicBezTo>
                    <a:pt x="99" y="29"/>
                    <a:pt x="0" y="85"/>
                    <a:pt x="6" y="85"/>
                  </a:cubicBezTo>
                  <a:cubicBezTo>
                    <a:pt x="10" y="85"/>
                    <a:pt x="54" y="64"/>
                    <a:pt x="171" y="0"/>
                  </a:cubicBezTo>
                  <a:close/>
                </a:path>
              </a:pathLst>
            </a:custGeom>
            <a:solidFill>
              <a:srgbClr val="DA0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76"/>
            <p:cNvSpPr/>
            <p:nvPr/>
          </p:nvSpPr>
          <p:spPr>
            <a:xfrm>
              <a:off x="3802450" y="2155900"/>
              <a:ext cx="4775" cy="2525"/>
            </a:xfrm>
            <a:custGeom>
              <a:avLst/>
              <a:gdLst/>
              <a:ahLst/>
              <a:cxnLst/>
              <a:rect l="l" t="t" r="r" b="b"/>
              <a:pathLst>
                <a:path w="191" h="101" extrusionOk="0">
                  <a:moveTo>
                    <a:pt x="185" y="0"/>
                  </a:moveTo>
                  <a:cubicBezTo>
                    <a:pt x="180" y="0"/>
                    <a:pt x="155" y="11"/>
                    <a:pt x="119" y="29"/>
                  </a:cubicBezTo>
                  <a:cubicBezTo>
                    <a:pt x="94" y="29"/>
                    <a:pt x="72" y="54"/>
                    <a:pt x="47" y="76"/>
                  </a:cubicBezTo>
                  <a:cubicBezTo>
                    <a:pt x="30" y="76"/>
                    <a:pt x="26" y="76"/>
                    <a:pt x="25" y="88"/>
                  </a:cubicBezTo>
                  <a:lnTo>
                    <a:pt x="25" y="88"/>
                  </a:lnTo>
                  <a:cubicBezTo>
                    <a:pt x="150" y="25"/>
                    <a:pt x="191" y="0"/>
                    <a:pt x="185" y="0"/>
                  </a:cubicBezTo>
                  <a:close/>
                  <a:moveTo>
                    <a:pt x="25" y="88"/>
                  </a:moveTo>
                  <a:lnTo>
                    <a:pt x="25" y="88"/>
                  </a:lnTo>
                  <a:cubicBezTo>
                    <a:pt x="17" y="92"/>
                    <a:pt x="9" y="96"/>
                    <a:pt x="0" y="101"/>
                  </a:cubicBezTo>
                  <a:lnTo>
                    <a:pt x="25" y="101"/>
                  </a:lnTo>
                  <a:cubicBezTo>
                    <a:pt x="25" y="96"/>
                    <a:pt x="25" y="91"/>
                    <a:pt x="25" y="88"/>
                  </a:cubicBezTo>
                  <a:close/>
                </a:path>
              </a:pathLst>
            </a:custGeom>
            <a:solidFill>
              <a:srgbClr val="DA0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76"/>
            <p:cNvSpPr/>
            <p:nvPr/>
          </p:nvSpPr>
          <p:spPr>
            <a:xfrm>
              <a:off x="3305850" y="1911100"/>
              <a:ext cx="783375" cy="869900"/>
            </a:xfrm>
            <a:custGeom>
              <a:avLst/>
              <a:gdLst/>
              <a:ahLst/>
              <a:cxnLst/>
              <a:rect l="l" t="t" r="r" b="b"/>
              <a:pathLst>
                <a:path w="31335" h="34796" extrusionOk="0">
                  <a:moveTo>
                    <a:pt x="21730" y="8810"/>
                  </a:moveTo>
                  <a:lnTo>
                    <a:pt x="21730" y="8810"/>
                  </a:lnTo>
                  <a:cubicBezTo>
                    <a:pt x="21725" y="8813"/>
                    <a:pt x="21719" y="8816"/>
                    <a:pt x="21713" y="8818"/>
                  </a:cubicBezTo>
                  <a:lnTo>
                    <a:pt x="21713" y="8818"/>
                  </a:lnTo>
                  <a:lnTo>
                    <a:pt x="21718" y="8814"/>
                  </a:lnTo>
                  <a:cubicBezTo>
                    <a:pt x="21722" y="8812"/>
                    <a:pt x="21726" y="8811"/>
                    <a:pt x="21730" y="8810"/>
                  </a:cubicBezTo>
                  <a:close/>
                  <a:moveTo>
                    <a:pt x="4658" y="0"/>
                  </a:moveTo>
                  <a:cubicBezTo>
                    <a:pt x="3811" y="0"/>
                    <a:pt x="2920" y="546"/>
                    <a:pt x="2837" y="1637"/>
                  </a:cubicBezTo>
                  <a:cubicBezTo>
                    <a:pt x="2415" y="6797"/>
                    <a:pt x="3330" y="12004"/>
                    <a:pt x="5301" y="16764"/>
                  </a:cubicBezTo>
                  <a:cubicBezTo>
                    <a:pt x="1055" y="20798"/>
                    <a:pt x="0" y="27389"/>
                    <a:pt x="2509" y="32618"/>
                  </a:cubicBezTo>
                  <a:cubicBezTo>
                    <a:pt x="2758" y="33164"/>
                    <a:pt x="3370" y="33440"/>
                    <a:pt x="3966" y="33440"/>
                  </a:cubicBezTo>
                  <a:cubicBezTo>
                    <a:pt x="4267" y="33440"/>
                    <a:pt x="4563" y="33370"/>
                    <a:pt x="4807" y="33228"/>
                  </a:cubicBezTo>
                  <a:cubicBezTo>
                    <a:pt x="5651" y="32737"/>
                    <a:pt x="5817" y="31727"/>
                    <a:pt x="5417" y="30907"/>
                  </a:cubicBezTo>
                  <a:cubicBezTo>
                    <a:pt x="3775" y="27436"/>
                    <a:pt x="4409" y="23074"/>
                    <a:pt x="6849" y="20047"/>
                  </a:cubicBezTo>
                  <a:cubicBezTo>
                    <a:pt x="10201" y="26286"/>
                    <a:pt x="15408" y="31539"/>
                    <a:pt x="21859" y="34613"/>
                  </a:cubicBezTo>
                  <a:cubicBezTo>
                    <a:pt x="22122" y="34739"/>
                    <a:pt x="22380" y="34796"/>
                    <a:pt x="22627" y="34796"/>
                  </a:cubicBezTo>
                  <a:cubicBezTo>
                    <a:pt x="24206" y="34796"/>
                    <a:pt x="25274" y="32492"/>
                    <a:pt x="23570" y="31680"/>
                  </a:cubicBezTo>
                  <a:cubicBezTo>
                    <a:pt x="21437" y="30673"/>
                    <a:pt x="19467" y="29406"/>
                    <a:pt x="17660" y="27952"/>
                  </a:cubicBezTo>
                  <a:cubicBezTo>
                    <a:pt x="19443" y="26169"/>
                    <a:pt x="21905" y="25223"/>
                    <a:pt x="24382" y="25223"/>
                  </a:cubicBezTo>
                  <a:cubicBezTo>
                    <a:pt x="25814" y="25223"/>
                    <a:pt x="27252" y="25539"/>
                    <a:pt x="28567" y="26192"/>
                  </a:cubicBezTo>
                  <a:cubicBezTo>
                    <a:pt x="28842" y="26326"/>
                    <a:pt x="29141" y="26394"/>
                    <a:pt x="29435" y="26394"/>
                  </a:cubicBezTo>
                  <a:cubicBezTo>
                    <a:pt x="30016" y="26394"/>
                    <a:pt x="30576" y="26128"/>
                    <a:pt x="30888" y="25582"/>
                  </a:cubicBezTo>
                  <a:cubicBezTo>
                    <a:pt x="31334" y="24832"/>
                    <a:pt x="31122" y="23659"/>
                    <a:pt x="30278" y="23261"/>
                  </a:cubicBezTo>
                  <a:cubicBezTo>
                    <a:pt x="28390" y="22324"/>
                    <a:pt x="26321" y="21820"/>
                    <a:pt x="24235" y="21820"/>
                  </a:cubicBezTo>
                  <a:cubicBezTo>
                    <a:pt x="23134" y="21820"/>
                    <a:pt x="22029" y="21960"/>
                    <a:pt x="20943" y="22252"/>
                  </a:cubicBezTo>
                  <a:cubicBezTo>
                    <a:pt x="18716" y="22862"/>
                    <a:pt x="16793" y="24081"/>
                    <a:pt x="15198" y="25676"/>
                  </a:cubicBezTo>
                  <a:cubicBezTo>
                    <a:pt x="12430" y="22886"/>
                    <a:pt x="10201" y="19556"/>
                    <a:pt x="8654" y="15944"/>
                  </a:cubicBezTo>
                  <a:cubicBezTo>
                    <a:pt x="9310" y="15522"/>
                    <a:pt x="9991" y="15193"/>
                    <a:pt x="10695" y="14959"/>
                  </a:cubicBezTo>
                  <a:cubicBezTo>
                    <a:pt x="11796" y="14606"/>
                    <a:pt x="12688" y="14443"/>
                    <a:pt x="13766" y="14418"/>
                  </a:cubicBezTo>
                  <a:cubicBezTo>
                    <a:pt x="13891" y="14414"/>
                    <a:pt x="14016" y="14412"/>
                    <a:pt x="14140" y="14412"/>
                  </a:cubicBezTo>
                  <a:cubicBezTo>
                    <a:pt x="16110" y="14412"/>
                    <a:pt x="17953" y="14933"/>
                    <a:pt x="19630" y="16013"/>
                  </a:cubicBezTo>
                  <a:cubicBezTo>
                    <a:pt x="19881" y="16173"/>
                    <a:pt x="20167" y="16247"/>
                    <a:pt x="20453" y="16247"/>
                  </a:cubicBezTo>
                  <a:cubicBezTo>
                    <a:pt x="21050" y="16247"/>
                    <a:pt x="21651" y="15927"/>
                    <a:pt x="21953" y="15403"/>
                  </a:cubicBezTo>
                  <a:cubicBezTo>
                    <a:pt x="22444" y="14583"/>
                    <a:pt x="22116" y="13598"/>
                    <a:pt x="21343" y="13082"/>
                  </a:cubicBezTo>
                  <a:cubicBezTo>
                    <a:pt x="20380" y="12473"/>
                    <a:pt x="19348" y="12004"/>
                    <a:pt x="18247" y="11675"/>
                  </a:cubicBezTo>
                  <a:lnTo>
                    <a:pt x="18270" y="11651"/>
                  </a:lnTo>
                  <a:cubicBezTo>
                    <a:pt x="18341" y="11534"/>
                    <a:pt x="18435" y="11394"/>
                    <a:pt x="18528" y="11253"/>
                  </a:cubicBezTo>
                  <a:cubicBezTo>
                    <a:pt x="18528" y="11253"/>
                    <a:pt x="18622" y="11135"/>
                    <a:pt x="18645" y="11112"/>
                  </a:cubicBezTo>
                  <a:cubicBezTo>
                    <a:pt x="18857" y="10853"/>
                    <a:pt x="19091" y="10596"/>
                    <a:pt x="19348" y="10362"/>
                  </a:cubicBezTo>
                  <a:cubicBezTo>
                    <a:pt x="19467" y="10268"/>
                    <a:pt x="19583" y="10150"/>
                    <a:pt x="19701" y="10033"/>
                  </a:cubicBezTo>
                  <a:cubicBezTo>
                    <a:pt x="19748" y="9987"/>
                    <a:pt x="19817" y="9940"/>
                    <a:pt x="19864" y="9893"/>
                  </a:cubicBezTo>
                  <a:lnTo>
                    <a:pt x="19864" y="9893"/>
                  </a:lnTo>
                  <a:lnTo>
                    <a:pt x="19842" y="9915"/>
                  </a:lnTo>
                  <a:cubicBezTo>
                    <a:pt x="19864" y="9893"/>
                    <a:pt x="19889" y="9893"/>
                    <a:pt x="19911" y="9868"/>
                  </a:cubicBezTo>
                  <a:cubicBezTo>
                    <a:pt x="19936" y="9846"/>
                    <a:pt x="19958" y="9821"/>
                    <a:pt x="19983" y="9821"/>
                  </a:cubicBezTo>
                  <a:cubicBezTo>
                    <a:pt x="20217" y="9681"/>
                    <a:pt x="20427" y="9517"/>
                    <a:pt x="20639" y="9377"/>
                  </a:cubicBezTo>
                  <a:cubicBezTo>
                    <a:pt x="20943" y="9189"/>
                    <a:pt x="21225" y="9048"/>
                    <a:pt x="21531" y="8883"/>
                  </a:cubicBezTo>
                  <a:cubicBezTo>
                    <a:pt x="21584" y="8866"/>
                    <a:pt x="21652" y="8847"/>
                    <a:pt x="21713" y="8818"/>
                  </a:cubicBezTo>
                  <a:lnTo>
                    <a:pt x="21713" y="8818"/>
                  </a:lnTo>
                  <a:lnTo>
                    <a:pt x="21694" y="8836"/>
                  </a:lnTo>
                  <a:cubicBezTo>
                    <a:pt x="21712" y="8820"/>
                    <a:pt x="21728" y="8815"/>
                    <a:pt x="21746" y="8805"/>
                  </a:cubicBezTo>
                  <a:lnTo>
                    <a:pt x="21746" y="8805"/>
                  </a:lnTo>
                  <a:cubicBezTo>
                    <a:pt x="21741" y="8806"/>
                    <a:pt x="21735" y="8808"/>
                    <a:pt x="21730" y="8810"/>
                  </a:cubicBezTo>
                  <a:lnTo>
                    <a:pt x="21730" y="8810"/>
                  </a:lnTo>
                  <a:cubicBezTo>
                    <a:pt x="21742" y="8803"/>
                    <a:pt x="21754" y="8797"/>
                    <a:pt x="21765" y="8789"/>
                  </a:cubicBezTo>
                  <a:lnTo>
                    <a:pt x="21765" y="8789"/>
                  </a:lnTo>
                  <a:cubicBezTo>
                    <a:pt x="21758" y="8796"/>
                    <a:pt x="21752" y="8801"/>
                    <a:pt x="21746" y="8805"/>
                  </a:cubicBezTo>
                  <a:lnTo>
                    <a:pt x="21746" y="8805"/>
                  </a:lnTo>
                  <a:cubicBezTo>
                    <a:pt x="21880" y="8761"/>
                    <a:pt x="22031" y="8717"/>
                    <a:pt x="22163" y="8673"/>
                  </a:cubicBezTo>
                  <a:cubicBezTo>
                    <a:pt x="22516" y="8555"/>
                    <a:pt x="22844" y="8461"/>
                    <a:pt x="23195" y="8414"/>
                  </a:cubicBezTo>
                  <a:cubicBezTo>
                    <a:pt x="24064" y="8227"/>
                    <a:pt x="24649" y="7148"/>
                    <a:pt x="24392" y="6328"/>
                  </a:cubicBezTo>
                  <a:cubicBezTo>
                    <a:pt x="24129" y="5521"/>
                    <a:pt x="23468" y="5096"/>
                    <a:pt x="22692" y="5096"/>
                  </a:cubicBezTo>
                  <a:cubicBezTo>
                    <a:pt x="22565" y="5096"/>
                    <a:pt x="22435" y="5108"/>
                    <a:pt x="22304" y="5131"/>
                  </a:cubicBezTo>
                  <a:cubicBezTo>
                    <a:pt x="19138" y="5740"/>
                    <a:pt x="16253" y="7945"/>
                    <a:pt x="14845" y="10831"/>
                  </a:cubicBezTo>
                  <a:cubicBezTo>
                    <a:pt x="14798" y="10900"/>
                    <a:pt x="14776" y="10972"/>
                    <a:pt x="14751" y="11065"/>
                  </a:cubicBezTo>
                  <a:cubicBezTo>
                    <a:pt x="14525" y="11055"/>
                    <a:pt x="14298" y="11049"/>
                    <a:pt x="14071" y="11049"/>
                  </a:cubicBezTo>
                  <a:cubicBezTo>
                    <a:pt x="11764" y="11049"/>
                    <a:pt x="9466" y="11599"/>
                    <a:pt x="7458" y="12730"/>
                  </a:cubicBezTo>
                  <a:cubicBezTo>
                    <a:pt x="6379" y="9165"/>
                    <a:pt x="5933" y="5412"/>
                    <a:pt x="6214" y="1637"/>
                  </a:cubicBezTo>
                  <a:cubicBezTo>
                    <a:pt x="6308" y="546"/>
                    <a:pt x="5505" y="0"/>
                    <a:pt x="4658" y="0"/>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76"/>
            <p:cNvSpPr/>
            <p:nvPr/>
          </p:nvSpPr>
          <p:spPr>
            <a:xfrm>
              <a:off x="4101475" y="1811675"/>
              <a:ext cx="376450" cy="466350"/>
            </a:xfrm>
            <a:custGeom>
              <a:avLst/>
              <a:gdLst/>
              <a:ahLst/>
              <a:cxnLst/>
              <a:rect l="l" t="t" r="r" b="b"/>
              <a:pathLst>
                <a:path w="15058" h="18654" extrusionOk="0">
                  <a:moveTo>
                    <a:pt x="12310" y="0"/>
                  </a:moveTo>
                  <a:cubicBezTo>
                    <a:pt x="11307" y="0"/>
                    <a:pt x="10235" y="834"/>
                    <a:pt x="10532" y="2118"/>
                  </a:cubicBezTo>
                  <a:cubicBezTo>
                    <a:pt x="11001" y="4276"/>
                    <a:pt x="11001" y="6505"/>
                    <a:pt x="10626" y="8639"/>
                  </a:cubicBezTo>
                  <a:cubicBezTo>
                    <a:pt x="9942" y="8467"/>
                    <a:pt x="9239" y="8384"/>
                    <a:pt x="8538" y="8384"/>
                  </a:cubicBezTo>
                  <a:cubicBezTo>
                    <a:pt x="7123" y="8384"/>
                    <a:pt x="5711" y="8723"/>
                    <a:pt x="4457" y="9367"/>
                  </a:cubicBezTo>
                  <a:cubicBezTo>
                    <a:pt x="2487" y="10399"/>
                    <a:pt x="1057" y="12204"/>
                    <a:pt x="307" y="14267"/>
                  </a:cubicBezTo>
                  <a:cubicBezTo>
                    <a:pt x="1" y="15112"/>
                    <a:pt x="635" y="16168"/>
                    <a:pt x="1479" y="16356"/>
                  </a:cubicBezTo>
                  <a:cubicBezTo>
                    <a:pt x="1628" y="16388"/>
                    <a:pt x="1773" y="16404"/>
                    <a:pt x="1913" y="16404"/>
                  </a:cubicBezTo>
                  <a:cubicBezTo>
                    <a:pt x="2681" y="16404"/>
                    <a:pt x="3309" y="15933"/>
                    <a:pt x="3566" y="15159"/>
                  </a:cubicBezTo>
                  <a:cubicBezTo>
                    <a:pt x="3586" y="15129"/>
                    <a:pt x="3602" y="15095"/>
                    <a:pt x="3615" y="15060"/>
                  </a:cubicBezTo>
                  <a:lnTo>
                    <a:pt x="3615" y="15060"/>
                  </a:lnTo>
                  <a:cubicBezTo>
                    <a:pt x="3631" y="15022"/>
                    <a:pt x="3671" y="14916"/>
                    <a:pt x="3684" y="14877"/>
                  </a:cubicBezTo>
                  <a:cubicBezTo>
                    <a:pt x="3778" y="14690"/>
                    <a:pt x="3872" y="14502"/>
                    <a:pt x="3988" y="14339"/>
                  </a:cubicBezTo>
                  <a:cubicBezTo>
                    <a:pt x="4082" y="14174"/>
                    <a:pt x="4175" y="14033"/>
                    <a:pt x="4269" y="13870"/>
                  </a:cubicBezTo>
                  <a:lnTo>
                    <a:pt x="4316" y="13823"/>
                  </a:lnTo>
                  <a:cubicBezTo>
                    <a:pt x="4363" y="13776"/>
                    <a:pt x="4410" y="13705"/>
                    <a:pt x="4481" y="13635"/>
                  </a:cubicBezTo>
                  <a:cubicBezTo>
                    <a:pt x="4738" y="13329"/>
                    <a:pt x="5044" y="13072"/>
                    <a:pt x="5348" y="12791"/>
                  </a:cubicBezTo>
                  <a:cubicBezTo>
                    <a:pt x="5442" y="12744"/>
                    <a:pt x="5536" y="12673"/>
                    <a:pt x="5630" y="12603"/>
                  </a:cubicBezTo>
                  <a:cubicBezTo>
                    <a:pt x="5795" y="12485"/>
                    <a:pt x="5982" y="12391"/>
                    <a:pt x="6170" y="12297"/>
                  </a:cubicBezTo>
                  <a:cubicBezTo>
                    <a:pt x="6239" y="12250"/>
                    <a:pt x="6333" y="12228"/>
                    <a:pt x="6405" y="12181"/>
                  </a:cubicBezTo>
                  <a:lnTo>
                    <a:pt x="6427" y="12181"/>
                  </a:lnTo>
                  <a:cubicBezTo>
                    <a:pt x="6639" y="12087"/>
                    <a:pt x="6849" y="12016"/>
                    <a:pt x="7084" y="11946"/>
                  </a:cubicBezTo>
                  <a:cubicBezTo>
                    <a:pt x="7318" y="11900"/>
                    <a:pt x="7530" y="11853"/>
                    <a:pt x="7765" y="11806"/>
                  </a:cubicBezTo>
                  <a:lnTo>
                    <a:pt x="7787" y="11806"/>
                  </a:lnTo>
                  <a:cubicBezTo>
                    <a:pt x="7906" y="11806"/>
                    <a:pt x="8046" y="11781"/>
                    <a:pt x="8163" y="11781"/>
                  </a:cubicBezTo>
                  <a:cubicBezTo>
                    <a:pt x="8280" y="11770"/>
                    <a:pt x="8397" y="11764"/>
                    <a:pt x="8514" y="11764"/>
                  </a:cubicBezTo>
                  <a:cubicBezTo>
                    <a:pt x="8632" y="11764"/>
                    <a:pt x="8749" y="11770"/>
                    <a:pt x="8866" y="11781"/>
                  </a:cubicBezTo>
                  <a:cubicBezTo>
                    <a:pt x="8984" y="11781"/>
                    <a:pt x="9078" y="11806"/>
                    <a:pt x="9172" y="11806"/>
                  </a:cubicBezTo>
                  <a:lnTo>
                    <a:pt x="9195" y="11806"/>
                  </a:lnTo>
                  <a:cubicBezTo>
                    <a:pt x="9360" y="11828"/>
                    <a:pt x="9523" y="11875"/>
                    <a:pt x="9688" y="11922"/>
                  </a:cubicBezTo>
                  <a:cubicBezTo>
                    <a:pt x="9101" y="13401"/>
                    <a:pt x="8328" y="14830"/>
                    <a:pt x="7343" y="16097"/>
                  </a:cubicBezTo>
                  <a:cubicBezTo>
                    <a:pt x="6780" y="16825"/>
                    <a:pt x="7224" y="17998"/>
                    <a:pt x="7952" y="18420"/>
                  </a:cubicBezTo>
                  <a:cubicBezTo>
                    <a:pt x="8224" y="18581"/>
                    <a:pt x="8498" y="18653"/>
                    <a:pt x="8764" y="18653"/>
                  </a:cubicBezTo>
                  <a:cubicBezTo>
                    <a:pt x="9346" y="18653"/>
                    <a:pt x="9887" y="18308"/>
                    <a:pt x="10273" y="17810"/>
                  </a:cubicBezTo>
                  <a:cubicBezTo>
                    <a:pt x="13838" y="13142"/>
                    <a:pt x="15058" y="6927"/>
                    <a:pt x="13791" y="1205"/>
                  </a:cubicBezTo>
                  <a:cubicBezTo>
                    <a:pt x="13605" y="365"/>
                    <a:pt x="12972" y="0"/>
                    <a:pt x="12310" y="0"/>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76"/>
            <p:cNvSpPr/>
            <p:nvPr/>
          </p:nvSpPr>
          <p:spPr>
            <a:xfrm>
              <a:off x="4117325" y="2097425"/>
              <a:ext cx="925275" cy="925275"/>
            </a:xfrm>
            <a:custGeom>
              <a:avLst/>
              <a:gdLst/>
              <a:ahLst/>
              <a:cxnLst/>
              <a:rect l="l" t="t" r="r" b="b"/>
              <a:pathLst>
                <a:path w="37011" h="37011" extrusionOk="0">
                  <a:moveTo>
                    <a:pt x="18505" y="0"/>
                  </a:moveTo>
                  <a:cubicBezTo>
                    <a:pt x="13392" y="0"/>
                    <a:pt x="8773" y="2064"/>
                    <a:pt x="5418" y="5417"/>
                  </a:cubicBezTo>
                  <a:cubicBezTo>
                    <a:pt x="2065" y="8772"/>
                    <a:pt x="1" y="13392"/>
                    <a:pt x="1" y="18504"/>
                  </a:cubicBezTo>
                  <a:cubicBezTo>
                    <a:pt x="1" y="28708"/>
                    <a:pt x="8279" y="37010"/>
                    <a:pt x="18505" y="37010"/>
                  </a:cubicBezTo>
                  <a:cubicBezTo>
                    <a:pt x="23618" y="37010"/>
                    <a:pt x="28239" y="34922"/>
                    <a:pt x="31592" y="31569"/>
                  </a:cubicBezTo>
                  <a:cubicBezTo>
                    <a:pt x="34922" y="28214"/>
                    <a:pt x="37011" y="23595"/>
                    <a:pt x="37011" y="18504"/>
                  </a:cubicBezTo>
                  <a:cubicBezTo>
                    <a:pt x="37011" y="13392"/>
                    <a:pt x="34922" y="8772"/>
                    <a:pt x="31592" y="5417"/>
                  </a:cubicBezTo>
                  <a:cubicBezTo>
                    <a:pt x="28239" y="2064"/>
                    <a:pt x="23618" y="0"/>
                    <a:pt x="185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76"/>
            <p:cNvSpPr/>
            <p:nvPr/>
          </p:nvSpPr>
          <p:spPr>
            <a:xfrm>
              <a:off x="4217575" y="2205875"/>
              <a:ext cx="724750" cy="724750"/>
            </a:xfrm>
            <a:custGeom>
              <a:avLst/>
              <a:gdLst/>
              <a:ahLst/>
              <a:cxnLst/>
              <a:rect l="l" t="t" r="r" b="b"/>
              <a:pathLst>
                <a:path w="28990" h="28990" extrusionOk="0">
                  <a:moveTo>
                    <a:pt x="9453" y="0"/>
                  </a:moveTo>
                  <a:lnTo>
                    <a:pt x="9453" y="9453"/>
                  </a:lnTo>
                  <a:lnTo>
                    <a:pt x="1" y="9453"/>
                  </a:lnTo>
                  <a:lnTo>
                    <a:pt x="1" y="19514"/>
                  </a:lnTo>
                  <a:lnTo>
                    <a:pt x="9453" y="19514"/>
                  </a:lnTo>
                  <a:lnTo>
                    <a:pt x="9453" y="28989"/>
                  </a:lnTo>
                  <a:lnTo>
                    <a:pt x="19514" y="28989"/>
                  </a:lnTo>
                  <a:lnTo>
                    <a:pt x="19514" y="19514"/>
                  </a:lnTo>
                  <a:lnTo>
                    <a:pt x="28989" y="19514"/>
                  </a:lnTo>
                  <a:lnTo>
                    <a:pt x="28989" y="9453"/>
                  </a:lnTo>
                  <a:lnTo>
                    <a:pt x="19514" y="9453"/>
                  </a:lnTo>
                  <a:lnTo>
                    <a:pt x="195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76"/>
            <p:cNvSpPr/>
            <p:nvPr/>
          </p:nvSpPr>
          <p:spPr>
            <a:xfrm>
              <a:off x="2744675" y="510775"/>
              <a:ext cx="696600" cy="500775"/>
            </a:xfrm>
            <a:custGeom>
              <a:avLst/>
              <a:gdLst/>
              <a:ahLst/>
              <a:cxnLst/>
              <a:rect l="l" t="t" r="r" b="b"/>
              <a:pathLst>
                <a:path w="27864" h="20031" extrusionOk="0">
                  <a:moveTo>
                    <a:pt x="13932" y="1"/>
                  </a:moveTo>
                  <a:cubicBezTo>
                    <a:pt x="13932" y="1"/>
                    <a:pt x="1" y="20030"/>
                    <a:pt x="13932" y="20030"/>
                  </a:cubicBezTo>
                  <a:cubicBezTo>
                    <a:pt x="27864" y="20030"/>
                    <a:pt x="13932" y="1"/>
                    <a:pt x="139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76"/>
            <p:cNvSpPr/>
            <p:nvPr/>
          </p:nvSpPr>
          <p:spPr>
            <a:xfrm>
              <a:off x="2540075" y="238125"/>
              <a:ext cx="501325" cy="360025"/>
            </a:xfrm>
            <a:custGeom>
              <a:avLst/>
              <a:gdLst/>
              <a:ahLst/>
              <a:cxnLst/>
              <a:rect l="l" t="t" r="r" b="b"/>
              <a:pathLst>
                <a:path w="20053" h="14401" extrusionOk="0">
                  <a:moveTo>
                    <a:pt x="10014" y="0"/>
                  </a:moveTo>
                  <a:cubicBezTo>
                    <a:pt x="10014" y="0"/>
                    <a:pt x="1" y="14401"/>
                    <a:pt x="10014" y="14401"/>
                  </a:cubicBezTo>
                  <a:cubicBezTo>
                    <a:pt x="20053" y="14401"/>
                    <a:pt x="10014" y="0"/>
                    <a:pt x="100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76"/>
            <p:cNvSpPr/>
            <p:nvPr/>
          </p:nvSpPr>
          <p:spPr>
            <a:xfrm>
              <a:off x="3165675" y="238125"/>
              <a:ext cx="500775" cy="360025"/>
            </a:xfrm>
            <a:custGeom>
              <a:avLst/>
              <a:gdLst/>
              <a:ahLst/>
              <a:cxnLst/>
              <a:rect l="l" t="t" r="r" b="b"/>
              <a:pathLst>
                <a:path w="20031" h="14401" extrusionOk="0">
                  <a:moveTo>
                    <a:pt x="10016" y="0"/>
                  </a:moveTo>
                  <a:cubicBezTo>
                    <a:pt x="10016" y="0"/>
                    <a:pt x="1" y="14401"/>
                    <a:pt x="10016" y="14401"/>
                  </a:cubicBezTo>
                  <a:cubicBezTo>
                    <a:pt x="20030" y="14401"/>
                    <a:pt x="10016" y="0"/>
                    <a:pt x="100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72" name="Google Shape;3372;p76"/>
          <p:cNvSpPr/>
          <p:nvPr/>
        </p:nvSpPr>
        <p:spPr>
          <a:xfrm>
            <a:off x="1232273" y="3134376"/>
            <a:ext cx="235567" cy="193972"/>
          </a:xfrm>
          <a:custGeom>
            <a:avLst/>
            <a:gdLst/>
            <a:ahLst/>
            <a:cxnLst/>
            <a:rect l="l" t="t" r="r" b="b"/>
            <a:pathLst>
              <a:path w="12431" h="10236" extrusionOk="0">
                <a:moveTo>
                  <a:pt x="3301" y="0"/>
                </a:moveTo>
                <a:cubicBezTo>
                  <a:pt x="1475" y="0"/>
                  <a:pt x="0" y="1475"/>
                  <a:pt x="0" y="3318"/>
                </a:cubicBezTo>
                <a:lnTo>
                  <a:pt x="0" y="3582"/>
                </a:lnTo>
                <a:cubicBezTo>
                  <a:pt x="0" y="3599"/>
                  <a:pt x="18" y="3634"/>
                  <a:pt x="18" y="3652"/>
                </a:cubicBezTo>
                <a:cubicBezTo>
                  <a:pt x="105" y="4758"/>
                  <a:pt x="843" y="8358"/>
                  <a:pt x="6215" y="10236"/>
                </a:cubicBezTo>
                <a:cubicBezTo>
                  <a:pt x="11571" y="8358"/>
                  <a:pt x="12309" y="4758"/>
                  <a:pt x="12414" y="3652"/>
                </a:cubicBezTo>
                <a:lnTo>
                  <a:pt x="12414" y="3582"/>
                </a:lnTo>
                <a:cubicBezTo>
                  <a:pt x="12431" y="3407"/>
                  <a:pt x="12414" y="3318"/>
                  <a:pt x="12414" y="3318"/>
                </a:cubicBezTo>
                <a:cubicBezTo>
                  <a:pt x="12414" y="1475"/>
                  <a:pt x="10939" y="0"/>
                  <a:pt x="9113" y="0"/>
                </a:cubicBezTo>
                <a:cubicBezTo>
                  <a:pt x="7866" y="0"/>
                  <a:pt x="6777" y="684"/>
                  <a:pt x="6215" y="1703"/>
                </a:cubicBezTo>
                <a:cubicBezTo>
                  <a:pt x="5637" y="684"/>
                  <a:pt x="4565" y="0"/>
                  <a:pt x="33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76"/>
          <p:cNvSpPr/>
          <p:nvPr/>
        </p:nvSpPr>
        <p:spPr>
          <a:xfrm>
            <a:off x="1505763" y="2898465"/>
            <a:ext cx="252225" cy="291830"/>
          </a:xfrm>
          <a:custGeom>
            <a:avLst/>
            <a:gdLst/>
            <a:ahLst/>
            <a:cxnLst/>
            <a:rect l="l" t="t" r="r" b="b"/>
            <a:pathLst>
              <a:path w="13310" h="15400" extrusionOk="0">
                <a:moveTo>
                  <a:pt x="6655" y="0"/>
                </a:moveTo>
                <a:cubicBezTo>
                  <a:pt x="2985" y="0"/>
                  <a:pt x="0" y="2985"/>
                  <a:pt x="0" y="6655"/>
                </a:cubicBezTo>
                <a:cubicBezTo>
                  <a:pt x="0" y="9921"/>
                  <a:pt x="2353" y="12642"/>
                  <a:pt x="5443" y="13204"/>
                </a:cubicBezTo>
                <a:lnTo>
                  <a:pt x="6655" y="15399"/>
                </a:lnTo>
                <a:lnTo>
                  <a:pt x="7866" y="13204"/>
                </a:lnTo>
                <a:cubicBezTo>
                  <a:pt x="10956" y="12642"/>
                  <a:pt x="13309" y="9921"/>
                  <a:pt x="13309" y="6655"/>
                </a:cubicBezTo>
                <a:cubicBezTo>
                  <a:pt x="13309" y="2985"/>
                  <a:pt x="10324" y="0"/>
                  <a:pt x="66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76"/>
          <p:cNvSpPr/>
          <p:nvPr/>
        </p:nvSpPr>
        <p:spPr>
          <a:xfrm>
            <a:off x="1556341" y="2920220"/>
            <a:ext cx="66230" cy="90145"/>
          </a:xfrm>
          <a:custGeom>
            <a:avLst/>
            <a:gdLst/>
            <a:ahLst/>
            <a:cxnLst/>
            <a:rect l="l" t="t" r="r" b="b"/>
            <a:pathLst>
              <a:path w="3495" h="4757" extrusionOk="0">
                <a:moveTo>
                  <a:pt x="1573" y="0"/>
                </a:moveTo>
                <a:cubicBezTo>
                  <a:pt x="1540" y="0"/>
                  <a:pt x="1507" y="4"/>
                  <a:pt x="1475" y="11"/>
                </a:cubicBezTo>
                <a:cubicBezTo>
                  <a:pt x="1247" y="81"/>
                  <a:pt x="1124" y="327"/>
                  <a:pt x="1177" y="556"/>
                </a:cubicBezTo>
                <a:lnTo>
                  <a:pt x="1299" y="1118"/>
                </a:lnTo>
                <a:cubicBezTo>
                  <a:pt x="1089" y="978"/>
                  <a:pt x="878" y="819"/>
                  <a:pt x="667" y="678"/>
                </a:cubicBezTo>
                <a:cubicBezTo>
                  <a:pt x="611" y="645"/>
                  <a:pt x="532" y="625"/>
                  <a:pt x="455" y="625"/>
                </a:cubicBezTo>
                <a:cubicBezTo>
                  <a:pt x="413" y="625"/>
                  <a:pt x="372" y="631"/>
                  <a:pt x="334" y="643"/>
                </a:cubicBezTo>
                <a:cubicBezTo>
                  <a:pt x="229" y="662"/>
                  <a:pt x="124" y="749"/>
                  <a:pt x="70" y="854"/>
                </a:cubicBezTo>
                <a:cubicBezTo>
                  <a:pt x="18" y="959"/>
                  <a:pt x="0" y="1065"/>
                  <a:pt x="35" y="1188"/>
                </a:cubicBezTo>
                <a:cubicBezTo>
                  <a:pt x="70" y="1294"/>
                  <a:pt x="141" y="1381"/>
                  <a:pt x="246" y="1451"/>
                </a:cubicBezTo>
                <a:cubicBezTo>
                  <a:pt x="686" y="1767"/>
                  <a:pt x="1124" y="2083"/>
                  <a:pt x="1563" y="2382"/>
                </a:cubicBezTo>
                <a:lnTo>
                  <a:pt x="1440" y="4576"/>
                </a:lnTo>
                <a:cubicBezTo>
                  <a:pt x="1472" y="4714"/>
                  <a:pt x="1784" y="4756"/>
                  <a:pt x="2077" y="4756"/>
                </a:cubicBezTo>
                <a:cubicBezTo>
                  <a:pt x="2271" y="4756"/>
                  <a:pt x="2456" y="4738"/>
                  <a:pt x="2547" y="4717"/>
                </a:cubicBezTo>
                <a:cubicBezTo>
                  <a:pt x="2793" y="4646"/>
                  <a:pt x="3495" y="4349"/>
                  <a:pt x="3441" y="4120"/>
                </a:cubicBezTo>
                <a:lnTo>
                  <a:pt x="2020" y="327"/>
                </a:lnTo>
                <a:cubicBezTo>
                  <a:pt x="1974" y="132"/>
                  <a:pt x="1774" y="0"/>
                  <a:pt x="15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76"/>
          <p:cNvSpPr/>
          <p:nvPr/>
        </p:nvSpPr>
        <p:spPr>
          <a:xfrm>
            <a:off x="1598259" y="2932367"/>
            <a:ext cx="67386" cy="71593"/>
          </a:xfrm>
          <a:custGeom>
            <a:avLst/>
            <a:gdLst/>
            <a:ahLst/>
            <a:cxnLst/>
            <a:rect l="l" t="t" r="r" b="b"/>
            <a:pathLst>
              <a:path w="3556" h="3778" extrusionOk="0">
                <a:moveTo>
                  <a:pt x="2146" y="1"/>
                </a:moveTo>
                <a:cubicBezTo>
                  <a:pt x="1578" y="1"/>
                  <a:pt x="1033" y="246"/>
                  <a:pt x="651" y="723"/>
                </a:cubicBezTo>
                <a:cubicBezTo>
                  <a:pt x="36" y="1495"/>
                  <a:pt x="0" y="2479"/>
                  <a:pt x="211" y="3408"/>
                </a:cubicBezTo>
                <a:cubicBezTo>
                  <a:pt x="281" y="3666"/>
                  <a:pt x="483" y="3778"/>
                  <a:pt x="692" y="3778"/>
                </a:cubicBezTo>
                <a:cubicBezTo>
                  <a:pt x="1010" y="3778"/>
                  <a:pt x="1343" y="3520"/>
                  <a:pt x="1248" y="3128"/>
                </a:cubicBezTo>
                <a:cubicBezTo>
                  <a:pt x="1124" y="2619"/>
                  <a:pt x="1072" y="2092"/>
                  <a:pt x="1318" y="1618"/>
                </a:cubicBezTo>
                <a:cubicBezTo>
                  <a:pt x="1491" y="1297"/>
                  <a:pt x="1808" y="1047"/>
                  <a:pt x="2158" y="1047"/>
                </a:cubicBezTo>
                <a:cubicBezTo>
                  <a:pt x="2268" y="1047"/>
                  <a:pt x="2381" y="1072"/>
                  <a:pt x="2494" y="1126"/>
                </a:cubicBezTo>
                <a:cubicBezTo>
                  <a:pt x="2574" y="1163"/>
                  <a:pt x="2653" y="1179"/>
                  <a:pt x="2728" y="1179"/>
                </a:cubicBezTo>
                <a:cubicBezTo>
                  <a:pt x="3227" y="1179"/>
                  <a:pt x="3555" y="455"/>
                  <a:pt x="3020" y="196"/>
                </a:cubicBezTo>
                <a:cubicBezTo>
                  <a:pt x="2735" y="65"/>
                  <a:pt x="2437" y="1"/>
                  <a:pt x="21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76"/>
          <p:cNvSpPr/>
          <p:nvPr/>
        </p:nvSpPr>
        <p:spPr>
          <a:xfrm>
            <a:off x="1578285" y="2938393"/>
            <a:ext cx="120465" cy="169981"/>
          </a:xfrm>
          <a:custGeom>
            <a:avLst/>
            <a:gdLst/>
            <a:ahLst/>
            <a:cxnLst/>
            <a:rect l="l" t="t" r="r" b="b"/>
            <a:pathLst>
              <a:path w="6357" h="8970" extrusionOk="0">
                <a:moveTo>
                  <a:pt x="4180" y="0"/>
                </a:moveTo>
                <a:cubicBezTo>
                  <a:pt x="3442" y="0"/>
                  <a:pt x="2758" y="405"/>
                  <a:pt x="2424" y="1054"/>
                </a:cubicBezTo>
                <a:lnTo>
                  <a:pt x="300" y="5075"/>
                </a:lnTo>
                <a:cubicBezTo>
                  <a:pt x="71" y="5497"/>
                  <a:pt x="1" y="5970"/>
                  <a:pt x="106" y="6445"/>
                </a:cubicBezTo>
                <a:cubicBezTo>
                  <a:pt x="177" y="6761"/>
                  <a:pt x="335" y="7058"/>
                  <a:pt x="546" y="7323"/>
                </a:cubicBezTo>
                <a:cubicBezTo>
                  <a:pt x="757" y="7568"/>
                  <a:pt x="1038" y="7761"/>
                  <a:pt x="1354" y="7866"/>
                </a:cubicBezTo>
                <a:lnTo>
                  <a:pt x="4004" y="8868"/>
                </a:lnTo>
                <a:cubicBezTo>
                  <a:pt x="4179" y="8936"/>
                  <a:pt x="4363" y="8969"/>
                  <a:pt x="4545" y="8969"/>
                </a:cubicBezTo>
                <a:cubicBezTo>
                  <a:pt x="4875" y="8969"/>
                  <a:pt x="5201" y="8861"/>
                  <a:pt x="5462" y="8657"/>
                </a:cubicBezTo>
                <a:cubicBezTo>
                  <a:pt x="5778" y="8428"/>
                  <a:pt x="5971" y="8077"/>
                  <a:pt x="6041" y="7709"/>
                </a:cubicBezTo>
                <a:lnTo>
                  <a:pt x="6129" y="7164"/>
                </a:lnTo>
                <a:cubicBezTo>
                  <a:pt x="6357" y="5918"/>
                  <a:pt x="6111" y="4636"/>
                  <a:pt x="5462" y="3547"/>
                </a:cubicBezTo>
                <a:lnTo>
                  <a:pt x="4057" y="3196"/>
                </a:lnTo>
                <a:lnTo>
                  <a:pt x="4338" y="1318"/>
                </a:lnTo>
                <a:lnTo>
                  <a:pt x="5286" y="1318"/>
                </a:lnTo>
                <a:cubicBezTo>
                  <a:pt x="5655" y="1318"/>
                  <a:pt x="5935" y="1019"/>
                  <a:pt x="5935" y="651"/>
                </a:cubicBezTo>
                <a:cubicBezTo>
                  <a:pt x="5935" y="475"/>
                  <a:pt x="5865" y="316"/>
                  <a:pt x="5743" y="194"/>
                </a:cubicBezTo>
                <a:cubicBezTo>
                  <a:pt x="5638" y="71"/>
                  <a:pt x="5462" y="0"/>
                  <a:pt x="52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76"/>
          <p:cNvSpPr/>
          <p:nvPr/>
        </p:nvSpPr>
        <p:spPr>
          <a:xfrm>
            <a:off x="1554692" y="2985067"/>
            <a:ext cx="70873" cy="68580"/>
          </a:xfrm>
          <a:custGeom>
            <a:avLst/>
            <a:gdLst/>
            <a:ahLst/>
            <a:cxnLst/>
            <a:rect l="l" t="t" r="r" b="b"/>
            <a:pathLst>
              <a:path w="3740" h="3619" extrusionOk="0">
                <a:moveTo>
                  <a:pt x="2076" y="0"/>
                </a:moveTo>
                <a:cubicBezTo>
                  <a:pt x="1371" y="0"/>
                  <a:pt x="704" y="411"/>
                  <a:pt x="403" y="1102"/>
                </a:cubicBezTo>
                <a:cubicBezTo>
                  <a:pt x="0" y="2032"/>
                  <a:pt x="421" y="3104"/>
                  <a:pt x="1351" y="3507"/>
                </a:cubicBezTo>
                <a:cubicBezTo>
                  <a:pt x="1524" y="3584"/>
                  <a:pt x="1676" y="3619"/>
                  <a:pt x="1811" y="3619"/>
                </a:cubicBezTo>
                <a:cubicBezTo>
                  <a:pt x="2387" y="3619"/>
                  <a:pt x="2657" y="2979"/>
                  <a:pt x="2985" y="2226"/>
                </a:cubicBezTo>
                <a:cubicBezTo>
                  <a:pt x="3388" y="1295"/>
                  <a:pt x="3739" y="557"/>
                  <a:pt x="2809" y="154"/>
                </a:cubicBezTo>
                <a:cubicBezTo>
                  <a:pt x="2569" y="50"/>
                  <a:pt x="2320" y="0"/>
                  <a:pt x="20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76"/>
          <p:cNvSpPr/>
          <p:nvPr/>
        </p:nvSpPr>
        <p:spPr>
          <a:xfrm>
            <a:off x="1679120" y="2940724"/>
            <a:ext cx="10006" cy="19651"/>
          </a:xfrm>
          <a:custGeom>
            <a:avLst/>
            <a:gdLst/>
            <a:ahLst/>
            <a:cxnLst/>
            <a:rect l="l" t="t" r="r" b="b"/>
            <a:pathLst>
              <a:path w="528" h="1037" extrusionOk="0">
                <a:moveTo>
                  <a:pt x="211" y="1"/>
                </a:moveTo>
                <a:cubicBezTo>
                  <a:pt x="88" y="1"/>
                  <a:pt x="1" y="228"/>
                  <a:pt x="1" y="528"/>
                </a:cubicBezTo>
                <a:cubicBezTo>
                  <a:pt x="1" y="809"/>
                  <a:pt x="88" y="1036"/>
                  <a:pt x="211" y="1036"/>
                </a:cubicBezTo>
                <a:cubicBezTo>
                  <a:pt x="334" y="1036"/>
                  <a:pt x="527" y="825"/>
                  <a:pt x="527" y="528"/>
                </a:cubicBezTo>
                <a:cubicBezTo>
                  <a:pt x="527" y="247"/>
                  <a:pt x="334" y="1"/>
                  <a:pt x="211" y="1"/>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76"/>
          <p:cNvSpPr/>
          <p:nvPr/>
        </p:nvSpPr>
        <p:spPr>
          <a:xfrm>
            <a:off x="1628200" y="3002748"/>
            <a:ext cx="63236" cy="77392"/>
          </a:xfrm>
          <a:custGeom>
            <a:avLst/>
            <a:gdLst/>
            <a:ahLst/>
            <a:cxnLst/>
            <a:rect l="l" t="t" r="r" b="b"/>
            <a:pathLst>
              <a:path w="3337" h="4084" extrusionOk="0">
                <a:moveTo>
                  <a:pt x="2263" y="0"/>
                </a:moveTo>
                <a:cubicBezTo>
                  <a:pt x="2191" y="0"/>
                  <a:pt x="2119" y="41"/>
                  <a:pt x="2091" y="134"/>
                </a:cubicBezTo>
                <a:cubicBezTo>
                  <a:pt x="1985" y="572"/>
                  <a:pt x="1810" y="1029"/>
                  <a:pt x="1440" y="1328"/>
                </a:cubicBezTo>
                <a:cubicBezTo>
                  <a:pt x="1264" y="1484"/>
                  <a:pt x="1025" y="1578"/>
                  <a:pt x="791" y="1578"/>
                </a:cubicBezTo>
                <a:cubicBezTo>
                  <a:pt x="630" y="1578"/>
                  <a:pt x="471" y="1533"/>
                  <a:pt x="335" y="1433"/>
                </a:cubicBezTo>
                <a:cubicBezTo>
                  <a:pt x="291" y="1398"/>
                  <a:pt x="247" y="1381"/>
                  <a:pt x="205" y="1381"/>
                </a:cubicBezTo>
                <a:cubicBezTo>
                  <a:pt x="164" y="1381"/>
                  <a:pt x="124" y="1398"/>
                  <a:pt x="89" y="1433"/>
                </a:cubicBezTo>
                <a:cubicBezTo>
                  <a:pt x="19" y="1485"/>
                  <a:pt x="1" y="1626"/>
                  <a:pt x="89" y="1679"/>
                </a:cubicBezTo>
                <a:cubicBezTo>
                  <a:pt x="310" y="1845"/>
                  <a:pt x="575" y="1924"/>
                  <a:pt x="832" y="1924"/>
                </a:cubicBezTo>
                <a:cubicBezTo>
                  <a:pt x="901" y="1924"/>
                  <a:pt x="970" y="1918"/>
                  <a:pt x="1037" y="1907"/>
                </a:cubicBezTo>
                <a:cubicBezTo>
                  <a:pt x="1037" y="2101"/>
                  <a:pt x="1054" y="2293"/>
                  <a:pt x="1124" y="2469"/>
                </a:cubicBezTo>
                <a:cubicBezTo>
                  <a:pt x="862" y="2662"/>
                  <a:pt x="686" y="2960"/>
                  <a:pt x="616" y="3294"/>
                </a:cubicBezTo>
                <a:cubicBezTo>
                  <a:pt x="616" y="3382"/>
                  <a:pt x="651" y="3487"/>
                  <a:pt x="756" y="3505"/>
                </a:cubicBezTo>
                <a:cubicBezTo>
                  <a:pt x="767" y="3507"/>
                  <a:pt x="779" y="3508"/>
                  <a:pt x="790" y="3508"/>
                </a:cubicBezTo>
                <a:cubicBezTo>
                  <a:pt x="869" y="3508"/>
                  <a:pt x="951" y="3459"/>
                  <a:pt x="967" y="3382"/>
                </a:cubicBezTo>
                <a:lnTo>
                  <a:pt x="1019" y="3171"/>
                </a:lnTo>
                <a:cubicBezTo>
                  <a:pt x="1019" y="3154"/>
                  <a:pt x="1037" y="3154"/>
                  <a:pt x="1037" y="3136"/>
                </a:cubicBezTo>
                <a:cubicBezTo>
                  <a:pt x="1037" y="3119"/>
                  <a:pt x="1054" y="3119"/>
                  <a:pt x="1054" y="3101"/>
                </a:cubicBezTo>
                <a:lnTo>
                  <a:pt x="1107" y="2995"/>
                </a:lnTo>
                <a:cubicBezTo>
                  <a:pt x="1124" y="2978"/>
                  <a:pt x="1124" y="2960"/>
                  <a:pt x="1143" y="2943"/>
                </a:cubicBezTo>
                <a:lnTo>
                  <a:pt x="1159" y="2925"/>
                </a:lnTo>
                <a:cubicBezTo>
                  <a:pt x="1178" y="2908"/>
                  <a:pt x="1195" y="2873"/>
                  <a:pt x="1230" y="2855"/>
                </a:cubicBezTo>
                <a:cubicBezTo>
                  <a:pt x="1248" y="2820"/>
                  <a:pt x="1283" y="2803"/>
                  <a:pt x="1300" y="2768"/>
                </a:cubicBezTo>
                <a:cubicBezTo>
                  <a:pt x="1405" y="2908"/>
                  <a:pt x="1529" y="3014"/>
                  <a:pt x="1686" y="3101"/>
                </a:cubicBezTo>
                <a:cubicBezTo>
                  <a:pt x="1709" y="3118"/>
                  <a:pt x="1737" y="3126"/>
                  <a:pt x="1766" y="3126"/>
                </a:cubicBezTo>
                <a:cubicBezTo>
                  <a:pt x="1827" y="3126"/>
                  <a:pt x="1891" y="3090"/>
                  <a:pt x="1915" y="3030"/>
                </a:cubicBezTo>
                <a:cubicBezTo>
                  <a:pt x="1967" y="2943"/>
                  <a:pt x="1932" y="2838"/>
                  <a:pt x="1845" y="2785"/>
                </a:cubicBezTo>
                <a:cubicBezTo>
                  <a:pt x="1756" y="2733"/>
                  <a:pt x="1704" y="2697"/>
                  <a:pt x="1616" y="2609"/>
                </a:cubicBezTo>
                <a:lnTo>
                  <a:pt x="1546" y="2504"/>
                </a:lnTo>
                <a:cubicBezTo>
                  <a:pt x="1511" y="2469"/>
                  <a:pt x="1494" y="2417"/>
                  <a:pt x="1459" y="2363"/>
                </a:cubicBezTo>
                <a:cubicBezTo>
                  <a:pt x="1440" y="2328"/>
                  <a:pt x="1423" y="2276"/>
                  <a:pt x="1423" y="2223"/>
                </a:cubicBezTo>
                <a:cubicBezTo>
                  <a:pt x="1405" y="2171"/>
                  <a:pt x="1388" y="2117"/>
                  <a:pt x="1388" y="2065"/>
                </a:cubicBezTo>
                <a:cubicBezTo>
                  <a:pt x="1388" y="1960"/>
                  <a:pt x="1405" y="1872"/>
                  <a:pt x="1423" y="1766"/>
                </a:cubicBezTo>
                <a:cubicBezTo>
                  <a:pt x="1475" y="1731"/>
                  <a:pt x="1529" y="1714"/>
                  <a:pt x="1581" y="1679"/>
                </a:cubicBezTo>
                <a:cubicBezTo>
                  <a:pt x="1775" y="1539"/>
                  <a:pt x="1915" y="1380"/>
                  <a:pt x="2037" y="1204"/>
                </a:cubicBezTo>
                <a:cubicBezTo>
                  <a:pt x="2599" y="1556"/>
                  <a:pt x="2915" y="2188"/>
                  <a:pt x="2898" y="2820"/>
                </a:cubicBezTo>
                <a:cubicBezTo>
                  <a:pt x="2634" y="2855"/>
                  <a:pt x="2407" y="2960"/>
                  <a:pt x="2213" y="3136"/>
                </a:cubicBezTo>
                <a:cubicBezTo>
                  <a:pt x="2002" y="3346"/>
                  <a:pt x="1880" y="3610"/>
                  <a:pt x="1862" y="3908"/>
                </a:cubicBezTo>
                <a:cubicBezTo>
                  <a:pt x="1845" y="3997"/>
                  <a:pt x="1950" y="4084"/>
                  <a:pt x="2037" y="4084"/>
                </a:cubicBezTo>
                <a:cubicBezTo>
                  <a:pt x="2143" y="4067"/>
                  <a:pt x="2196" y="3997"/>
                  <a:pt x="2213" y="3891"/>
                </a:cubicBezTo>
                <a:lnTo>
                  <a:pt x="2213" y="3873"/>
                </a:lnTo>
                <a:lnTo>
                  <a:pt x="2213" y="3838"/>
                </a:lnTo>
                <a:cubicBezTo>
                  <a:pt x="2231" y="3821"/>
                  <a:pt x="2231" y="3786"/>
                  <a:pt x="2231" y="3768"/>
                </a:cubicBezTo>
                <a:cubicBezTo>
                  <a:pt x="2248" y="3751"/>
                  <a:pt x="2248" y="3733"/>
                  <a:pt x="2248" y="3716"/>
                </a:cubicBezTo>
                <a:cubicBezTo>
                  <a:pt x="2248" y="3716"/>
                  <a:pt x="2248" y="3698"/>
                  <a:pt x="2266" y="3698"/>
                </a:cubicBezTo>
                <a:lnTo>
                  <a:pt x="2266" y="3662"/>
                </a:lnTo>
                <a:cubicBezTo>
                  <a:pt x="2283" y="3662"/>
                  <a:pt x="2283" y="3646"/>
                  <a:pt x="2283" y="3627"/>
                </a:cubicBezTo>
                <a:cubicBezTo>
                  <a:pt x="2318" y="3575"/>
                  <a:pt x="2336" y="3540"/>
                  <a:pt x="2372" y="3487"/>
                </a:cubicBezTo>
                <a:cubicBezTo>
                  <a:pt x="2388" y="3470"/>
                  <a:pt x="2388" y="3452"/>
                  <a:pt x="2407" y="3452"/>
                </a:cubicBezTo>
                <a:cubicBezTo>
                  <a:pt x="2424" y="3435"/>
                  <a:pt x="2442" y="3400"/>
                  <a:pt x="2459" y="3382"/>
                </a:cubicBezTo>
                <a:cubicBezTo>
                  <a:pt x="2477" y="3382"/>
                  <a:pt x="2494" y="3365"/>
                  <a:pt x="2494" y="3365"/>
                </a:cubicBezTo>
                <a:lnTo>
                  <a:pt x="2512" y="3346"/>
                </a:lnTo>
                <a:cubicBezTo>
                  <a:pt x="2529" y="3330"/>
                  <a:pt x="2547" y="3311"/>
                  <a:pt x="2564" y="3311"/>
                </a:cubicBezTo>
                <a:cubicBezTo>
                  <a:pt x="2599" y="3294"/>
                  <a:pt x="2617" y="3276"/>
                  <a:pt x="2652" y="3259"/>
                </a:cubicBezTo>
                <a:cubicBezTo>
                  <a:pt x="2652" y="3259"/>
                  <a:pt x="2669" y="3241"/>
                  <a:pt x="2688" y="3241"/>
                </a:cubicBezTo>
                <a:lnTo>
                  <a:pt x="2704" y="3241"/>
                </a:lnTo>
                <a:cubicBezTo>
                  <a:pt x="2758" y="3224"/>
                  <a:pt x="2793" y="3206"/>
                  <a:pt x="2828" y="3189"/>
                </a:cubicBezTo>
                <a:lnTo>
                  <a:pt x="2828" y="3189"/>
                </a:lnTo>
                <a:cubicBezTo>
                  <a:pt x="2793" y="3346"/>
                  <a:pt x="2740" y="3487"/>
                  <a:pt x="2669" y="3610"/>
                </a:cubicBezTo>
                <a:cubicBezTo>
                  <a:pt x="2598" y="3754"/>
                  <a:pt x="2714" y="3873"/>
                  <a:pt x="2834" y="3873"/>
                </a:cubicBezTo>
                <a:cubicBezTo>
                  <a:pt x="2890" y="3873"/>
                  <a:pt x="2947" y="3847"/>
                  <a:pt x="2985" y="3786"/>
                </a:cubicBezTo>
                <a:cubicBezTo>
                  <a:pt x="3266" y="3259"/>
                  <a:pt x="3337" y="2609"/>
                  <a:pt x="3144" y="2047"/>
                </a:cubicBezTo>
                <a:cubicBezTo>
                  <a:pt x="2969" y="1556"/>
                  <a:pt x="2634" y="1152"/>
                  <a:pt x="2196" y="907"/>
                </a:cubicBezTo>
                <a:cubicBezTo>
                  <a:pt x="2301" y="678"/>
                  <a:pt x="2388" y="450"/>
                  <a:pt x="2442" y="221"/>
                </a:cubicBezTo>
                <a:cubicBezTo>
                  <a:pt x="2473" y="86"/>
                  <a:pt x="2368" y="0"/>
                  <a:pt x="2263" y="0"/>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76"/>
          <p:cNvSpPr/>
          <p:nvPr/>
        </p:nvSpPr>
        <p:spPr>
          <a:xfrm>
            <a:off x="1651831" y="2988668"/>
            <a:ext cx="42941" cy="29410"/>
          </a:xfrm>
          <a:custGeom>
            <a:avLst/>
            <a:gdLst/>
            <a:ahLst/>
            <a:cxnLst/>
            <a:rect l="l" t="t" r="r" b="b"/>
            <a:pathLst>
              <a:path w="2266" h="1552" extrusionOk="0">
                <a:moveTo>
                  <a:pt x="1054" y="0"/>
                </a:moveTo>
                <a:cubicBezTo>
                  <a:pt x="657" y="0"/>
                  <a:pt x="296" y="215"/>
                  <a:pt x="176" y="561"/>
                </a:cubicBezTo>
                <a:cubicBezTo>
                  <a:pt x="1" y="1018"/>
                  <a:pt x="439" y="1158"/>
                  <a:pt x="984" y="1350"/>
                </a:cubicBezTo>
                <a:cubicBezTo>
                  <a:pt x="1265" y="1454"/>
                  <a:pt x="1520" y="1552"/>
                  <a:pt x="1722" y="1552"/>
                </a:cubicBezTo>
                <a:cubicBezTo>
                  <a:pt x="1899" y="1552"/>
                  <a:pt x="2034" y="1477"/>
                  <a:pt x="2108" y="1263"/>
                </a:cubicBezTo>
                <a:cubicBezTo>
                  <a:pt x="2265" y="789"/>
                  <a:pt x="1967" y="262"/>
                  <a:pt x="1441" y="69"/>
                </a:cubicBezTo>
                <a:cubicBezTo>
                  <a:pt x="1313" y="22"/>
                  <a:pt x="1182"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76"/>
          <p:cNvSpPr/>
          <p:nvPr/>
        </p:nvSpPr>
        <p:spPr>
          <a:xfrm>
            <a:off x="1665817" y="2972484"/>
            <a:ext cx="20959" cy="28994"/>
          </a:xfrm>
          <a:custGeom>
            <a:avLst/>
            <a:gdLst/>
            <a:ahLst/>
            <a:cxnLst/>
            <a:rect l="l" t="t" r="r" b="b"/>
            <a:pathLst>
              <a:path w="1106" h="1530" extrusionOk="0">
                <a:moveTo>
                  <a:pt x="661" y="0"/>
                </a:moveTo>
                <a:cubicBezTo>
                  <a:pt x="586" y="0"/>
                  <a:pt x="508" y="16"/>
                  <a:pt x="439" y="62"/>
                </a:cubicBezTo>
                <a:cubicBezTo>
                  <a:pt x="422" y="81"/>
                  <a:pt x="387" y="98"/>
                  <a:pt x="351" y="133"/>
                </a:cubicBezTo>
                <a:cubicBezTo>
                  <a:pt x="298" y="186"/>
                  <a:pt x="263" y="256"/>
                  <a:pt x="246" y="326"/>
                </a:cubicBezTo>
                <a:cubicBezTo>
                  <a:pt x="176" y="554"/>
                  <a:pt x="87" y="765"/>
                  <a:pt x="17" y="975"/>
                </a:cubicBezTo>
                <a:cubicBezTo>
                  <a:pt x="0" y="1029"/>
                  <a:pt x="0" y="1099"/>
                  <a:pt x="17" y="1151"/>
                </a:cubicBezTo>
                <a:cubicBezTo>
                  <a:pt x="17" y="1204"/>
                  <a:pt x="35" y="1256"/>
                  <a:pt x="71" y="1310"/>
                </a:cubicBezTo>
                <a:cubicBezTo>
                  <a:pt x="106" y="1362"/>
                  <a:pt x="141" y="1397"/>
                  <a:pt x="193" y="1432"/>
                </a:cubicBezTo>
                <a:cubicBezTo>
                  <a:pt x="228" y="1467"/>
                  <a:pt x="281" y="1502"/>
                  <a:pt x="333" y="1520"/>
                </a:cubicBezTo>
                <a:cubicBezTo>
                  <a:pt x="374" y="1526"/>
                  <a:pt x="414" y="1530"/>
                  <a:pt x="454" y="1530"/>
                </a:cubicBezTo>
                <a:cubicBezTo>
                  <a:pt x="534" y="1530"/>
                  <a:pt x="608" y="1514"/>
                  <a:pt x="667" y="1467"/>
                </a:cubicBezTo>
                <a:cubicBezTo>
                  <a:pt x="703" y="1450"/>
                  <a:pt x="738" y="1415"/>
                  <a:pt x="755" y="1397"/>
                </a:cubicBezTo>
                <a:cubicBezTo>
                  <a:pt x="825" y="1345"/>
                  <a:pt x="860" y="1275"/>
                  <a:pt x="878" y="1186"/>
                </a:cubicBezTo>
                <a:cubicBezTo>
                  <a:pt x="948" y="975"/>
                  <a:pt x="1019" y="765"/>
                  <a:pt x="1089" y="537"/>
                </a:cubicBezTo>
                <a:cubicBezTo>
                  <a:pt x="1106" y="484"/>
                  <a:pt x="1106" y="432"/>
                  <a:pt x="1106" y="378"/>
                </a:cubicBezTo>
                <a:cubicBezTo>
                  <a:pt x="1089" y="326"/>
                  <a:pt x="1089" y="256"/>
                  <a:pt x="1054" y="221"/>
                </a:cubicBezTo>
                <a:cubicBezTo>
                  <a:pt x="1019" y="168"/>
                  <a:pt x="984" y="116"/>
                  <a:pt x="930" y="81"/>
                </a:cubicBezTo>
                <a:cubicBezTo>
                  <a:pt x="878" y="46"/>
                  <a:pt x="825" y="27"/>
                  <a:pt x="773" y="10"/>
                </a:cubicBezTo>
                <a:cubicBezTo>
                  <a:pt x="737" y="4"/>
                  <a:pt x="700" y="0"/>
                  <a:pt x="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76"/>
          <p:cNvSpPr/>
          <p:nvPr/>
        </p:nvSpPr>
        <p:spPr>
          <a:xfrm>
            <a:off x="1675121" y="2989123"/>
            <a:ext cx="32291" cy="27345"/>
          </a:xfrm>
          <a:custGeom>
            <a:avLst/>
            <a:gdLst/>
            <a:ahLst/>
            <a:cxnLst/>
            <a:rect l="l" t="t" r="r" b="b"/>
            <a:pathLst>
              <a:path w="1704" h="1443" extrusionOk="0">
                <a:moveTo>
                  <a:pt x="1241" y="0"/>
                </a:moveTo>
                <a:cubicBezTo>
                  <a:pt x="1166" y="0"/>
                  <a:pt x="1089" y="16"/>
                  <a:pt x="1019" y="62"/>
                </a:cubicBezTo>
                <a:cubicBezTo>
                  <a:pt x="755" y="238"/>
                  <a:pt x="493" y="432"/>
                  <a:pt x="228" y="624"/>
                </a:cubicBezTo>
                <a:cubicBezTo>
                  <a:pt x="123" y="678"/>
                  <a:pt x="53" y="765"/>
                  <a:pt x="18" y="888"/>
                </a:cubicBezTo>
                <a:cubicBezTo>
                  <a:pt x="1" y="994"/>
                  <a:pt x="18" y="1134"/>
                  <a:pt x="71" y="1221"/>
                </a:cubicBezTo>
                <a:cubicBezTo>
                  <a:pt x="141" y="1310"/>
                  <a:pt x="228" y="1397"/>
                  <a:pt x="352" y="1432"/>
                </a:cubicBezTo>
                <a:cubicBezTo>
                  <a:pt x="388" y="1438"/>
                  <a:pt x="425" y="1442"/>
                  <a:pt x="463" y="1442"/>
                </a:cubicBezTo>
                <a:cubicBezTo>
                  <a:pt x="536" y="1442"/>
                  <a:pt x="610" y="1426"/>
                  <a:pt x="668" y="1380"/>
                </a:cubicBezTo>
                <a:cubicBezTo>
                  <a:pt x="931" y="1186"/>
                  <a:pt x="1212" y="1010"/>
                  <a:pt x="1476" y="818"/>
                </a:cubicBezTo>
                <a:cubicBezTo>
                  <a:pt x="1563" y="748"/>
                  <a:pt x="1651" y="659"/>
                  <a:pt x="1668" y="537"/>
                </a:cubicBezTo>
                <a:cubicBezTo>
                  <a:pt x="1703" y="449"/>
                  <a:pt x="1686" y="308"/>
                  <a:pt x="1633" y="221"/>
                </a:cubicBezTo>
                <a:cubicBezTo>
                  <a:pt x="1563" y="116"/>
                  <a:pt x="1476" y="27"/>
                  <a:pt x="1352" y="10"/>
                </a:cubicBezTo>
                <a:cubicBezTo>
                  <a:pt x="1317" y="4"/>
                  <a:pt x="1279" y="0"/>
                  <a:pt x="1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76"/>
          <p:cNvSpPr/>
          <p:nvPr/>
        </p:nvSpPr>
        <p:spPr>
          <a:xfrm>
            <a:off x="1853784" y="2898465"/>
            <a:ext cx="252224" cy="291830"/>
          </a:xfrm>
          <a:custGeom>
            <a:avLst/>
            <a:gdLst/>
            <a:ahLst/>
            <a:cxnLst/>
            <a:rect l="l" t="t" r="r" b="b"/>
            <a:pathLst>
              <a:path w="13310" h="15400" extrusionOk="0">
                <a:moveTo>
                  <a:pt x="6656" y="0"/>
                </a:moveTo>
                <a:cubicBezTo>
                  <a:pt x="2969" y="0"/>
                  <a:pt x="1" y="2985"/>
                  <a:pt x="1" y="6655"/>
                </a:cubicBezTo>
                <a:cubicBezTo>
                  <a:pt x="1" y="9921"/>
                  <a:pt x="2336" y="12642"/>
                  <a:pt x="5443" y="13204"/>
                </a:cubicBezTo>
                <a:lnTo>
                  <a:pt x="6656" y="15399"/>
                </a:lnTo>
                <a:lnTo>
                  <a:pt x="7866" y="13204"/>
                </a:lnTo>
                <a:cubicBezTo>
                  <a:pt x="10957" y="12642"/>
                  <a:pt x="13309" y="9921"/>
                  <a:pt x="13309" y="6655"/>
                </a:cubicBezTo>
                <a:cubicBezTo>
                  <a:pt x="13309" y="2985"/>
                  <a:pt x="10324" y="0"/>
                  <a:pt x="66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76"/>
          <p:cNvSpPr/>
          <p:nvPr/>
        </p:nvSpPr>
        <p:spPr>
          <a:xfrm>
            <a:off x="1967922" y="2945708"/>
            <a:ext cx="10991" cy="161056"/>
          </a:xfrm>
          <a:custGeom>
            <a:avLst/>
            <a:gdLst/>
            <a:ahLst/>
            <a:cxnLst/>
            <a:rect l="l" t="t" r="r" b="b"/>
            <a:pathLst>
              <a:path w="580" h="8499" extrusionOk="0">
                <a:moveTo>
                  <a:pt x="1" y="1"/>
                </a:moveTo>
                <a:lnTo>
                  <a:pt x="1" y="8498"/>
                </a:lnTo>
                <a:lnTo>
                  <a:pt x="579" y="8498"/>
                </a:lnTo>
                <a:lnTo>
                  <a:pt x="5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76"/>
          <p:cNvSpPr/>
          <p:nvPr/>
        </p:nvSpPr>
        <p:spPr>
          <a:xfrm>
            <a:off x="1922991" y="3012924"/>
            <a:ext cx="54936" cy="37616"/>
          </a:xfrm>
          <a:custGeom>
            <a:avLst/>
            <a:gdLst/>
            <a:ahLst/>
            <a:cxnLst/>
            <a:rect l="l" t="t" r="r" b="b"/>
            <a:pathLst>
              <a:path w="2899" h="1985" extrusionOk="0">
                <a:moveTo>
                  <a:pt x="2669" y="0"/>
                </a:moveTo>
                <a:cubicBezTo>
                  <a:pt x="2547" y="0"/>
                  <a:pt x="2442" y="106"/>
                  <a:pt x="2442" y="229"/>
                </a:cubicBezTo>
                <a:cubicBezTo>
                  <a:pt x="2442" y="580"/>
                  <a:pt x="2318" y="843"/>
                  <a:pt x="2108" y="1054"/>
                </a:cubicBezTo>
                <a:cubicBezTo>
                  <a:pt x="1661" y="1462"/>
                  <a:pt x="898" y="1518"/>
                  <a:pt x="509" y="1518"/>
                </a:cubicBezTo>
                <a:cubicBezTo>
                  <a:pt x="363" y="1518"/>
                  <a:pt x="269" y="1510"/>
                  <a:pt x="265" y="1510"/>
                </a:cubicBezTo>
                <a:cubicBezTo>
                  <a:pt x="141" y="1510"/>
                  <a:pt x="36" y="1599"/>
                  <a:pt x="19" y="1721"/>
                </a:cubicBezTo>
                <a:cubicBezTo>
                  <a:pt x="1" y="1844"/>
                  <a:pt x="106" y="1967"/>
                  <a:pt x="230" y="1967"/>
                </a:cubicBezTo>
                <a:cubicBezTo>
                  <a:pt x="246" y="1967"/>
                  <a:pt x="335" y="1985"/>
                  <a:pt x="475" y="1985"/>
                </a:cubicBezTo>
                <a:cubicBezTo>
                  <a:pt x="932" y="1985"/>
                  <a:pt x="1845" y="1915"/>
                  <a:pt x="2407" y="1388"/>
                </a:cubicBezTo>
                <a:cubicBezTo>
                  <a:pt x="2740" y="1089"/>
                  <a:pt x="2898" y="703"/>
                  <a:pt x="2898" y="229"/>
                </a:cubicBezTo>
                <a:cubicBezTo>
                  <a:pt x="2898" y="106"/>
                  <a:pt x="2793" y="0"/>
                  <a:pt x="2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76"/>
          <p:cNvSpPr/>
          <p:nvPr/>
        </p:nvSpPr>
        <p:spPr>
          <a:xfrm>
            <a:off x="1976582" y="2961683"/>
            <a:ext cx="54898" cy="37635"/>
          </a:xfrm>
          <a:custGeom>
            <a:avLst/>
            <a:gdLst/>
            <a:ahLst/>
            <a:cxnLst/>
            <a:rect l="l" t="t" r="r" b="b"/>
            <a:pathLst>
              <a:path w="2897" h="1986" extrusionOk="0">
                <a:moveTo>
                  <a:pt x="228" y="0"/>
                </a:moveTo>
                <a:cubicBezTo>
                  <a:pt x="105" y="0"/>
                  <a:pt x="0" y="106"/>
                  <a:pt x="0" y="229"/>
                </a:cubicBezTo>
                <a:cubicBezTo>
                  <a:pt x="0" y="703"/>
                  <a:pt x="176" y="1089"/>
                  <a:pt x="492" y="1388"/>
                </a:cubicBezTo>
                <a:cubicBezTo>
                  <a:pt x="1054" y="1915"/>
                  <a:pt x="1967" y="1985"/>
                  <a:pt x="2423" y="1985"/>
                </a:cubicBezTo>
                <a:cubicBezTo>
                  <a:pt x="2563" y="1985"/>
                  <a:pt x="2651" y="1967"/>
                  <a:pt x="2669" y="1967"/>
                </a:cubicBezTo>
                <a:cubicBezTo>
                  <a:pt x="2791" y="1950"/>
                  <a:pt x="2896" y="1845"/>
                  <a:pt x="2880" y="1721"/>
                </a:cubicBezTo>
                <a:cubicBezTo>
                  <a:pt x="2880" y="1607"/>
                  <a:pt x="2773" y="1509"/>
                  <a:pt x="2660" y="1509"/>
                </a:cubicBezTo>
                <a:cubicBezTo>
                  <a:pt x="2651" y="1509"/>
                  <a:pt x="2642" y="1509"/>
                  <a:pt x="2634" y="1510"/>
                </a:cubicBezTo>
                <a:cubicBezTo>
                  <a:pt x="2629" y="1510"/>
                  <a:pt x="2553" y="1516"/>
                  <a:pt x="2432" y="1516"/>
                </a:cubicBezTo>
                <a:cubicBezTo>
                  <a:pt x="2058" y="1516"/>
                  <a:pt x="1254" y="1465"/>
                  <a:pt x="789" y="1054"/>
                </a:cubicBezTo>
                <a:cubicBezTo>
                  <a:pt x="579" y="843"/>
                  <a:pt x="457" y="580"/>
                  <a:pt x="457" y="229"/>
                </a:cubicBezTo>
                <a:cubicBezTo>
                  <a:pt x="457" y="106"/>
                  <a:pt x="368"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76"/>
          <p:cNvSpPr/>
          <p:nvPr/>
        </p:nvSpPr>
        <p:spPr>
          <a:xfrm>
            <a:off x="1886076" y="2964336"/>
            <a:ext cx="80860" cy="128140"/>
          </a:xfrm>
          <a:custGeom>
            <a:avLst/>
            <a:gdLst/>
            <a:ahLst/>
            <a:cxnLst/>
            <a:rect l="l" t="t" r="r" b="b"/>
            <a:pathLst>
              <a:path w="4267" h="6762" extrusionOk="0">
                <a:moveTo>
                  <a:pt x="1897" y="1"/>
                </a:moveTo>
                <a:cubicBezTo>
                  <a:pt x="843" y="1"/>
                  <a:pt x="0" y="844"/>
                  <a:pt x="0" y="1880"/>
                </a:cubicBezTo>
                <a:lnTo>
                  <a:pt x="211" y="4741"/>
                </a:lnTo>
                <a:cubicBezTo>
                  <a:pt x="211" y="5865"/>
                  <a:pt x="1124" y="6761"/>
                  <a:pt x="2248" y="6761"/>
                </a:cubicBezTo>
                <a:cubicBezTo>
                  <a:pt x="3371" y="6761"/>
                  <a:pt x="4266" y="5865"/>
                  <a:pt x="4266" y="4741"/>
                </a:cubicBezTo>
                <a:cubicBezTo>
                  <a:pt x="4266" y="4039"/>
                  <a:pt x="3915" y="3425"/>
                  <a:pt x="3371" y="3056"/>
                </a:cubicBezTo>
                <a:cubicBezTo>
                  <a:pt x="3634" y="2740"/>
                  <a:pt x="3775" y="2318"/>
                  <a:pt x="3775" y="1880"/>
                </a:cubicBezTo>
                <a:cubicBezTo>
                  <a:pt x="3775" y="844"/>
                  <a:pt x="2932" y="1"/>
                  <a:pt x="18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76"/>
          <p:cNvSpPr/>
          <p:nvPr/>
        </p:nvSpPr>
        <p:spPr>
          <a:xfrm>
            <a:off x="1997522" y="2964336"/>
            <a:ext cx="80538" cy="128140"/>
          </a:xfrm>
          <a:custGeom>
            <a:avLst/>
            <a:gdLst/>
            <a:ahLst/>
            <a:cxnLst/>
            <a:rect l="l" t="t" r="r" b="b"/>
            <a:pathLst>
              <a:path w="4250" h="6762" extrusionOk="0">
                <a:moveTo>
                  <a:pt x="2371" y="1"/>
                </a:moveTo>
                <a:cubicBezTo>
                  <a:pt x="1335" y="1"/>
                  <a:pt x="475" y="844"/>
                  <a:pt x="475" y="1880"/>
                </a:cubicBezTo>
                <a:cubicBezTo>
                  <a:pt x="475" y="2318"/>
                  <a:pt x="633" y="2740"/>
                  <a:pt x="897" y="3056"/>
                </a:cubicBezTo>
                <a:cubicBezTo>
                  <a:pt x="352" y="3425"/>
                  <a:pt x="0" y="4039"/>
                  <a:pt x="0" y="4741"/>
                </a:cubicBezTo>
                <a:cubicBezTo>
                  <a:pt x="0" y="5865"/>
                  <a:pt x="897" y="6761"/>
                  <a:pt x="2020" y="6761"/>
                </a:cubicBezTo>
                <a:cubicBezTo>
                  <a:pt x="3144" y="6761"/>
                  <a:pt x="4039" y="5865"/>
                  <a:pt x="4039" y="4741"/>
                </a:cubicBezTo>
                <a:lnTo>
                  <a:pt x="4249" y="1880"/>
                </a:lnTo>
                <a:cubicBezTo>
                  <a:pt x="4249" y="844"/>
                  <a:pt x="3407" y="1"/>
                  <a:pt x="2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76"/>
          <p:cNvSpPr/>
          <p:nvPr/>
        </p:nvSpPr>
        <p:spPr>
          <a:xfrm>
            <a:off x="1976582" y="2945708"/>
            <a:ext cx="10972" cy="161056"/>
          </a:xfrm>
          <a:custGeom>
            <a:avLst/>
            <a:gdLst/>
            <a:ahLst/>
            <a:cxnLst/>
            <a:rect l="l" t="t" r="r" b="b"/>
            <a:pathLst>
              <a:path w="579" h="8499" extrusionOk="0">
                <a:moveTo>
                  <a:pt x="0" y="1"/>
                </a:moveTo>
                <a:lnTo>
                  <a:pt x="0" y="8498"/>
                </a:lnTo>
                <a:lnTo>
                  <a:pt x="579" y="8498"/>
                </a:lnTo>
                <a:lnTo>
                  <a:pt x="5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76"/>
          <p:cNvSpPr/>
          <p:nvPr/>
        </p:nvSpPr>
        <p:spPr>
          <a:xfrm>
            <a:off x="1928979" y="2986962"/>
            <a:ext cx="60261" cy="42619"/>
          </a:xfrm>
          <a:custGeom>
            <a:avLst/>
            <a:gdLst/>
            <a:ahLst/>
            <a:cxnLst/>
            <a:rect l="l" t="t" r="r" b="b"/>
            <a:pathLst>
              <a:path w="3180" h="2249" extrusionOk="0">
                <a:moveTo>
                  <a:pt x="2810" y="1"/>
                </a:moveTo>
                <a:cubicBezTo>
                  <a:pt x="2599" y="1"/>
                  <a:pt x="2442" y="159"/>
                  <a:pt x="2442" y="370"/>
                </a:cubicBezTo>
                <a:cubicBezTo>
                  <a:pt x="2442" y="668"/>
                  <a:pt x="2353" y="897"/>
                  <a:pt x="2161" y="1089"/>
                </a:cubicBezTo>
                <a:cubicBezTo>
                  <a:pt x="1771" y="1436"/>
                  <a:pt x="1061" y="1521"/>
                  <a:pt x="645" y="1521"/>
                </a:cubicBezTo>
                <a:cubicBezTo>
                  <a:pt x="555" y="1521"/>
                  <a:pt x="478" y="1517"/>
                  <a:pt x="422" y="1511"/>
                </a:cubicBezTo>
                <a:cubicBezTo>
                  <a:pt x="412" y="1510"/>
                  <a:pt x="401" y="1509"/>
                  <a:pt x="391" y="1509"/>
                </a:cubicBezTo>
                <a:cubicBezTo>
                  <a:pt x="194" y="1509"/>
                  <a:pt x="35" y="1661"/>
                  <a:pt x="19" y="1845"/>
                </a:cubicBezTo>
                <a:cubicBezTo>
                  <a:pt x="1" y="2056"/>
                  <a:pt x="159" y="2231"/>
                  <a:pt x="352" y="2248"/>
                </a:cubicBezTo>
                <a:lnTo>
                  <a:pt x="616" y="2248"/>
                </a:lnTo>
                <a:cubicBezTo>
                  <a:pt x="1072" y="2248"/>
                  <a:pt x="2037" y="2178"/>
                  <a:pt x="2653" y="1616"/>
                </a:cubicBezTo>
                <a:cubicBezTo>
                  <a:pt x="3004" y="1300"/>
                  <a:pt x="3179" y="879"/>
                  <a:pt x="3179" y="370"/>
                </a:cubicBezTo>
                <a:cubicBezTo>
                  <a:pt x="3179" y="159"/>
                  <a:pt x="3004" y="1"/>
                  <a:pt x="2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76"/>
          <p:cNvSpPr/>
          <p:nvPr/>
        </p:nvSpPr>
        <p:spPr>
          <a:xfrm>
            <a:off x="1975236" y="2986640"/>
            <a:ext cx="59920" cy="42619"/>
          </a:xfrm>
          <a:custGeom>
            <a:avLst/>
            <a:gdLst/>
            <a:ahLst/>
            <a:cxnLst/>
            <a:rect l="l" t="t" r="r" b="b"/>
            <a:pathLst>
              <a:path w="3162" h="2249" extrusionOk="0">
                <a:moveTo>
                  <a:pt x="369" y="1"/>
                </a:moveTo>
                <a:cubicBezTo>
                  <a:pt x="158" y="1"/>
                  <a:pt x="1" y="158"/>
                  <a:pt x="1" y="369"/>
                </a:cubicBezTo>
                <a:cubicBezTo>
                  <a:pt x="1" y="879"/>
                  <a:pt x="176" y="1300"/>
                  <a:pt x="528" y="1616"/>
                </a:cubicBezTo>
                <a:cubicBezTo>
                  <a:pt x="1125" y="2178"/>
                  <a:pt x="2089" y="2248"/>
                  <a:pt x="2546" y="2248"/>
                </a:cubicBezTo>
                <a:cubicBezTo>
                  <a:pt x="2705" y="2248"/>
                  <a:pt x="2792" y="2230"/>
                  <a:pt x="2810" y="2230"/>
                </a:cubicBezTo>
                <a:cubicBezTo>
                  <a:pt x="3021" y="2213"/>
                  <a:pt x="3161" y="2038"/>
                  <a:pt x="3143" y="1844"/>
                </a:cubicBezTo>
                <a:cubicBezTo>
                  <a:pt x="3127" y="1661"/>
                  <a:pt x="2969" y="1509"/>
                  <a:pt x="2787" y="1509"/>
                </a:cubicBezTo>
                <a:cubicBezTo>
                  <a:pt x="2777" y="1509"/>
                  <a:pt x="2767" y="1510"/>
                  <a:pt x="2757" y="1511"/>
                </a:cubicBezTo>
                <a:cubicBezTo>
                  <a:pt x="2710" y="1513"/>
                  <a:pt x="2651" y="1515"/>
                  <a:pt x="2583" y="1515"/>
                </a:cubicBezTo>
                <a:cubicBezTo>
                  <a:pt x="2171" y="1515"/>
                  <a:pt x="1426" y="1451"/>
                  <a:pt x="1019" y="1089"/>
                </a:cubicBezTo>
                <a:cubicBezTo>
                  <a:pt x="825" y="896"/>
                  <a:pt x="738" y="668"/>
                  <a:pt x="738" y="369"/>
                </a:cubicBezTo>
                <a:cubicBezTo>
                  <a:pt x="738" y="158"/>
                  <a:pt x="563" y="1"/>
                  <a:pt x="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76"/>
          <p:cNvSpPr/>
          <p:nvPr/>
        </p:nvSpPr>
        <p:spPr>
          <a:xfrm>
            <a:off x="1933878" y="3026890"/>
            <a:ext cx="42600" cy="82527"/>
          </a:xfrm>
          <a:custGeom>
            <a:avLst/>
            <a:gdLst/>
            <a:ahLst/>
            <a:cxnLst/>
            <a:rect l="l" t="t" r="r" b="b"/>
            <a:pathLst>
              <a:path w="2248" h="4355" extrusionOk="0">
                <a:moveTo>
                  <a:pt x="141" y="1"/>
                </a:moveTo>
                <a:cubicBezTo>
                  <a:pt x="54" y="1"/>
                  <a:pt x="0" y="54"/>
                  <a:pt x="0" y="141"/>
                </a:cubicBezTo>
                <a:cubicBezTo>
                  <a:pt x="0" y="230"/>
                  <a:pt x="54" y="282"/>
                  <a:pt x="141" y="282"/>
                </a:cubicBezTo>
                <a:lnTo>
                  <a:pt x="1458" y="282"/>
                </a:lnTo>
                <a:cubicBezTo>
                  <a:pt x="1721" y="282"/>
                  <a:pt x="1950" y="581"/>
                  <a:pt x="1950" y="949"/>
                </a:cubicBezTo>
                <a:lnTo>
                  <a:pt x="1950" y="4214"/>
                </a:lnTo>
                <a:cubicBezTo>
                  <a:pt x="1950" y="4303"/>
                  <a:pt x="2020" y="4355"/>
                  <a:pt x="2107" y="4355"/>
                </a:cubicBezTo>
                <a:cubicBezTo>
                  <a:pt x="2178" y="4355"/>
                  <a:pt x="2248" y="4303"/>
                  <a:pt x="2248" y="4214"/>
                </a:cubicBezTo>
                <a:lnTo>
                  <a:pt x="2248" y="949"/>
                </a:lnTo>
                <a:cubicBezTo>
                  <a:pt x="2248" y="422"/>
                  <a:pt x="1897" y="1"/>
                  <a:pt x="1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76"/>
          <p:cNvSpPr/>
          <p:nvPr/>
        </p:nvSpPr>
        <p:spPr>
          <a:xfrm>
            <a:off x="1986872" y="3026890"/>
            <a:ext cx="43945" cy="82527"/>
          </a:xfrm>
          <a:custGeom>
            <a:avLst/>
            <a:gdLst/>
            <a:ahLst/>
            <a:cxnLst/>
            <a:rect l="l" t="t" r="r" b="b"/>
            <a:pathLst>
              <a:path w="2319" h="4355" extrusionOk="0">
                <a:moveTo>
                  <a:pt x="827" y="1"/>
                </a:moveTo>
                <a:cubicBezTo>
                  <a:pt x="370" y="1"/>
                  <a:pt x="1" y="422"/>
                  <a:pt x="1" y="949"/>
                </a:cubicBezTo>
                <a:lnTo>
                  <a:pt x="1" y="4214"/>
                </a:lnTo>
                <a:cubicBezTo>
                  <a:pt x="1" y="4303"/>
                  <a:pt x="71" y="4355"/>
                  <a:pt x="159" y="4355"/>
                </a:cubicBezTo>
                <a:cubicBezTo>
                  <a:pt x="230" y="4355"/>
                  <a:pt x="300" y="4303"/>
                  <a:pt x="300" y="4214"/>
                </a:cubicBezTo>
                <a:lnTo>
                  <a:pt x="300" y="949"/>
                </a:lnTo>
                <a:cubicBezTo>
                  <a:pt x="300" y="581"/>
                  <a:pt x="527" y="282"/>
                  <a:pt x="827" y="282"/>
                </a:cubicBezTo>
                <a:lnTo>
                  <a:pt x="2178" y="282"/>
                </a:lnTo>
                <a:cubicBezTo>
                  <a:pt x="2248" y="282"/>
                  <a:pt x="2318" y="230"/>
                  <a:pt x="2318" y="141"/>
                </a:cubicBezTo>
                <a:cubicBezTo>
                  <a:pt x="2318" y="54"/>
                  <a:pt x="2248" y="1"/>
                  <a:pt x="2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76"/>
          <p:cNvSpPr/>
          <p:nvPr/>
        </p:nvSpPr>
        <p:spPr>
          <a:xfrm>
            <a:off x="1654162" y="3167652"/>
            <a:ext cx="114458" cy="114117"/>
          </a:xfrm>
          <a:custGeom>
            <a:avLst/>
            <a:gdLst/>
            <a:ahLst/>
            <a:cxnLst/>
            <a:rect l="l" t="t" r="r" b="b"/>
            <a:pathLst>
              <a:path w="6040" h="6022" extrusionOk="0">
                <a:moveTo>
                  <a:pt x="3020" y="0"/>
                </a:moveTo>
                <a:cubicBezTo>
                  <a:pt x="1353" y="0"/>
                  <a:pt x="0" y="1351"/>
                  <a:pt x="0" y="3002"/>
                </a:cubicBezTo>
                <a:cubicBezTo>
                  <a:pt x="0" y="4670"/>
                  <a:pt x="1353" y="6022"/>
                  <a:pt x="3020" y="6022"/>
                </a:cubicBezTo>
                <a:cubicBezTo>
                  <a:pt x="4689" y="6022"/>
                  <a:pt x="6040" y="4670"/>
                  <a:pt x="6040" y="3002"/>
                </a:cubicBezTo>
                <a:cubicBezTo>
                  <a:pt x="6040" y="1351"/>
                  <a:pt x="4689" y="0"/>
                  <a:pt x="3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76"/>
          <p:cNvSpPr/>
          <p:nvPr/>
        </p:nvSpPr>
        <p:spPr>
          <a:xfrm>
            <a:off x="1500779" y="4031382"/>
            <a:ext cx="153078" cy="539014"/>
          </a:xfrm>
          <a:custGeom>
            <a:avLst/>
            <a:gdLst/>
            <a:ahLst/>
            <a:cxnLst/>
            <a:rect l="l" t="t" r="r" b="b"/>
            <a:pathLst>
              <a:path w="8078" h="28444" extrusionOk="0">
                <a:moveTo>
                  <a:pt x="1" y="1"/>
                </a:moveTo>
                <a:lnTo>
                  <a:pt x="2370" y="28409"/>
                </a:lnTo>
                <a:lnTo>
                  <a:pt x="8077" y="28444"/>
                </a:lnTo>
                <a:lnTo>
                  <a:pt x="8077" y="28444"/>
                </a:lnTo>
                <a:lnTo>
                  <a:pt x="7883" y="71"/>
                </a:lnTo>
                <a:lnTo>
                  <a:pt x="1" y="1"/>
                </a:lnTo>
                <a:close/>
              </a:path>
            </a:pathLst>
          </a:custGeom>
          <a:solidFill>
            <a:srgbClr val="C975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76"/>
          <p:cNvSpPr/>
          <p:nvPr/>
        </p:nvSpPr>
        <p:spPr>
          <a:xfrm>
            <a:off x="1428256" y="4492175"/>
            <a:ext cx="235567" cy="91187"/>
          </a:xfrm>
          <a:custGeom>
            <a:avLst/>
            <a:gdLst/>
            <a:ahLst/>
            <a:cxnLst/>
            <a:rect l="l" t="t" r="r" b="b"/>
            <a:pathLst>
              <a:path w="12431" h="4812" extrusionOk="0">
                <a:moveTo>
                  <a:pt x="3879" y="1"/>
                </a:moveTo>
                <a:cubicBezTo>
                  <a:pt x="1531" y="1"/>
                  <a:pt x="0" y="848"/>
                  <a:pt x="0" y="4812"/>
                </a:cubicBezTo>
                <a:lnTo>
                  <a:pt x="12431" y="4812"/>
                </a:lnTo>
                <a:lnTo>
                  <a:pt x="12431" y="3829"/>
                </a:lnTo>
                <a:lnTo>
                  <a:pt x="7883" y="3829"/>
                </a:lnTo>
                <a:cubicBezTo>
                  <a:pt x="7883" y="3829"/>
                  <a:pt x="7321" y="1"/>
                  <a:pt x="3950" y="1"/>
                </a:cubicBezTo>
                <a:cubicBezTo>
                  <a:pt x="3926" y="1"/>
                  <a:pt x="3903" y="1"/>
                  <a:pt x="38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76"/>
          <p:cNvSpPr/>
          <p:nvPr/>
        </p:nvSpPr>
        <p:spPr>
          <a:xfrm>
            <a:off x="1500779" y="4031382"/>
            <a:ext cx="152718" cy="405587"/>
          </a:xfrm>
          <a:custGeom>
            <a:avLst/>
            <a:gdLst/>
            <a:ahLst/>
            <a:cxnLst/>
            <a:rect l="l" t="t" r="r" b="b"/>
            <a:pathLst>
              <a:path w="8059" h="21403" extrusionOk="0">
                <a:moveTo>
                  <a:pt x="1" y="1"/>
                </a:moveTo>
                <a:lnTo>
                  <a:pt x="790" y="21403"/>
                </a:lnTo>
                <a:lnTo>
                  <a:pt x="8059" y="21227"/>
                </a:lnTo>
                <a:lnTo>
                  <a:pt x="7883" y="7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76"/>
          <p:cNvSpPr/>
          <p:nvPr/>
        </p:nvSpPr>
        <p:spPr>
          <a:xfrm>
            <a:off x="1500779" y="4031382"/>
            <a:ext cx="149402" cy="106802"/>
          </a:xfrm>
          <a:custGeom>
            <a:avLst/>
            <a:gdLst/>
            <a:ahLst/>
            <a:cxnLst/>
            <a:rect l="l" t="t" r="r" b="b"/>
            <a:pathLst>
              <a:path w="7884" h="5636" extrusionOk="0">
                <a:moveTo>
                  <a:pt x="1" y="1"/>
                </a:moveTo>
                <a:lnTo>
                  <a:pt x="211" y="5636"/>
                </a:lnTo>
                <a:lnTo>
                  <a:pt x="7883" y="3775"/>
                </a:lnTo>
                <a:lnTo>
                  <a:pt x="7883" y="7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76"/>
          <p:cNvSpPr/>
          <p:nvPr/>
        </p:nvSpPr>
        <p:spPr>
          <a:xfrm>
            <a:off x="1657479" y="4031382"/>
            <a:ext cx="153419" cy="539014"/>
          </a:xfrm>
          <a:custGeom>
            <a:avLst/>
            <a:gdLst/>
            <a:ahLst/>
            <a:cxnLst/>
            <a:rect l="l" t="t" r="r" b="b"/>
            <a:pathLst>
              <a:path w="8096" h="28444" extrusionOk="0">
                <a:moveTo>
                  <a:pt x="1" y="1"/>
                </a:moveTo>
                <a:lnTo>
                  <a:pt x="2372" y="28409"/>
                </a:lnTo>
                <a:lnTo>
                  <a:pt x="8095" y="28444"/>
                </a:lnTo>
                <a:lnTo>
                  <a:pt x="8095" y="28444"/>
                </a:lnTo>
                <a:lnTo>
                  <a:pt x="7902" y="71"/>
                </a:lnTo>
                <a:lnTo>
                  <a:pt x="1" y="1"/>
                </a:lnTo>
                <a:close/>
              </a:path>
            </a:pathLst>
          </a:custGeom>
          <a:solidFill>
            <a:srgbClr val="C975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76"/>
          <p:cNvSpPr/>
          <p:nvPr/>
        </p:nvSpPr>
        <p:spPr>
          <a:xfrm>
            <a:off x="1585297" y="4492175"/>
            <a:ext cx="235226" cy="91187"/>
          </a:xfrm>
          <a:custGeom>
            <a:avLst/>
            <a:gdLst/>
            <a:ahLst/>
            <a:cxnLst/>
            <a:rect l="l" t="t" r="r" b="b"/>
            <a:pathLst>
              <a:path w="12413" h="4812" extrusionOk="0">
                <a:moveTo>
                  <a:pt x="3863" y="1"/>
                </a:moveTo>
                <a:cubicBezTo>
                  <a:pt x="1532" y="1"/>
                  <a:pt x="0" y="848"/>
                  <a:pt x="0" y="4812"/>
                </a:cubicBezTo>
                <a:lnTo>
                  <a:pt x="12413" y="4812"/>
                </a:lnTo>
                <a:lnTo>
                  <a:pt x="12413" y="3829"/>
                </a:lnTo>
                <a:lnTo>
                  <a:pt x="7866" y="3829"/>
                </a:lnTo>
                <a:cubicBezTo>
                  <a:pt x="7866" y="3829"/>
                  <a:pt x="7321" y="1"/>
                  <a:pt x="3933" y="1"/>
                </a:cubicBezTo>
                <a:cubicBezTo>
                  <a:pt x="3910" y="1"/>
                  <a:pt x="3886" y="1"/>
                  <a:pt x="38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76"/>
          <p:cNvSpPr/>
          <p:nvPr/>
        </p:nvSpPr>
        <p:spPr>
          <a:xfrm>
            <a:off x="1657479" y="4031382"/>
            <a:ext cx="152756" cy="405587"/>
          </a:xfrm>
          <a:custGeom>
            <a:avLst/>
            <a:gdLst/>
            <a:ahLst/>
            <a:cxnLst/>
            <a:rect l="l" t="t" r="r" b="b"/>
            <a:pathLst>
              <a:path w="8061" h="21403" extrusionOk="0">
                <a:moveTo>
                  <a:pt x="1" y="1"/>
                </a:moveTo>
                <a:lnTo>
                  <a:pt x="808" y="21403"/>
                </a:lnTo>
                <a:lnTo>
                  <a:pt x="8060" y="21227"/>
                </a:lnTo>
                <a:lnTo>
                  <a:pt x="7902" y="7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76"/>
          <p:cNvSpPr/>
          <p:nvPr/>
        </p:nvSpPr>
        <p:spPr>
          <a:xfrm>
            <a:off x="1657479" y="4031382"/>
            <a:ext cx="149743" cy="106802"/>
          </a:xfrm>
          <a:custGeom>
            <a:avLst/>
            <a:gdLst/>
            <a:ahLst/>
            <a:cxnLst/>
            <a:rect l="l" t="t" r="r" b="b"/>
            <a:pathLst>
              <a:path w="7902" h="5636" extrusionOk="0">
                <a:moveTo>
                  <a:pt x="1" y="1"/>
                </a:moveTo>
                <a:lnTo>
                  <a:pt x="211" y="5636"/>
                </a:lnTo>
                <a:lnTo>
                  <a:pt x="7885" y="3775"/>
                </a:lnTo>
                <a:lnTo>
                  <a:pt x="7902" y="7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76"/>
          <p:cNvSpPr/>
          <p:nvPr/>
        </p:nvSpPr>
        <p:spPr>
          <a:xfrm>
            <a:off x="1441881" y="3491700"/>
            <a:ext cx="160071" cy="426223"/>
          </a:xfrm>
          <a:custGeom>
            <a:avLst/>
            <a:gdLst/>
            <a:ahLst/>
            <a:cxnLst/>
            <a:rect l="l" t="t" r="r" b="b"/>
            <a:pathLst>
              <a:path w="8447" h="22492" extrusionOk="0">
                <a:moveTo>
                  <a:pt x="5861" y="1"/>
                </a:moveTo>
                <a:cubicBezTo>
                  <a:pt x="4686" y="1"/>
                  <a:pt x="3635" y="822"/>
                  <a:pt x="3390" y="2020"/>
                </a:cubicBezTo>
                <a:lnTo>
                  <a:pt x="0" y="21070"/>
                </a:lnTo>
                <a:lnTo>
                  <a:pt x="4284" y="22492"/>
                </a:lnTo>
                <a:lnTo>
                  <a:pt x="8341" y="3038"/>
                </a:lnTo>
                <a:cubicBezTo>
                  <a:pt x="8446" y="2581"/>
                  <a:pt x="8411" y="2108"/>
                  <a:pt x="8252" y="1704"/>
                </a:cubicBezTo>
                <a:cubicBezTo>
                  <a:pt x="7972" y="879"/>
                  <a:pt x="7287" y="247"/>
                  <a:pt x="6374" y="53"/>
                </a:cubicBezTo>
                <a:cubicBezTo>
                  <a:pt x="6202" y="18"/>
                  <a:pt x="6031" y="1"/>
                  <a:pt x="5861" y="1"/>
                </a:cubicBezTo>
                <a:close/>
              </a:path>
            </a:pathLst>
          </a:custGeom>
          <a:solidFill>
            <a:srgbClr val="C975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76"/>
          <p:cNvSpPr/>
          <p:nvPr/>
        </p:nvSpPr>
        <p:spPr>
          <a:xfrm>
            <a:off x="1485126" y="3453724"/>
            <a:ext cx="132442" cy="137823"/>
          </a:xfrm>
          <a:custGeom>
            <a:avLst/>
            <a:gdLst/>
            <a:ahLst/>
            <a:cxnLst/>
            <a:rect l="l" t="t" r="r" b="b"/>
            <a:pathLst>
              <a:path w="6989" h="7273" extrusionOk="0">
                <a:moveTo>
                  <a:pt x="3935" y="1"/>
                </a:moveTo>
                <a:cubicBezTo>
                  <a:pt x="2626" y="1"/>
                  <a:pt x="1406" y="851"/>
                  <a:pt x="1002" y="2163"/>
                </a:cubicBezTo>
                <a:lnTo>
                  <a:pt x="1" y="5498"/>
                </a:lnTo>
                <a:lnTo>
                  <a:pt x="5813" y="7272"/>
                </a:lnTo>
                <a:lnTo>
                  <a:pt x="6831" y="3918"/>
                </a:lnTo>
                <a:cubicBezTo>
                  <a:pt x="6954" y="3497"/>
                  <a:pt x="6989" y="3059"/>
                  <a:pt x="6919" y="2637"/>
                </a:cubicBezTo>
                <a:cubicBezTo>
                  <a:pt x="6761" y="1460"/>
                  <a:pt x="5935" y="477"/>
                  <a:pt x="4795" y="126"/>
                </a:cubicBezTo>
                <a:cubicBezTo>
                  <a:pt x="4509" y="41"/>
                  <a:pt x="4220" y="1"/>
                  <a:pt x="3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76"/>
          <p:cNvSpPr/>
          <p:nvPr/>
        </p:nvSpPr>
        <p:spPr>
          <a:xfrm>
            <a:off x="1425584" y="3866118"/>
            <a:ext cx="98161" cy="77449"/>
          </a:xfrm>
          <a:custGeom>
            <a:avLst/>
            <a:gdLst/>
            <a:ahLst/>
            <a:cxnLst/>
            <a:rect l="l" t="t" r="r" b="b"/>
            <a:pathLst>
              <a:path w="5180" h="4087" extrusionOk="0">
                <a:moveTo>
                  <a:pt x="2673" y="0"/>
                </a:moveTo>
                <a:cubicBezTo>
                  <a:pt x="1765" y="0"/>
                  <a:pt x="967" y="496"/>
                  <a:pt x="720" y="1294"/>
                </a:cubicBezTo>
                <a:lnTo>
                  <a:pt x="1" y="3260"/>
                </a:lnTo>
                <a:lnTo>
                  <a:pt x="4407" y="4086"/>
                </a:lnTo>
                <a:lnTo>
                  <a:pt x="5074" y="2453"/>
                </a:lnTo>
                <a:cubicBezTo>
                  <a:pt x="5180" y="1961"/>
                  <a:pt x="5039" y="1453"/>
                  <a:pt x="4741" y="1031"/>
                </a:cubicBezTo>
                <a:cubicBezTo>
                  <a:pt x="4460" y="627"/>
                  <a:pt x="4004" y="276"/>
                  <a:pt x="3442" y="118"/>
                </a:cubicBezTo>
                <a:cubicBezTo>
                  <a:pt x="3183" y="38"/>
                  <a:pt x="2924" y="0"/>
                  <a:pt x="2673" y="0"/>
                </a:cubicBezTo>
                <a:close/>
              </a:path>
            </a:pathLst>
          </a:custGeom>
          <a:solidFill>
            <a:srgbClr val="C975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76"/>
          <p:cNvSpPr/>
          <p:nvPr/>
        </p:nvSpPr>
        <p:spPr>
          <a:xfrm>
            <a:off x="1495113" y="3905383"/>
            <a:ext cx="35626" cy="75345"/>
          </a:xfrm>
          <a:custGeom>
            <a:avLst/>
            <a:gdLst/>
            <a:ahLst/>
            <a:cxnLst/>
            <a:rect l="l" t="t" r="r" b="b"/>
            <a:pathLst>
              <a:path w="1880" h="3976" extrusionOk="0">
                <a:moveTo>
                  <a:pt x="721" y="0"/>
                </a:moveTo>
                <a:cubicBezTo>
                  <a:pt x="680" y="0"/>
                  <a:pt x="639" y="4"/>
                  <a:pt x="598" y="13"/>
                </a:cubicBezTo>
                <a:cubicBezTo>
                  <a:pt x="246" y="65"/>
                  <a:pt x="1" y="416"/>
                  <a:pt x="71" y="767"/>
                </a:cubicBezTo>
                <a:lnTo>
                  <a:pt x="510" y="3419"/>
                </a:lnTo>
                <a:cubicBezTo>
                  <a:pt x="527" y="3524"/>
                  <a:pt x="562" y="3611"/>
                  <a:pt x="616" y="3700"/>
                </a:cubicBezTo>
                <a:cubicBezTo>
                  <a:pt x="734" y="3862"/>
                  <a:pt x="927" y="3975"/>
                  <a:pt x="1141" y="3975"/>
                </a:cubicBezTo>
                <a:cubicBezTo>
                  <a:pt x="1182" y="3975"/>
                  <a:pt x="1223" y="3971"/>
                  <a:pt x="1265" y="3963"/>
                </a:cubicBezTo>
                <a:cubicBezTo>
                  <a:pt x="1616" y="3911"/>
                  <a:pt x="1880" y="3559"/>
                  <a:pt x="1810" y="3208"/>
                </a:cubicBezTo>
                <a:lnTo>
                  <a:pt x="1370" y="556"/>
                </a:lnTo>
                <a:cubicBezTo>
                  <a:pt x="1353" y="451"/>
                  <a:pt x="1318" y="364"/>
                  <a:pt x="1265" y="294"/>
                </a:cubicBezTo>
                <a:cubicBezTo>
                  <a:pt x="1146" y="116"/>
                  <a:pt x="941" y="0"/>
                  <a:pt x="721" y="0"/>
                </a:cubicBezTo>
                <a:close/>
              </a:path>
            </a:pathLst>
          </a:custGeom>
          <a:solidFill>
            <a:srgbClr val="ED6F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76"/>
          <p:cNvSpPr/>
          <p:nvPr/>
        </p:nvSpPr>
        <p:spPr>
          <a:xfrm>
            <a:off x="1465512" y="3920126"/>
            <a:ext cx="36611" cy="101743"/>
          </a:xfrm>
          <a:custGeom>
            <a:avLst/>
            <a:gdLst/>
            <a:ahLst/>
            <a:cxnLst/>
            <a:rect l="l" t="t" r="r" b="b"/>
            <a:pathLst>
              <a:path w="1932" h="5369" extrusionOk="0">
                <a:moveTo>
                  <a:pt x="1252" y="0"/>
                </a:moveTo>
                <a:cubicBezTo>
                  <a:pt x="925" y="0"/>
                  <a:pt x="645" y="234"/>
                  <a:pt x="598" y="569"/>
                </a:cubicBezTo>
                <a:lnTo>
                  <a:pt x="18" y="4607"/>
                </a:lnTo>
                <a:cubicBezTo>
                  <a:pt x="1" y="4783"/>
                  <a:pt x="53" y="4959"/>
                  <a:pt x="141" y="5081"/>
                </a:cubicBezTo>
                <a:cubicBezTo>
                  <a:pt x="246" y="5221"/>
                  <a:pt x="404" y="5327"/>
                  <a:pt x="579" y="5362"/>
                </a:cubicBezTo>
                <a:cubicBezTo>
                  <a:pt x="613" y="5367"/>
                  <a:pt x="647" y="5369"/>
                  <a:pt x="680" y="5369"/>
                </a:cubicBezTo>
                <a:cubicBezTo>
                  <a:pt x="1007" y="5369"/>
                  <a:pt x="1287" y="5135"/>
                  <a:pt x="1335" y="4800"/>
                </a:cubicBezTo>
                <a:lnTo>
                  <a:pt x="1914" y="762"/>
                </a:lnTo>
                <a:cubicBezTo>
                  <a:pt x="1932" y="586"/>
                  <a:pt x="1897" y="410"/>
                  <a:pt x="1792" y="270"/>
                </a:cubicBezTo>
                <a:cubicBezTo>
                  <a:pt x="1686" y="130"/>
                  <a:pt x="1546" y="24"/>
                  <a:pt x="1352" y="7"/>
                </a:cubicBezTo>
                <a:cubicBezTo>
                  <a:pt x="1318" y="2"/>
                  <a:pt x="1285" y="0"/>
                  <a:pt x="1252" y="0"/>
                </a:cubicBezTo>
                <a:close/>
              </a:path>
            </a:pathLst>
          </a:custGeom>
          <a:solidFill>
            <a:srgbClr val="C975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76"/>
          <p:cNvSpPr/>
          <p:nvPr/>
        </p:nvSpPr>
        <p:spPr>
          <a:xfrm>
            <a:off x="1435230" y="3919368"/>
            <a:ext cx="46939" cy="93594"/>
          </a:xfrm>
          <a:custGeom>
            <a:avLst/>
            <a:gdLst/>
            <a:ahLst/>
            <a:cxnLst/>
            <a:rect l="l" t="t" r="r" b="b"/>
            <a:pathLst>
              <a:path w="2477" h="4939" extrusionOk="0">
                <a:moveTo>
                  <a:pt x="1791" y="0"/>
                </a:moveTo>
                <a:cubicBezTo>
                  <a:pt x="1507" y="0"/>
                  <a:pt x="1245" y="182"/>
                  <a:pt x="1159" y="469"/>
                </a:cubicBezTo>
                <a:lnTo>
                  <a:pt x="54" y="4086"/>
                </a:lnTo>
                <a:cubicBezTo>
                  <a:pt x="0" y="4278"/>
                  <a:pt x="35" y="4489"/>
                  <a:pt x="159" y="4647"/>
                </a:cubicBezTo>
                <a:cubicBezTo>
                  <a:pt x="229" y="4770"/>
                  <a:pt x="351" y="4858"/>
                  <a:pt x="492" y="4910"/>
                </a:cubicBezTo>
                <a:cubicBezTo>
                  <a:pt x="557" y="4930"/>
                  <a:pt x="622" y="4939"/>
                  <a:pt x="687" y="4939"/>
                </a:cubicBezTo>
                <a:cubicBezTo>
                  <a:pt x="971" y="4939"/>
                  <a:pt x="1235" y="4758"/>
                  <a:pt x="1335" y="4472"/>
                </a:cubicBezTo>
                <a:lnTo>
                  <a:pt x="2423" y="855"/>
                </a:lnTo>
                <a:cubicBezTo>
                  <a:pt x="2477" y="644"/>
                  <a:pt x="2441" y="434"/>
                  <a:pt x="2336" y="275"/>
                </a:cubicBezTo>
                <a:cubicBezTo>
                  <a:pt x="2248" y="170"/>
                  <a:pt x="2125" y="64"/>
                  <a:pt x="1985" y="29"/>
                </a:cubicBezTo>
                <a:cubicBezTo>
                  <a:pt x="1920" y="10"/>
                  <a:pt x="1855" y="0"/>
                  <a:pt x="1791" y="0"/>
                </a:cubicBezTo>
                <a:close/>
              </a:path>
            </a:pathLst>
          </a:custGeom>
          <a:solidFill>
            <a:srgbClr val="C975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76"/>
          <p:cNvSpPr/>
          <p:nvPr/>
        </p:nvSpPr>
        <p:spPr>
          <a:xfrm>
            <a:off x="1388328" y="3883382"/>
            <a:ext cx="75876" cy="75383"/>
          </a:xfrm>
          <a:custGeom>
            <a:avLst/>
            <a:gdLst/>
            <a:ahLst/>
            <a:cxnLst/>
            <a:rect l="l" t="t" r="r" b="b"/>
            <a:pathLst>
              <a:path w="4004" h="3978" extrusionOk="0">
                <a:moveTo>
                  <a:pt x="3284" y="0"/>
                </a:moveTo>
                <a:cubicBezTo>
                  <a:pt x="3146" y="0"/>
                  <a:pt x="3009" y="40"/>
                  <a:pt x="2897" y="120"/>
                </a:cubicBezTo>
                <a:cubicBezTo>
                  <a:pt x="2861" y="137"/>
                  <a:pt x="2826" y="172"/>
                  <a:pt x="2810" y="207"/>
                </a:cubicBezTo>
                <a:lnTo>
                  <a:pt x="263" y="2859"/>
                </a:lnTo>
                <a:cubicBezTo>
                  <a:pt x="0" y="3122"/>
                  <a:pt x="17" y="3543"/>
                  <a:pt x="281" y="3789"/>
                </a:cubicBezTo>
                <a:cubicBezTo>
                  <a:pt x="407" y="3916"/>
                  <a:pt x="571" y="3978"/>
                  <a:pt x="737" y="3978"/>
                </a:cubicBezTo>
                <a:cubicBezTo>
                  <a:pt x="871" y="3978"/>
                  <a:pt x="1006" y="3938"/>
                  <a:pt x="1124" y="3859"/>
                </a:cubicBezTo>
                <a:lnTo>
                  <a:pt x="1211" y="3772"/>
                </a:lnTo>
                <a:lnTo>
                  <a:pt x="3758" y="1120"/>
                </a:lnTo>
                <a:cubicBezTo>
                  <a:pt x="4003" y="858"/>
                  <a:pt x="4003" y="436"/>
                  <a:pt x="3739" y="172"/>
                </a:cubicBezTo>
                <a:cubicBezTo>
                  <a:pt x="3615" y="58"/>
                  <a:pt x="3449" y="0"/>
                  <a:pt x="3284" y="0"/>
                </a:cubicBezTo>
                <a:close/>
              </a:path>
            </a:pathLst>
          </a:custGeom>
          <a:solidFill>
            <a:srgbClr val="C975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76"/>
          <p:cNvSpPr/>
          <p:nvPr/>
        </p:nvSpPr>
        <p:spPr>
          <a:xfrm>
            <a:off x="1404966" y="3924807"/>
            <a:ext cx="53572" cy="71877"/>
          </a:xfrm>
          <a:custGeom>
            <a:avLst/>
            <a:gdLst/>
            <a:ahLst/>
            <a:cxnLst/>
            <a:rect l="l" t="t" r="r" b="b"/>
            <a:pathLst>
              <a:path w="2827" h="3793" extrusionOk="0">
                <a:moveTo>
                  <a:pt x="2083" y="1"/>
                </a:moveTo>
                <a:cubicBezTo>
                  <a:pt x="1939" y="1"/>
                  <a:pt x="1798" y="47"/>
                  <a:pt x="1686" y="128"/>
                </a:cubicBezTo>
                <a:cubicBezTo>
                  <a:pt x="1597" y="182"/>
                  <a:pt x="1527" y="252"/>
                  <a:pt x="1492" y="357"/>
                </a:cubicBezTo>
                <a:lnTo>
                  <a:pt x="176" y="2815"/>
                </a:lnTo>
                <a:cubicBezTo>
                  <a:pt x="0" y="3148"/>
                  <a:pt x="122" y="3553"/>
                  <a:pt x="457" y="3710"/>
                </a:cubicBezTo>
                <a:cubicBezTo>
                  <a:pt x="559" y="3766"/>
                  <a:pt x="669" y="3793"/>
                  <a:pt x="776" y="3793"/>
                </a:cubicBezTo>
                <a:cubicBezTo>
                  <a:pt x="907" y="3793"/>
                  <a:pt x="1035" y="3752"/>
                  <a:pt x="1141" y="3675"/>
                </a:cubicBezTo>
                <a:cubicBezTo>
                  <a:pt x="1229" y="3605"/>
                  <a:pt x="1299" y="3535"/>
                  <a:pt x="1351" y="3447"/>
                </a:cubicBezTo>
                <a:lnTo>
                  <a:pt x="2651" y="971"/>
                </a:lnTo>
                <a:cubicBezTo>
                  <a:pt x="2826" y="655"/>
                  <a:pt x="2704" y="252"/>
                  <a:pt x="2388" y="76"/>
                </a:cubicBezTo>
                <a:cubicBezTo>
                  <a:pt x="2292" y="25"/>
                  <a:pt x="2187" y="1"/>
                  <a:pt x="2083" y="1"/>
                </a:cubicBezTo>
                <a:close/>
              </a:path>
            </a:pathLst>
          </a:custGeom>
          <a:solidFill>
            <a:srgbClr val="C975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76"/>
          <p:cNvSpPr/>
          <p:nvPr/>
        </p:nvSpPr>
        <p:spPr>
          <a:xfrm>
            <a:off x="1474836" y="3449783"/>
            <a:ext cx="358022" cy="649492"/>
          </a:xfrm>
          <a:custGeom>
            <a:avLst/>
            <a:gdLst/>
            <a:ahLst/>
            <a:cxnLst/>
            <a:rect l="l" t="t" r="r" b="b"/>
            <a:pathLst>
              <a:path w="18893" h="34274" extrusionOk="0">
                <a:moveTo>
                  <a:pt x="5916" y="1"/>
                </a:moveTo>
                <a:cubicBezTo>
                  <a:pt x="4144" y="1"/>
                  <a:pt x="2686" y="1352"/>
                  <a:pt x="2529" y="3108"/>
                </a:cubicBezTo>
                <a:lnTo>
                  <a:pt x="0" y="32710"/>
                </a:lnTo>
                <a:cubicBezTo>
                  <a:pt x="0" y="32710"/>
                  <a:pt x="141" y="34273"/>
                  <a:pt x="9446" y="34273"/>
                </a:cubicBezTo>
                <a:cubicBezTo>
                  <a:pt x="18752" y="34273"/>
                  <a:pt x="18892" y="32710"/>
                  <a:pt x="18892" y="32710"/>
                </a:cubicBezTo>
                <a:lnTo>
                  <a:pt x="15943" y="3073"/>
                </a:lnTo>
                <a:cubicBezTo>
                  <a:pt x="15767" y="1335"/>
                  <a:pt x="14309" y="1"/>
                  <a:pt x="12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76"/>
          <p:cNvSpPr/>
          <p:nvPr/>
        </p:nvSpPr>
        <p:spPr>
          <a:xfrm>
            <a:off x="1534378" y="3204567"/>
            <a:ext cx="189348" cy="189348"/>
          </a:xfrm>
          <a:custGeom>
            <a:avLst/>
            <a:gdLst/>
            <a:ahLst/>
            <a:cxnLst/>
            <a:rect l="l" t="t" r="r" b="b"/>
            <a:pathLst>
              <a:path w="9992" h="9992" extrusionOk="0">
                <a:moveTo>
                  <a:pt x="4987" y="0"/>
                </a:moveTo>
                <a:cubicBezTo>
                  <a:pt x="2231" y="0"/>
                  <a:pt x="0" y="2248"/>
                  <a:pt x="0" y="5005"/>
                </a:cubicBezTo>
                <a:cubicBezTo>
                  <a:pt x="0" y="7761"/>
                  <a:pt x="2231" y="9991"/>
                  <a:pt x="4987" y="9991"/>
                </a:cubicBezTo>
                <a:cubicBezTo>
                  <a:pt x="7744" y="9991"/>
                  <a:pt x="9991" y="7761"/>
                  <a:pt x="9991" y="5005"/>
                </a:cubicBezTo>
                <a:cubicBezTo>
                  <a:pt x="9991" y="2248"/>
                  <a:pt x="7744" y="0"/>
                  <a:pt x="4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76"/>
          <p:cNvSpPr/>
          <p:nvPr/>
        </p:nvSpPr>
        <p:spPr>
          <a:xfrm>
            <a:off x="1603262" y="3375934"/>
            <a:ext cx="92514" cy="111805"/>
          </a:xfrm>
          <a:custGeom>
            <a:avLst/>
            <a:gdLst/>
            <a:ahLst/>
            <a:cxnLst/>
            <a:rect l="l" t="t" r="r" b="b"/>
            <a:pathLst>
              <a:path w="4882" h="5900" extrusionOk="0">
                <a:moveTo>
                  <a:pt x="0" y="0"/>
                </a:moveTo>
                <a:lnTo>
                  <a:pt x="0" y="5900"/>
                </a:lnTo>
                <a:lnTo>
                  <a:pt x="4881" y="4161"/>
                </a:lnTo>
                <a:lnTo>
                  <a:pt x="4881" y="0"/>
                </a:lnTo>
                <a:close/>
              </a:path>
            </a:pathLst>
          </a:custGeom>
          <a:solidFill>
            <a:srgbClr val="C975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76"/>
          <p:cNvSpPr/>
          <p:nvPr/>
        </p:nvSpPr>
        <p:spPr>
          <a:xfrm>
            <a:off x="1602921" y="3406538"/>
            <a:ext cx="78207" cy="52586"/>
          </a:xfrm>
          <a:custGeom>
            <a:avLst/>
            <a:gdLst/>
            <a:ahLst/>
            <a:cxnLst/>
            <a:rect l="l" t="t" r="r" b="b"/>
            <a:pathLst>
              <a:path w="4127" h="2775" extrusionOk="0">
                <a:moveTo>
                  <a:pt x="0" y="1"/>
                </a:moveTo>
                <a:lnTo>
                  <a:pt x="0" y="2775"/>
                </a:lnTo>
                <a:cubicBezTo>
                  <a:pt x="3793" y="2775"/>
                  <a:pt x="4127" y="1"/>
                  <a:pt x="4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76"/>
          <p:cNvSpPr/>
          <p:nvPr/>
        </p:nvSpPr>
        <p:spPr>
          <a:xfrm>
            <a:off x="1541692" y="3287740"/>
            <a:ext cx="154082" cy="154082"/>
          </a:xfrm>
          <a:custGeom>
            <a:avLst/>
            <a:gdLst/>
            <a:ahLst/>
            <a:cxnLst/>
            <a:rect l="l" t="t" r="r" b="b"/>
            <a:pathLst>
              <a:path w="8131" h="8131" extrusionOk="0">
                <a:moveTo>
                  <a:pt x="1" y="1"/>
                </a:moveTo>
                <a:lnTo>
                  <a:pt x="1" y="4057"/>
                </a:lnTo>
                <a:cubicBezTo>
                  <a:pt x="1" y="6305"/>
                  <a:pt x="1827" y="8131"/>
                  <a:pt x="4057" y="8131"/>
                </a:cubicBezTo>
                <a:cubicBezTo>
                  <a:pt x="6305" y="8131"/>
                  <a:pt x="8130" y="6305"/>
                  <a:pt x="8130" y="4057"/>
                </a:cubicBezTo>
                <a:lnTo>
                  <a:pt x="8130" y="1915"/>
                </a:lnTo>
                <a:cubicBezTo>
                  <a:pt x="8130" y="862"/>
                  <a:pt x="7269" y="1"/>
                  <a:pt x="6199" y="1"/>
                </a:cubicBezTo>
                <a:close/>
              </a:path>
            </a:pathLst>
          </a:custGeom>
          <a:solidFill>
            <a:srgbClr val="C975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76"/>
          <p:cNvSpPr/>
          <p:nvPr/>
        </p:nvSpPr>
        <p:spPr>
          <a:xfrm>
            <a:off x="1669133" y="3323006"/>
            <a:ext cx="52908" cy="52946"/>
          </a:xfrm>
          <a:custGeom>
            <a:avLst/>
            <a:gdLst/>
            <a:ahLst/>
            <a:cxnLst/>
            <a:rect l="l" t="t" r="r" b="b"/>
            <a:pathLst>
              <a:path w="2792" h="2794" extrusionOk="0">
                <a:moveTo>
                  <a:pt x="1405" y="1"/>
                </a:moveTo>
                <a:cubicBezTo>
                  <a:pt x="633" y="1"/>
                  <a:pt x="1" y="616"/>
                  <a:pt x="1" y="1389"/>
                </a:cubicBezTo>
                <a:cubicBezTo>
                  <a:pt x="1" y="2161"/>
                  <a:pt x="633" y="2793"/>
                  <a:pt x="1405" y="2793"/>
                </a:cubicBezTo>
                <a:cubicBezTo>
                  <a:pt x="2178" y="2793"/>
                  <a:pt x="2792" y="2161"/>
                  <a:pt x="2792" y="1389"/>
                </a:cubicBezTo>
                <a:cubicBezTo>
                  <a:pt x="2792" y="616"/>
                  <a:pt x="2178" y="1"/>
                  <a:pt x="1405" y="1"/>
                </a:cubicBezTo>
                <a:close/>
              </a:path>
            </a:pathLst>
          </a:custGeom>
          <a:solidFill>
            <a:srgbClr val="C975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76"/>
          <p:cNvSpPr/>
          <p:nvPr/>
        </p:nvSpPr>
        <p:spPr>
          <a:xfrm>
            <a:off x="1693105" y="3333883"/>
            <a:ext cx="21963" cy="38393"/>
          </a:xfrm>
          <a:custGeom>
            <a:avLst/>
            <a:gdLst/>
            <a:ahLst/>
            <a:cxnLst/>
            <a:rect l="l" t="t" r="r" b="b"/>
            <a:pathLst>
              <a:path w="1159" h="2026" extrusionOk="0">
                <a:moveTo>
                  <a:pt x="1028" y="0"/>
                </a:moveTo>
                <a:cubicBezTo>
                  <a:pt x="985" y="0"/>
                  <a:pt x="939" y="20"/>
                  <a:pt x="913" y="59"/>
                </a:cubicBezTo>
                <a:lnTo>
                  <a:pt x="17" y="1868"/>
                </a:lnTo>
                <a:cubicBezTo>
                  <a:pt x="0" y="1920"/>
                  <a:pt x="17" y="1990"/>
                  <a:pt x="70" y="2025"/>
                </a:cubicBezTo>
                <a:lnTo>
                  <a:pt x="122" y="2025"/>
                </a:lnTo>
                <a:cubicBezTo>
                  <a:pt x="176" y="2025"/>
                  <a:pt x="211" y="2009"/>
                  <a:pt x="228" y="1973"/>
                </a:cubicBezTo>
                <a:lnTo>
                  <a:pt x="1124" y="164"/>
                </a:lnTo>
                <a:cubicBezTo>
                  <a:pt x="1159" y="112"/>
                  <a:pt x="1124" y="42"/>
                  <a:pt x="1070" y="7"/>
                </a:cubicBezTo>
                <a:cubicBezTo>
                  <a:pt x="1057" y="2"/>
                  <a:pt x="1043" y="0"/>
                  <a:pt x="10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76"/>
          <p:cNvSpPr/>
          <p:nvPr/>
        </p:nvSpPr>
        <p:spPr>
          <a:xfrm>
            <a:off x="1629205" y="3336006"/>
            <a:ext cx="47280" cy="48247"/>
          </a:xfrm>
          <a:custGeom>
            <a:avLst/>
            <a:gdLst/>
            <a:ahLst/>
            <a:cxnLst/>
            <a:rect l="l" t="t" r="r" b="b"/>
            <a:pathLst>
              <a:path w="2495" h="2546" extrusionOk="0">
                <a:moveTo>
                  <a:pt x="1282" y="0"/>
                </a:moveTo>
                <a:cubicBezTo>
                  <a:pt x="580" y="0"/>
                  <a:pt x="1" y="579"/>
                  <a:pt x="1" y="1281"/>
                </a:cubicBezTo>
                <a:cubicBezTo>
                  <a:pt x="1" y="1967"/>
                  <a:pt x="580" y="2545"/>
                  <a:pt x="1282" y="2545"/>
                </a:cubicBezTo>
                <a:cubicBezTo>
                  <a:pt x="1844" y="2545"/>
                  <a:pt x="2319" y="2177"/>
                  <a:pt x="2494" y="1651"/>
                </a:cubicBezTo>
                <a:cubicBezTo>
                  <a:pt x="2248" y="1405"/>
                  <a:pt x="2108" y="1071"/>
                  <a:pt x="2108" y="703"/>
                </a:cubicBezTo>
                <a:cubicBezTo>
                  <a:pt x="2108" y="579"/>
                  <a:pt x="2125" y="474"/>
                  <a:pt x="2160" y="351"/>
                </a:cubicBezTo>
                <a:cubicBezTo>
                  <a:pt x="1932" y="141"/>
                  <a:pt x="1616" y="0"/>
                  <a:pt x="12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76"/>
          <p:cNvSpPr/>
          <p:nvPr/>
        </p:nvSpPr>
        <p:spPr>
          <a:xfrm>
            <a:off x="1669133" y="3342657"/>
            <a:ext cx="8338" cy="24635"/>
          </a:xfrm>
          <a:custGeom>
            <a:avLst/>
            <a:gdLst/>
            <a:ahLst/>
            <a:cxnLst/>
            <a:rect l="l" t="t" r="r" b="b"/>
            <a:pathLst>
              <a:path w="440" h="1300" extrusionOk="0">
                <a:moveTo>
                  <a:pt x="53" y="0"/>
                </a:moveTo>
                <a:cubicBezTo>
                  <a:pt x="18" y="123"/>
                  <a:pt x="1" y="228"/>
                  <a:pt x="1" y="352"/>
                </a:cubicBezTo>
                <a:cubicBezTo>
                  <a:pt x="1" y="720"/>
                  <a:pt x="141" y="1054"/>
                  <a:pt x="387" y="1300"/>
                </a:cubicBezTo>
                <a:cubicBezTo>
                  <a:pt x="422" y="1176"/>
                  <a:pt x="439" y="1054"/>
                  <a:pt x="439" y="930"/>
                </a:cubicBezTo>
                <a:cubicBezTo>
                  <a:pt x="439" y="562"/>
                  <a:pt x="299" y="246"/>
                  <a:pt x="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76"/>
          <p:cNvSpPr/>
          <p:nvPr/>
        </p:nvSpPr>
        <p:spPr>
          <a:xfrm>
            <a:off x="1592271" y="3371518"/>
            <a:ext cx="26625" cy="19727"/>
          </a:xfrm>
          <a:custGeom>
            <a:avLst/>
            <a:gdLst/>
            <a:ahLst/>
            <a:cxnLst/>
            <a:rect l="l" t="t" r="r" b="b"/>
            <a:pathLst>
              <a:path w="1405" h="1041" extrusionOk="0">
                <a:moveTo>
                  <a:pt x="1266" y="0"/>
                </a:moveTo>
                <a:cubicBezTo>
                  <a:pt x="1213" y="0"/>
                  <a:pt x="1174" y="34"/>
                  <a:pt x="1159" y="93"/>
                </a:cubicBezTo>
                <a:cubicBezTo>
                  <a:pt x="1089" y="303"/>
                  <a:pt x="948" y="496"/>
                  <a:pt x="773" y="636"/>
                </a:cubicBezTo>
                <a:cubicBezTo>
                  <a:pt x="616" y="747"/>
                  <a:pt x="403" y="815"/>
                  <a:pt x="209" y="815"/>
                </a:cubicBezTo>
                <a:cubicBezTo>
                  <a:pt x="186" y="815"/>
                  <a:pt x="163" y="814"/>
                  <a:pt x="141" y="812"/>
                </a:cubicBezTo>
                <a:cubicBezTo>
                  <a:pt x="71" y="812"/>
                  <a:pt x="19" y="847"/>
                  <a:pt x="0" y="917"/>
                </a:cubicBezTo>
                <a:cubicBezTo>
                  <a:pt x="0" y="987"/>
                  <a:pt x="54" y="1041"/>
                  <a:pt x="124" y="1041"/>
                </a:cubicBezTo>
                <a:lnTo>
                  <a:pt x="194" y="1041"/>
                </a:lnTo>
                <a:cubicBezTo>
                  <a:pt x="457" y="1041"/>
                  <a:pt x="703" y="971"/>
                  <a:pt x="913" y="830"/>
                </a:cubicBezTo>
                <a:cubicBezTo>
                  <a:pt x="1142" y="655"/>
                  <a:pt x="1300" y="426"/>
                  <a:pt x="1388" y="145"/>
                </a:cubicBezTo>
                <a:cubicBezTo>
                  <a:pt x="1405" y="93"/>
                  <a:pt x="1370" y="23"/>
                  <a:pt x="1300" y="4"/>
                </a:cubicBezTo>
                <a:cubicBezTo>
                  <a:pt x="1288" y="1"/>
                  <a:pt x="1277" y="0"/>
                  <a:pt x="12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76"/>
          <p:cNvSpPr/>
          <p:nvPr/>
        </p:nvSpPr>
        <p:spPr>
          <a:xfrm>
            <a:off x="1608246" y="3318363"/>
            <a:ext cx="22323" cy="27648"/>
          </a:xfrm>
          <a:custGeom>
            <a:avLst/>
            <a:gdLst/>
            <a:ahLst/>
            <a:cxnLst/>
            <a:rect l="l" t="t" r="r" b="b"/>
            <a:pathLst>
              <a:path w="1178" h="1459" extrusionOk="0">
                <a:moveTo>
                  <a:pt x="580" y="0"/>
                </a:moveTo>
                <a:cubicBezTo>
                  <a:pt x="264" y="0"/>
                  <a:pt x="0" y="316"/>
                  <a:pt x="0" y="721"/>
                </a:cubicBezTo>
                <a:cubicBezTo>
                  <a:pt x="0" y="1124"/>
                  <a:pt x="264" y="1458"/>
                  <a:pt x="580" y="1458"/>
                </a:cubicBezTo>
                <a:cubicBezTo>
                  <a:pt x="913" y="1458"/>
                  <a:pt x="1177" y="1124"/>
                  <a:pt x="1177" y="721"/>
                </a:cubicBezTo>
                <a:cubicBezTo>
                  <a:pt x="1177" y="316"/>
                  <a:pt x="913" y="0"/>
                  <a:pt x="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76"/>
          <p:cNvSpPr/>
          <p:nvPr/>
        </p:nvSpPr>
        <p:spPr>
          <a:xfrm>
            <a:off x="1608909" y="3303942"/>
            <a:ext cx="23972" cy="11446"/>
          </a:xfrm>
          <a:custGeom>
            <a:avLst/>
            <a:gdLst/>
            <a:ahLst/>
            <a:cxnLst/>
            <a:rect l="l" t="t" r="r" b="b"/>
            <a:pathLst>
              <a:path w="1265" h="604" extrusionOk="0">
                <a:moveTo>
                  <a:pt x="391" y="0"/>
                </a:moveTo>
                <a:cubicBezTo>
                  <a:pt x="294" y="0"/>
                  <a:pt x="198" y="14"/>
                  <a:pt x="106" y="42"/>
                </a:cubicBezTo>
                <a:cubicBezTo>
                  <a:pt x="35" y="59"/>
                  <a:pt x="0" y="129"/>
                  <a:pt x="19" y="182"/>
                </a:cubicBezTo>
                <a:cubicBezTo>
                  <a:pt x="47" y="240"/>
                  <a:pt x="88" y="274"/>
                  <a:pt x="140" y="274"/>
                </a:cubicBezTo>
                <a:cubicBezTo>
                  <a:pt x="152" y="274"/>
                  <a:pt x="163" y="273"/>
                  <a:pt x="176" y="269"/>
                </a:cubicBezTo>
                <a:cubicBezTo>
                  <a:pt x="245" y="250"/>
                  <a:pt x="315" y="241"/>
                  <a:pt x="385" y="241"/>
                </a:cubicBezTo>
                <a:cubicBezTo>
                  <a:pt x="637" y="241"/>
                  <a:pt x="885" y="358"/>
                  <a:pt x="1037" y="550"/>
                </a:cubicBezTo>
                <a:cubicBezTo>
                  <a:pt x="1072" y="585"/>
                  <a:pt x="1107" y="604"/>
                  <a:pt x="1142" y="604"/>
                </a:cubicBezTo>
                <a:cubicBezTo>
                  <a:pt x="1159" y="604"/>
                  <a:pt x="1194" y="604"/>
                  <a:pt x="1212" y="585"/>
                </a:cubicBezTo>
                <a:cubicBezTo>
                  <a:pt x="1264" y="534"/>
                  <a:pt x="1264" y="463"/>
                  <a:pt x="1229" y="410"/>
                </a:cubicBezTo>
                <a:cubicBezTo>
                  <a:pt x="1040" y="153"/>
                  <a:pt x="715" y="0"/>
                  <a:pt x="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76"/>
          <p:cNvSpPr/>
          <p:nvPr/>
        </p:nvSpPr>
        <p:spPr>
          <a:xfrm>
            <a:off x="1550694" y="3318363"/>
            <a:ext cx="22645" cy="27648"/>
          </a:xfrm>
          <a:custGeom>
            <a:avLst/>
            <a:gdLst/>
            <a:ahLst/>
            <a:cxnLst/>
            <a:rect l="l" t="t" r="r" b="b"/>
            <a:pathLst>
              <a:path w="1195" h="1459" extrusionOk="0">
                <a:moveTo>
                  <a:pt x="597" y="0"/>
                </a:moveTo>
                <a:cubicBezTo>
                  <a:pt x="281" y="0"/>
                  <a:pt x="0" y="316"/>
                  <a:pt x="0" y="721"/>
                </a:cubicBezTo>
                <a:cubicBezTo>
                  <a:pt x="0" y="1124"/>
                  <a:pt x="281" y="1458"/>
                  <a:pt x="597" y="1458"/>
                </a:cubicBezTo>
                <a:cubicBezTo>
                  <a:pt x="930" y="1458"/>
                  <a:pt x="1194" y="1124"/>
                  <a:pt x="1194" y="721"/>
                </a:cubicBezTo>
                <a:cubicBezTo>
                  <a:pt x="1194" y="316"/>
                  <a:pt x="930" y="0"/>
                  <a:pt x="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76"/>
          <p:cNvSpPr/>
          <p:nvPr/>
        </p:nvSpPr>
        <p:spPr>
          <a:xfrm>
            <a:off x="1548344" y="3303942"/>
            <a:ext cx="23972" cy="11446"/>
          </a:xfrm>
          <a:custGeom>
            <a:avLst/>
            <a:gdLst/>
            <a:ahLst/>
            <a:cxnLst/>
            <a:rect l="l" t="t" r="r" b="b"/>
            <a:pathLst>
              <a:path w="1265" h="604" extrusionOk="0">
                <a:moveTo>
                  <a:pt x="877" y="0"/>
                </a:moveTo>
                <a:cubicBezTo>
                  <a:pt x="558" y="0"/>
                  <a:pt x="240" y="153"/>
                  <a:pt x="36" y="410"/>
                </a:cubicBezTo>
                <a:cubicBezTo>
                  <a:pt x="1" y="463"/>
                  <a:pt x="1" y="534"/>
                  <a:pt x="54" y="585"/>
                </a:cubicBezTo>
                <a:cubicBezTo>
                  <a:pt x="89" y="604"/>
                  <a:pt x="106" y="604"/>
                  <a:pt x="124" y="604"/>
                </a:cubicBezTo>
                <a:cubicBezTo>
                  <a:pt x="176" y="604"/>
                  <a:pt x="211" y="585"/>
                  <a:pt x="230" y="550"/>
                </a:cubicBezTo>
                <a:cubicBezTo>
                  <a:pt x="380" y="358"/>
                  <a:pt x="639" y="241"/>
                  <a:pt x="887" y="241"/>
                </a:cubicBezTo>
                <a:cubicBezTo>
                  <a:pt x="956" y="241"/>
                  <a:pt x="1025" y="250"/>
                  <a:pt x="1089" y="269"/>
                </a:cubicBezTo>
                <a:cubicBezTo>
                  <a:pt x="1102" y="273"/>
                  <a:pt x="1114" y="274"/>
                  <a:pt x="1126" y="274"/>
                </a:cubicBezTo>
                <a:cubicBezTo>
                  <a:pt x="1183" y="274"/>
                  <a:pt x="1233" y="240"/>
                  <a:pt x="1248" y="182"/>
                </a:cubicBezTo>
                <a:cubicBezTo>
                  <a:pt x="1265" y="129"/>
                  <a:pt x="1230" y="59"/>
                  <a:pt x="1160" y="42"/>
                </a:cubicBezTo>
                <a:cubicBezTo>
                  <a:pt x="1067" y="14"/>
                  <a:pt x="972" y="0"/>
                  <a:pt x="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76"/>
          <p:cNvSpPr/>
          <p:nvPr/>
        </p:nvSpPr>
        <p:spPr>
          <a:xfrm>
            <a:off x="1570971" y="3336006"/>
            <a:ext cx="24635" cy="32613"/>
          </a:xfrm>
          <a:custGeom>
            <a:avLst/>
            <a:gdLst/>
            <a:ahLst/>
            <a:cxnLst/>
            <a:rect l="l" t="t" r="r" b="b"/>
            <a:pathLst>
              <a:path w="1300" h="1721" extrusionOk="0">
                <a:moveTo>
                  <a:pt x="862" y="0"/>
                </a:moveTo>
                <a:cubicBezTo>
                  <a:pt x="616" y="0"/>
                  <a:pt x="422" y="211"/>
                  <a:pt x="422" y="457"/>
                </a:cubicBezTo>
                <a:lnTo>
                  <a:pt x="422" y="825"/>
                </a:lnTo>
                <a:cubicBezTo>
                  <a:pt x="195" y="843"/>
                  <a:pt x="1" y="1035"/>
                  <a:pt x="1" y="1281"/>
                </a:cubicBezTo>
                <a:cubicBezTo>
                  <a:pt x="1" y="1510"/>
                  <a:pt x="211" y="1721"/>
                  <a:pt x="457" y="1721"/>
                </a:cubicBezTo>
                <a:lnTo>
                  <a:pt x="862" y="1721"/>
                </a:lnTo>
                <a:cubicBezTo>
                  <a:pt x="1108" y="1721"/>
                  <a:pt x="1300" y="1510"/>
                  <a:pt x="1300" y="1281"/>
                </a:cubicBezTo>
                <a:lnTo>
                  <a:pt x="1300" y="1246"/>
                </a:lnTo>
                <a:lnTo>
                  <a:pt x="1300" y="1211"/>
                </a:lnTo>
                <a:lnTo>
                  <a:pt x="1300" y="457"/>
                </a:lnTo>
                <a:cubicBezTo>
                  <a:pt x="1300" y="211"/>
                  <a:pt x="1108" y="0"/>
                  <a:pt x="8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76"/>
          <p:cNvSpPr/>
          <p:nvPr/>
        </p:nvSpPr>
        <p:spPr>
          <a:xfrm>
            <a:off x="1678779" y="3460300"/>
            <a:ext cx="181674" cy="247658"/>
          </a:xfrm>
          <a:custGeom>
            <a:avLst/>
            <a:gdLst/>
            <a:ahLst/>
            <a:cxnLst/>
            <a:rect l="l" t="t" r="r" b="b"/>
            <a:pathLst>
              <a:path w="9587" h="13069" extrusionOk="0">
                <a:moveTo>
                  <a:pt x="2539" y="1"/>
                </a:moveTo>
                <a:cubicBezTo>
                  <a:pt x="2145" y="1"/>
                  <a:pt x="1745" y="93"/>
                  <a:pt x="1370" y="289"/>
                </a:cubicBezTo>
                <a:cubicBezTo>
                  <a:pt x="510" y="745"/>
                  <a:pt x="0" y="1623"/>
                  <a:pt x="0" y="2536"/>
                </a:cubicBezTo>
                <a:cubicBezTo>
                  <a:pt x="0" y="2922"/>
                  <a:pt x="106" y="3325"/>
                  <a:pt x="300" y="3695"/>
                </a:cubicBezTo>
                <a:lnTo>
                  <a:pt x="4460" y="11701"/>
                </a:lnTo>
                <a:cubicBezTo>
                  <a:pt x="4916" y="12574"/>
                  <a:pt x="5802" y="13069"/>
                  <a:pt x="6715" y="13069"/>
                </a:cubicBezTo>
                <a:cubicBezTo>
                  <a:pt x="7104" y="13069"/>
                  <a:pt x="7499" y="12979"/>
                  <a:pt x="7866" y="12790"/>
                </a:cubicBezTo>
                <a:cubicBezTo>
                  <a:pt x="9113" y="12139"/>
                  <a:pt x="9587" y="10613"/>
                  <a:pt x="8955" y="9365"/>
                </a:cubicBezTo>
                <a:lnTo>
                  <a:pt x="4776" y="1359"/>
                </a:lnTo>
                <a:cubicBezTo>
                  <a:pt x="4334" y="500"/>
                  <a:pt x="3455" y="1"/>
                  <a:pt x="2539" y="1"/>
                </a:cubicBezTo>
                <a:close/>
              </a:path>
            </a:pathLst>
          </a:custGeom>
          <a:solidFill>
            <a:srgbClr val="C975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76"/>
          <p:cNvSpPr/>
          <p:nvPr/>
        </p:nvSpPr>
        <p:spPr>
          <a:xfrm>
            <a:off x="1754978" y="3612659"/>
            <a:ext cx="229598" cy="155219"/>
          </a:xfrm>
          <a:custGeom>
            <a:avLst/>
            <a:gdLst/>
            <a:ahLst/>
            <a:cxnLst/>
            <a:rect l="l" t="t" r="r" b="b"/>
            <a:pathLst>
              <a:path w="12116" h="8191" extrusionOk="0">
                <a:moveTo>
                  <a:pt x="2691" y="0"/>
                </a:moveTo>
                <a:cubicBezTo>
                  <a:pt x="1674" y="0"/>
                  <a:pt x="709" y="605"/>
                  <a:pt x="317" y="1606"/>
                </a:cubicBezTo>
                <a:cubicBezTo>
                  <a:pt x="1" y="2467"/>
                  <a:pt x="158" y="3415"/>
                  <a:pt x="685" y="4083"/>
                </a:cubicBezTo>
                <a:cubicBezTo>
                  <a:pt x="966" y="4434"/>
                  <a:pt x="1335" y="4715"/>
                  <a:pt x="1773" y="4890"/>
                </a:cubicBezTo>
                <a:lnTo>
                  <a:pt x="10992" y="8191"/>
                </a:lnTo>
                <a:lnTo>
                  <a:pt x="12115" y="3802"/>
                </a:lnTo>
                <a:lnTo>
                  <a:pt x="3599" y="166"/>
                </a:lnTo>
                <a:cubicBezTo>
                  <a:pt x="3301" y="54"/>
                  <a:pt x="2994" y="0"/>
                  <a:pt x="2691" y="0"/>
                </a:cubicBezTo>
                <a:close/>
              </a:path>
            </a:pathLst>
          </a:custGeom>
          <a:solidFill>
            <a:srgbClr val="C975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76"/>
          <p:cNvSpPr/>
          <p:nvPr/>
        </p:nvSpPr>
        <p:spPr>
          <a:xfrm>
            <a:off x="1668129" y="3450635"/>
            <a:ext cx="140419" cy="142902"/>
          </a:xfrm>
          <a:custGeom>
            <a:avLst/>
            <a:gdLst/>
            <a:ahLst/>
            <a:cxnLst/>
            <a:rect l="l" t="t" r="r" b="b"/>
            <a:pathLst>
              <a:path w="7410" h="7541" extrusionOk="0">
                <a:moveTo>
                  <a:pt x="3094" y="0"/>
                </a:moveTo>
                <a:cubicBezTo>
                  <a:pt x="2624" y="0"/>
                  <a:pt x="2147" y="110"/>
                  <a:pt x="1704" y="342"/>
                </a:cubicBezTo>
                <a:cubicBezTo>
                  <a:pt x="651" y="886"/>
                  <a:pt x="1" y="2010"/>
                  <a:pt x="71" y="3203"/>
                </a:cubicBezTo>
                <a:cubicBezTo>
                  <a:pt x="89" y="3625"/>
                  <a:pt x="194" y="4046"/>
                  <a:pt x="405" y="4432"/>
                </a:cubicBezTo>
                <a:lnTo>
                  <a:pt x="2020" y="7541"/>
                </a:lnTo>
                <a:lnTo>
                  <a:pt x="7410" y="4732"/>
                </a:lnTo>
                <a:lnTo>
                  <a:pt x="5795" y="1642"/>
                </a:lnTo>
                <a:cubicBezTo>
                  <a:pt x="5254" y="597"/>
                  <a:pt x="4190" y="0"/>
                  <a:pt x="30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76"/>
          <p:cNvSpPr/>
          <p:nvPr/>
        </p:nvSpPr>
        <p:spPr>
          <a:xfrm>
            <a:off x="1932655" y="3683893"/>
            <a:ext cx="117452" cy="94144"/>
          </a:xfrm>
          <a:custGeom>
            <a:avLst/>
            <a:gdLst/>
            <a:ahLst/>
            <a:cxnLst/>
            <a:rect l="l" t="t" r="r" b="b"/>
            <a:pathLst>
              <a:path w="6198" h="4968" extrusionOk="0">
                <a:moveTo>
                  <a:pt x="2293" y="1"/>
                </a:moveTo>
                <a:cubicBezTo>
                  <a:pt x="1894" y="1"/>
                  <a:pt x="1506" y="153"/>
                  <a:pt x="1176" y="411"/>
                </a:cubicBezTo>
                <a:cubicBezTo>
                  <a:pt x="773" y="727"/>
                  <a:pt x="457" y="1201"/>
                  <a:pt x="317" y="1763"/>
                </a:cubicBezTo>
                <a:cubicBezTo>
                  <a:pt x="0" y="2974"/>
                  <a:pt x="597" y="4168"/>
                  <a:pt x="1616" y="4432"/>
                </a:cubicBezTo>
                <a:lnTo>
                  <a:pt x="2704" y="4818"/>
                </a:lnTo>
                <a:cubicBezTo>
                  <a:pt x="2995" y="4920"/>
                  <a:pt x="3290" y="4967"/>
                  <a:pt x="3578" y="4967"/>
                </a:cubicBezTo>
                <a:cubicBezTo>
                  <a:pt x="4838" y="4967"/>
                  <a:pt x="5977" y="4057"/>
                  <a:pt x="6162" y="2728"/>
                </a:cubicBezTo>
                <a:cubicBezTo>
                  <a:pt x="6181" y="2623"/>
                  <a:pt x="6198" y="2518"/>
                  <a:pt x="6198" y="2412"/>
                </a:cubicBezTo>
                <a:cubicBezTo>
                  <a:pt x="6198" y="1377"/>
                  <a:pt x="5425" y="464"/>
                  <a:pt x="4372" y="288"/>
                </a:cubicBezTo>
                <a:lnTo>
                  <a:pt x="2564" y="24"/>
                </a:lnTo>
                <a:cubicBezTo>
                  <a:pt x="2473" y="8"/>
                  <a:pt x="2383" y="1"/>
                  <a:pt x="2293" y="1"/>
                </a:cubicBezTo>
                <a:close/>
              </a:path>
            </a:pathLst>
          </a:custGeom>
          <a:solidFill>
            <a:srgbClr val="C975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76"/>
          <p:cNvSpPr/>
          <p:nvPr/>
        </p:nvSpPr>
        <p:spPr>
          <a:xfrm>
            <a:off x="731531" y="3907941"/>
            <a:ext cx="281824" cy="594234"/>
          </a:xfrm>
          <a:custGeom>
            <a:avLst/>
            <a:gdLst/>
            <a:ahLst/>
            <a:cxnLst/>
            <a:rect l="l" t="t" r="r" b="b"/>
            <a:pathLst>
              <a:path w="14872" h="31358" extrusionOk="0">
                <a:moveTo>
                  <a:pt x="6830" y="0"/>
                </a:moveTo>
                <a:lnTo>
                  <a:pt x="1" y="29707"/>
                </a:lnTo>
                <a:lnTo>
                  <a:pt x="7164" y="31358"/>
                </a:lnTo>
                <a:lnTo>
                  <a:pt x="14871" y="1861"/>
                </a:lnTo>
                <a:lnTo>
                  <a:pt x="6830" y="0"/>
                </a:ln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76"/>
          <p:cNvSpPr/>
          <p:nvPr/>
        </p:nvSpPr>
        <p:spPr>
          <a:xfrm>
            <a:off x="713225" y="4410026"/>
            <a:ext cx="196663" cy="184649"/>
          </a:xfrm>
          <a:custGeom>
            <a:avLst/>
            <a:gdLst/>
            <a:ahLst/>
            <a:cxnLst/>
            <a:rect l="l" t="t" r="r" b="b"/>
            <a:pathLst>
              <a:path w="10378" h="9744" extrusionOk="0">
                <a:moveTo>
                  <a:pt x="1704" y="0"/>
                </a:moveTo>
                <a:lnTo>
                  <a:pt x="0" y="7356"/>
                </a:lnTo>
                <a:lnTo>
                  <a:pt x="1967" y="7812"/>
                </a:lnTo>
                <a:lnTo>
                  <a:pt x="2739" y="4406"/>
                </a:lnTo>
                <a:lnTo>
                  <a:pt x="3179" y="8093"/>
                </a:lnTo>
                <a:lnTo>
                  <a:pt x="10378" y="9744"/>
                </a:lnTo>
                <a:lnTo>
                  <a:pt x="7866" y="6057"/>
                </a:lnTo>
                <a:lnTo>
                  <a:pt x="8287" y="4249"/>
                </a:lnTo>
                <a:lnTo>
                  <a:pt x="17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76"/>
          <p:cNvSpPr/>
          <p:nvPr/>
        </p:nvSpPr>
        <p:spPr>
          <a:xfrm>
            <a:off x="990391" y="3945538"/>
            <a:ext cx="156394" cy="577615"/>
          </a:xfrm>
          <a:custGeom>
            <a:avLst/>
            <a:gdLst/>
            <a:ahLst/>
            <a:cxnLst/>
            <a:rect l="l" t="t" r="r" b="b"/>
            <a:pathLst>
              <a:path w="8253" h="30481" extrusionOk="0">
                <a:moveTo>
                  <a:pt x="0" y="1"/>
                </a:moveTo>
                <a:lnTo>
                  <a:pt x="0" y="30481"/>
                </a:lnTo>
                <a:lnTo>
                  <a:pt x="7356" y="30481"/>
                </a:lnTo>
                <a:lnTo>
                  <a:pt x="8253" y="1"/>
                </a:ln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76"/>
          <p:cNvSpPr/>
          <p:nvPr/>
        </p:nvSpPr>
        <p:spPr>
          <a:xfrm>
            <a:off x="990391" y="4460907"/>
            <a:ext cx="201647" cy="143091"/>
          </a:xfrm>
          <a:custGeom>
            <a:avLst/>
            <a:gdLst/>
            <a:ahLst/>
            <a:cxnLst/>
            <a:rect l="l" t="t" r="r" b="b"/>
            <a:pathLst>
              <a:path w="10641" h="7551" extrusionOk="0">
                <a:moveTo>
                  <a:pt x="0" y="1"/>
                </a:moveTo>
                <a:lnTo>
                  <a:pt x="0" y="7550"/>
                </a:lnTo>
                <a:lnTo>
                  <a:pt x="2002" y="7550"/>
                </a:lnTo>
                <a:lnTo>
                  <a:pt x="2002" y="4057"/>
                </a:lnTo>
                <a:lnTo>
                  <a:pt x="3248" y="7550"/>
                </a:lnTo>
                <a:lnTo>
                  <a:pt x="10640" y="7550"/>
                </a:lnTo>
                <a:lnTo>
                  <a:pt x="7375" y="4495"/>
                </a:lnTo>
                <a:lnTo>
                  <a:pt x="7375" y="265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76"/>
          <p:cNvSpPr/>
          <p:nvPr/>
        </p:nvSpPr>
        <p:spPr>
          <a:xfrm>
            <a:off x="1117491" y="3836575"/>
            <a:ext cx="51582" cy="65908"/>
          </a:xfrm>
          <a:custGeom>
            <a:avLst/>
            <a:gdLst/>
            <a:ahLst/>
            <a:cxnLst/>
            <a:rect l="l" t="t" r="r" b="b"/>
            <a:pathLst>
              <a:path w="2722" h="3478" extrusionOk="0">
                <a:moveTo>
                  <a:pt x="1902" y="1"/>
                </a:moveTo>
                <a:cubicBezTo>
                  <a:pt x="1621" y="1"/>
                  <a:pt x="1345" y="145"/>
                  <a:pt x="1194" y="413"/>
                </a:cubicBezTo>
                <a:lnTo>
                  <a:pt x="106" y="2239"/>
                </a:lnTo>
                <a:cubicBezTo>
                  <a:pt x="36" y="2361"/>
                  <a:pt x="0" y="2520"/>
                  <a:pt x="0" y="2661"/>
                </a:cubicBezTo>
                <a:cubicBezTo>
                  <a:pt x="0" y="2942"/>
                  <a:pt x="141" y="3222"/>
                  <a:pt x="404" y="3363"/>
                </a:cubicBezTo>
                <a:cubicBezTo>
                  <a:pt x="535" y="3440"/>
                  <a:pt x="680" y="3477"/>
                  <a:pt x="824" y="3477"/>
                </a:cubicBezTo>
                <a:cubicBezTo>
                  <a:pt x="1103" y="3477"/>
                  <a:pt x="1377" y="3337"/>
                  <a:pt x="1527" y="3082"/>
                </a:cubicBezTo>
                <a:lnTo>
                  <a:pt x="2616" y="1256"/>
                </a:lnTo>
                <a:cubicBezTo>
                  <a:pt x="2686" y="1116"/>
                  <a:pt x="2721" y="975"/>
                  <a:pt x="2721" y="835"/>
                </a:cubicBezTo>
                <a:cubicBezTo>
                  <a:pt x="2721" y="554"/>
                  <a:pt x="2581" y="273"/>
                  <a:pt x="2318" y="114"/>
                </a:cubicBezTo>
                <a:cubicBezTo>
                  <a:pt x="2188" y="38"/>
                  <a:pt x="2044" y="1"/>
                  <a:pt x="1902" y="1"/>
                </a:cubicBezTo>
                <a:close/>
              </a:path>
            </a:pathLst>
          </a:custGeom>
          <a:solidFill>
            <a:srgbClr val="E950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76"/>
          <p:cNvSpPr/>
          <p:nvPr/>
        </p:nvSpPr>
        <p:spPr>
          <a:xfrm>
            <a:off x="1135456" y="3752568"/>
            <a:ext cx="34281" cy="115140"/>
          </a:xfrm>
          <a:custGeom>
            <a:avLst/>
            <a:gdLst/>
            <a:ahLst/>
            <a:cxnLst/>
            <a:rect l="l" t="t" r="r" b="b"/>
            <a:pathLst>
              <a:path w="1809" h="6076" extrusionOk="0">
                <a:moveTo>
                  <a:pt x="1581" y="0"/>
                </a:moveTo>
                <a:lnTo>
                  <a:pt x="71" y="35"/>
                </a:lnTo>
                <a:cubicBezTo>
                  <a:pt x="36" y="35"/>
                  <a:pt x="1" y="71"/>
                  <a:pt x="1" y="123"/>
                </a:cubicBezTo>
                <a:lnTo>
                  <a:pt x="158" y="6005"/>
                </a:lnTo>
                <a:cubicBezTo>
                  <a:pt x="158" y="6040"/>
                  <a:pt x="193" y="6075"/>
                  <a:pt x="228" y="6075"/>
                </a:cubicBezTo>
                <a:lnTo>
                  <a:pt x="1756" y="6022"/>
                </a:lnTo>
                <a:cubicBezTo>
                  <a:pt x="1791" y="6022"/>
                  <a:pt x="1808" y="5987"/>
                  <a:pt x="1808" y="5952"/>
                </a:cubicBezTo>
                <a:lnTo>
                  <a:pt x="1651" y="71"/>
                </a:lnTo>
                <a:cubicBezTo>
                  <a:pt x="1651" y="35"/>
                  <a:pt x="1616" y="0"/>
                  <a:pt x="1581" y="0"/>
                </a:cubicBezTo>
                <a:close/>
              </a:path>
            </a:pathLst>
          </a:custGeom>
          <a:solidFill>
            <a:srgbClr val="E950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76"/>
          <p:cNvSpPr/>
          <p:nvPr/>
        </p:nvSpPr>
        <p:spPr>
          <a:xfrm>
            <a:off x="1103828" y="3757230"/>
            <a:ext cx="39624" cy="114117"/>
          </a:xfrm>
          <a:custGeom>
            <a:avLst/>
            <a:gdLst/>
            <a:ahLst/>
            <a:cxnLst/>
            <a:rect l="l" t="t" r="r" b="b"/>
            <a:pathLst>
              <a:path w="2091" h="6022" extrusionOk="0">
                <a:moveTo>
                  <a:pt x="862" y="0"/>
                </a:moveTo>
                <a:cubicBezTo>
                  <a:pt x="827" y="0"/>
                  <a:pt x="809" y="0"/>
                  <a:pt x="792" y="17"/>
                </a:cubicBezTo>
                <a:cubicBezTo>
                  <a:pt x="335" y="52"/>
                  <a:pt x="1" y="457"/>
                  <a:pt x="36" y="895"/>
                </a:cubicBezTo>
                <a:lnTo>
                  <a:pt x="405" y="5267"/>
                </a:lnTo>
                <a:cubicBezTo>
                  <a:pt x="441" y="5689"/>
                  <a:pt x="809" y="6022"/>
                  <a:pt x="1230" y="6022"/>
                </a:cubicBezTo>
                <a:lnTo>
                  <a:pt x="1300" y="6022"/>
                </a:lnTo>
                <a:cubicBezTo>
                  <a:pt x="1757" y="5970"/>
                  <a:pt x="2091" y="5583"/>
                  <a:pt x="2056" y="5127"/>
                </a:cubicBezTo>
                <a:lnTo>
                  <a:pt x="1686" y="754"/>
                </a:lnTo>
                <a:cubicBezTo>
                  <a:pt x="1634" y="333"/>
                  <a:pt x="1283" y="0"/>
                  <a:pt x="862" y="0"/>
                </a:cubicBezTo>
                <a:close/>
              </a:path>
            </a:pathLst>
          </a:custGeom>
          <a:solidFill>
            <a:srgbClr val="F29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76"/>
          <p:cNvSpPr/>
          <p:nvPr/>
        </p:nvSpPr>
        <p:spPr>
          <a:xfrm>
            <a:off x="1153079" y="3769870"/>
            <a:ext cx="33958" cy="114117"/>
          </a:xfrm>
          <a:custGeom>
            <a:avLst/>
            <a:gdLst/>
            <a:ahLst/>
            <a:cxnLst/>
            <a:rect l="l" t="t" r="r" b="b"/>
            <a:pathLst>
              <a:path w="1792" h="6022" extrusionOk="0">
                <a:moveTo>
                  <a:pt x="808" y="0"/>
                </a:moveTo>
                <a:cubicBezTo>
                  <a:pt x="370" y="17"/>
                  <a:pt x="0" y="387"/>
                  <a:pt x="19" y="843"/>
                </a:cubicBezTo>
                <a:lnTo>
                  <a:pt x="124" y="5232"/>
                </a:lnTo>
                <a:cubicBezTo>
                  <a:pt x="141" y="5671"/>
                  <a:pt x="510" y="6022"/>
                  <a:pt x="967" y="6022"/>
                </a:cubicBezTo>
                <a:lnTo>
                  <a:pt x="984" y="6022"/>
                </a:lnTo>
                <a:cubicBezTo>
                  <a:pt x="1440" y="6022"/>
                  <a:pt x="1791" y="5636"/>
                  <a:pt x="1791" y="5179"/>
                </a:cubicBezTo>
                <a:lnTo>
                  <a:pt x="1669" y="808"/>
                </a:lnTo>
                <a:cubicBezTo>
                  <a:pt x="1651" y="351"/>
                  <a:pt x="1283" y="0"/>
                  <a:pt x="843" y="0"/>
                </a:cubicBez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76"/>
          <p:cNvSpPr/>
          <p:nvPr/>
        </p:nvSpPr>
        <p:spPr>
          <a:xfrm>
            <a:off x="1134792" y="3853535"/>
            <a:ext cx="51923" cy="65908"/>
          </a:xfrm>
          <a:custGeom>
            <a:avLst/>
            <a:gdLst/>
            <a:ahLst/>
            <a:cxnLst/>
            <a:rect l="l" t="t" r="r" b="b"/>
            <a:pathLst>
              <a:path w="2740" h="3478" extrusionOk="0">
                <a:moveTo>
                  <a:pt x="1914" y="0"/>
                </a:moveTo>
                <a:cubicBezTo>
                  <a:pt x="1634" y="0"/>
                  <a:pt x="1357" y="141"/>
                  <a:pt x="1194" y="396"/>
                </a:cubicBezTo>
                <a:lnTo>
                  <a:pt x="123" y="2239"/>
                </a:lnTo>
                <a:cubicBezTo>
                  <a:pt x="36" y="2363"/>
                  <a:pt x="0" y="2503"/>
                  <a:pt x="0" y="2660"/>
                </a:cubicBezTo>
                <a:cubicBezTo>
                  <a:pt x="0" y="2941"/>
                  <a:pt x="141" y="3205"/>
                  <a:pt x="404" y="3363"/>
                </a:cubicBezTo>
                <a:cubicBezTo>
                  <a:pt x="535" y="3440"/>
                  <a:pt x="680" y="3477"/>
                  <a:pt x="824" y="3477"/>
                </a:cubicBezTo>
                <a:cubicBezTo>
                  <a:pt x="1103" y="3477"/>
                  <a:pt x="1377" y="3337"/>
                  <a:pt x="1527" y="3082"/>
                </a:cubicBezTo>
                <a:lnTo>
                  <a:pt x="2616" y="1239"/>
                </a:lnTo>
                <a:cubicBezTo>
                  <a:pt x="2704" y="1115"/>
                  <a:pt x="2739" y="975"/>
                  <a:pt x="2739" y="817"/>
                </a:cubicBezTo>
                <a:cubicBezTo>
                  <a:pt x="2739" y="537"/>
                  <a:pt x="2599" y="273"/>
                  <a:pt x="2335" y="115"/>
                </a:cubicBezTo>
                <a:cubicBezTo>
                  <a:pt x="2204" y="37"/>
                  <a:pt x="2059" y="0"/>
                  <a:pt x="1914" y="0"/>
                </a:cubicBez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76"/>
          <p:cNvSpPr/>
          <p:nvPr/>
        </p:nvSpPr>
        <p:spPr>
          <a:xfrm>
            <a:off x="1101838" y="3722134"/>
            <a:ext cx="86204" cy="102482"/>
          </a:xfrm>
          <a:custGeom>
            <a:avLst/>
            <a:gdLst/>
            <a:ahLst/>
            <a:cxnLst/>
            <a:rect l="l" t="t" r="r" b="b"/>
            <a:pathLst>
              <a:path w="4549" h="5408" extrusionOk="0">
                <a:moveTo>
                  <a:pt x="2102" y="1"/>
                </a:moveTo>
                <a:cubicBezTo>
                  <a:pt x="2045" y="1"/>
                  <a:pt x="1989" y="3"/>
                  <a:pt x="1932" y="8"/>
                </a:cubicBezTo>
                <a:cubicBezTo>
                  <a:pt x="808" y="113"/>
                  <a:pt x="1" y="1096"/>
                  <a:pt x="89" y="2203"/>
                </a:cubicBezTo>
                <a:lnTo>
                  <a:pt x="211" y="3573"/>
                </a:lnTo>
                <a:cubicBezTo>
                  <a:pt x="295" y="4614"/>
                  <a:pt x="1172" y="5408"/>
                  <a:pt x="2198" y="5408"/>
                </a:cubicBezTo>
                <a:cubicBezTo>
                  <a:pt x="2261" y="5408"/>
                  <a:pt x="2325" y="5405"/>
                  <a:pt x="2388" y="5399"/>
                </a:cubicBezTo>
                <a:lnTo>
                  <a:pt x="2512" y="5399"/>
                </a:lnTo>
                <a:cubicBezTo>
                  <a:pt x="3706" y="5293"/>
                  <a:pt x="4549" y="4187"/>
                  <a:pt x="4338" y="3028"/>
                </a:cubicBezTo>
                <a:lnTo>
                  <a:pt x="4092" y="1677"/>
                </a:lnTo>
                <a:cubicBezTo>
                  <a:pt x="3909" y="697"/>
                  <a:pt x="3068" y="1"/>
                  <a:pt x="2102" y="1"/>
                </a:cubicBez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76"/>
          <p:cNvSpPr/>
          <p:nvPr/>
        </p:nvSpPr>
        <p:spPr>
          <a:xfrm>
            <a:off x="1073886" y="3220542"/>
            <a:ext cx="119802" cy="544339"/>
          </a:xfrm>
          <a:custGeom>
            <a:avLst/>
            <a:gdLst/>
            <a:ahLst/>
            <a:cxnLst/>
            <a:rect l="l" t="t" r="r" b="b"/>
            <a:pathLst>
              <a:path w="6322" h="28725" extrusionOk="0">
                <a:moveTo>
                  <a:pt x="300" y="0"/>
                </a:moveTo>
                <a:cubicBezTo>
                  <a:pt x="124" y="0"/>
                  <a:pt x="1" y="141"/>
                  <a:pt x="1" y="316"/>
                </a:cubicBezTo>
                <a:lnTo>
                  <a:pt x="1" y="28724"/>
                </a:lnTo>
                <a:lnTo>
                  <a:pt x="6321" y="28724"/>
                </a:lnTo>
                <a:lnTo>
                  <a:pt x="6321" y="316"/>
                </a:lnTo>
                <a:cubicBezTo>
                  <a:pt x="6321" y="141"/>
                  <a:pt x="6199" y="0"/>
                  <a:pt x="60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76"/>
          <p:cNvSpPr/>
          <p:nvPr/>
        </p:nvSpPr>
        <p:spPr>
          <a:xfrm>
            <a:off x="940135" y="2933068"/>
            <a:ext cx="214287" cy="214287"/>
          </a:xfrm>
          <a:custGeom>
            <a:avLst/>
            <a:gdLst/>
            <a:ahLst/>
            <a:cxnLst/>
            <a:rect l="l" t="t" r="r" b="b"/>
            <a:pathLst>
              <a:path w="11308" h="11308" extrusionOk="0">
                <a:moveTo>
                  <a:pt x="5654" y="0"/>
                </a:moveTo>
                <a:cubicBezTo>
                  <a:pt x="2529" y="0"/>
                  <a:pt x="1" y="2529"/>
                  <a:pt x="1" y="5654"/>
                </a:cubicBezTo>
                <a:cubicBezTo>
                  <a:pt x="1" y="8762"/>
                  <a:pt x="2529" y="11307"/>
                  <a:pt x="5654" y="11307"/>
                </a:cubicBezTo>
                <a:cubicBezTo>
                  <a:pt x="8762" y="11307"/>
                  <a:pt x="11308" y="8762"/>
                  <a:pt x="11308" y="5654"/>
                </a:cubicBezTo>
                <a:cubicBezTo>
                  <a:pt x="11308" y="2529"/>
                  <a:pt x="8762" y="0"/>
                  <a:pt x="5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76"/>
          <p:cNvSpPr/>
          <p:nvPr/>
        </p:nvSpPr>
        <p:spPr>
          <a:xfrm>
            <a:off x="996380" y="3066818"/>
            <a:ext cx="116789" cy="187662"/>
          </a:xfrm>
          <a:custGeom>
            <a:avLst/>
            <a:gdLst/>
            <a:ahLst/>
            <a:cxnLst/>
            <a:rect l="l" t="t" r="r" b="b"/>
            <a:pathLst>
              <a:path w="6163" h="9903" extrusionOk="0">
                <a:moveTo>
                  <a:pt x="0" y="1"/>
                </a:moveTo>
                <a:lnTo>
                  <a:pt x="0" y="8236"/>
                </a:lnTo>
                <a:lnTo>
                  <a:pt x="6163" y="9903"/>
                </a:lnTo>
                <a:lnTo>
                  <a:pt x="6163" y="9903"/>
                </a:lnTo>
                <a:lnTo>
                  <a:pt x="4390" y="1"/>
                </a:ln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76"/>
          <p:cNvSpPr/>
          <p:nvPr/>
        </p:nvSpPr>
        <p:spPr>
          <a:xfrm>
            <a:off x="1013018" y="3142354"/>
            <a:ext cx="89179" cy="51544"/>
          </a:xfrm>
          <a:custGeom>
            <a:avLst/>
            <a:gdLst/>
            <a:ahLst/>
            <a:cxnLst/>
            <a:rect l="l" t="t" r="r" b="b"/>
            <a:pathLst>
              <a:path w="4706" h="2720" extrusionOk="0">
                <a:moveTo>
                  <a:pt x="0" y="1"/>
                </a:moveTo>
                <a:cubicBezTo>
                  <a:pt x="0" y="1"/>
                  <a:pt x="680" y="2719"/>
                  <a:pt x="4245" y="2719"/>
                </a:cubicBezTo>
                <a:cubicBezTo>
                  <a:pt x="4394" y="2719"/>
                  <a:pt x="4547" y="2714"/>
                  <a:pt x="4706" y="2705"/>
                </a:cubicBezTo>
                <a:lnTo>
                  <a:pt x="42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76"/>
          <p:cNvSpPr/>
          <p:nvPr/>
        </p:nvSpPr>
        <p:spPr>
          <a:xfrm>
            <a:off x="996380" y="2968675"/>
            <a:ext cx="166381" cy="206972"/>
          </a:xfrm>
          <a:custGeom>
            <a:avLst/>
            <a:gdLst/>
            <a:ahLst/>
            <a:cxnLst/>
            <a:rect l="l" t="t" r="r" b="b"/>
            <a:pathLst>
              <a:path w="8780" h="10922" extrusionOk="0">
                <a:moveTo>
                  <a:pt x="4390" y="1"/>
                </a:moveTo>
                <a:cubicBezTo>
                  <a:pt x="1967" y="1"/>
                  <a:pt x="0" y="1967"/>
                  <a:pt x="0" y="4390"/>
                </a:cubicBezTo>
                <a:lnTo>
                  <a:pt x="0" y="7216"/>
                </a:lnTo>
                <a:cubicBezTo>
                  <a:pt x="0" y="9253"/>
                  <a:pt x="1668" y="10922"/>
                  <a:pt x="3704" y="10922"/>
                </a:cubicBezTo>
                <a:lnTo>
                  <a:pt x="5074" y="10922"/>
                </a:lnTo>
                <a:cubicBezTo>
                  <a:pt x="7111" y="10922"/>
                  <a:pt x="8779" y="9253"/>
                  <a:pt x="8779" y="7216"/>
                </a:cubicBezTo>
                <a:lnTo>
                  <a:pt x="8779" y="4390"/>
                </a:lnTo>
                <a:cubicBezTo>
                  <a:pt x="8779" y="3178"/>
                  <a:pt x="8288" y="2089"/>
                  <a:pt x="7497" y="1282"/>
                </a:cubicBezTo>
                <a:cubicBezTo>
                  <a:pt x="6707" y="492"/>
                  <a:pt x="5601" y="1"/>
                  <a:pt x="4390" y="1"/>
                </a:cubicBez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76"/>
          <p:cNvSpPr/>
          <p:nvPr/>
        </p:nvSpPr>
        <p:spPr>
          <a:xfrm>
            <a:off x="964089" y="3044855"/>
            <a:ext cx="64563" cy="64563"/>
          </a:xfrm>
          <a:custGeom>
            <a:avLst/>
            <a:gdLst/>
            <a:ahLst/>
            <a:cxnLst/>
            <a:rect l="l" t="t" r="r" b="b"/>
            <a:pathLst>
              <a:path w="3407" h="3407" extrusionOk="0">
                <a:moveTo>
                  <a:pt x="1704" y="1"/>
                </a:moveTo>
                <a:cubicBezTo>
                  <a:pt x="756" y="1"/>
                  <a:pt x="1" y="756"/>
                  <a:pt x="1" y="1705"/>
                </a:cubicBezTo>
                <a:cubicBezTo>
                  <a:pt x="1" y="2634"/>
                  <a:pt x="756" y="3407"/>
                  <a:pt x="1704" y="3407"/>
                </a:cubicBezTo>
                <a:cubicBezTo>
                  <a:pt x="2653" y="3407"/>
                  <a:pt x="3407" y="2634"/>
                  <a:pt x="3407" y="1705"/>
                </a:cubicBezTo>
                <a:cubicBezTo>
                  <a:pt x="3407" y="756"/>
                  <a:pt x="2653" y="1"/>
                  <a:pt x="1704" y="1"/>
                </a:cubicBez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76"/>
          <p:cNvSpPr/>
          <p:nvPr/>
        </p:nvSpPr>
        <p:spPr>
          <a:xfrm>
            <a:off x="921185" y="2902141"/>
            <a:ext cx="83513" cy="83513"/>
          </a:xfrm>
          <a:custGeom>
            <a:avLst/>
            <a:gdLst/>
            <a:ahLst/>
            <a:cxnLst/>
            <a:rect l="l" t="t" r="r" b="b"/>
            <a:pathLst>
              <a:path w="4407" h="4407" extrusionOk="0">
                <a:moveTo>
                  <a:pt x="2213" y="0"/>
                </a:moveTo>
                <a:cubicBezTo>
                  <a:pt x="984" y="0"/>
                  <a:pt x="0" y="983"/>
                  <a:pt x="0" y="2194"/>
                </a:cubicBezTo>
                <a:cubicBezTo>
                  <a:pt x="0" y="3423"/>
                  <a:pt x="984" y="4406"/>
                  <a:pt x="2213" y="4406"/>
                </a:cubicBezTo>
                <a:cubicBezTo>
                  <a:pt x="3424" y="4406"/>
                  <a:pt x="4407" y="3423"/>
                  <a:pt x="4407" y="2194"/>
                </a:cubicBezTo>
                <a:cubicBezTo>
                  <a:pt x="4407" y="983"/>
                  <a:pt x="3424" y="0"/>
                  <a:pt x="2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76"/>
          <p:cNvSpPr/>
          <p:nvPr/>
        </p:nvSpPr>
        <p:spPr>
          <a:xfrm>
            <a:off x="1135115" y="3051507"/>
            <a:ext cx="20637" cy="25658"/>
          </a:xfrm>
          <a:custGeom>
            <a:avLst/>
            <a:gdLst/>
            <a:ahLst/>
            <a:cxnLst/>
            <a:rect l="l" t="t" r="r" b="b"/>
            <a:pathLst>
              <a:path w="1089" h="1354" extrusionOk="0">
                <a:moveTo>
                  <a:pt x="545" y="1"/>
                </a:moveTo>
                <a:cubicBezTo>
                  <a:pt x="246" y="1"/>
                  <a:pt x="0" y="300"/>
                  <a:pt x="0" y="668"/>
                </a:cubicBezTo>
                <a:cubicBezTo>
                  <a:pt x="0" y="1054"/>
                  <a:pt x="246" y="1354"/>
                  <a:pt x="545" y="1354"/>
                </a:cubicBezTo>
                <a:cubicBezTo>
                  <a:pt x="843" y="1354"/>
                  <a:pt x="1089" y="1054"/>
                  <a:pt x="1089" y="668"/>
                </a:cubicBezTo>
                <a:cubicBezTo>
                  <a:pt x="1089" y="300"/>
                  <a:pt x="843" y="1"/>
                  <a:pt x="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76"/>
          <p:cNvSpPr/>
          <p:nvPr/>
        </p:nvSpPr>
        <p:spPr>
          <a:xfrm>
            <a:off x="1023005" y="3066818"/>
            <a:ext cx="48588" cy="49270"/>
          </a:xfrm>
          <a:custGeom>
            <a:avLst/>
            <a:gdLst/>
            <a:ahLst/>
            <a:cxnLst/>
            <a:rect l="l" t="t" r="r" b="b"/>
            <a:pathLst>
              <a:path w="2564" h="2600" extrusionOk="0">
                <a:moveTo>
                  <a:pt x="1281" y="1"/>
                </a:moveTo>
                <a:cubicBezTo>
                  <a:pt x="878" y="1"/>
                  <a:pt x="527" y="176"/>
                  <a:pt x="298" y="457"/>
                </a:cubicBezTo>
                <a:lnTo>
                  <a:pt x="298" y="546"/>
                </a:lnTo>
                <a:cubicBezTo>
                  <a:pt x="298" y="897"/>
                  <a:pt x="193" y="1230"/>
                  <a:pt x="0" y="1510"/>
                </a:cubicBezTo>
                <a:cubicBezTo>
                  <a:pt x="105" y="2126"/>
                  <a:pt x="632" y="2599"/>
                  <a:pt x="1281" y="2599"/>
                </a:cubicBezTo>
                <a:cubicBezTo>
                  <a:pt x="1983" y="2599"/>
                  <a:pt x="2564" y="2020"/>
                  <a:pt x="2564" y="1300"/>
                </a:cubicBezTo>
                <a:cubicBezTo>
                  <a:pt x="2564" y="581"/>
                  <a:pt x="1983" y="1"/>
                  <a:pt x="1281" y="1"/>
                </a:cubicBezTo>
                <a:close/>
              </a:path>
            </a:pathLst>
          </a:custGeom>
          <a:solidFill>
            <a:srgbClr val="FC5273">
              <a:alpha val="63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76"/>
          <p:cNvSpPr/>
          <p:nvPr/>
        </p:nvSpPr>
        <p:spPr>
          <a:xfrm>
            <a:off x="1022645" y="3075479"/>
            <a:ext cx="6007" cy="19973"/>
          </a:xfrm>
          <a:custGeom>
            <a:avLst/>
            <a:gdLst/>
            <a:ahLst/>
            <a:cxnLst/>
            <a:rect l="l" t="t" r="r" b="b"/>
            <a:pathLst>
              <a:path w="317" h="1054" extrusionOk="0">
                <a:moveTo>
                  <a:pt x="317" y="0"/>
                </a:moveTo>
                <a:cubicBezTo>
                  <a:pt x="124" y="229"/>
                  <a:pt x="1" y="510"/>
                  <a:pt x="1" y="843"/>
                </a:cubicBezTo>
                <a:cubicBezTo>
                  <a:pt x="1" y="913"/>
                  <a:pt x="1" y="983"/>
                  <a:pt x="19" y="1053"/>
                </a:cubicBezTo>
                <a:cubicBezTo>
                  <a:pt x="212" y="773"/>
                  <a:pt x="317" y="440"/>
                  <a:pt x="317" y="89"/>
                </a:cubicBezTo>
                <a:lnTo>
                  <a:pt x="317" y="0"/>
                </a:lnTo>
                <a:close/>
              </a:path>
            </a:pathLst>
          </a:custGeom>
          <a:solidFill>
            <a:srgbClr val="EF78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76"/>
          <p:cNvSpPr/>
          <p:nvPr/>
        </p:nvSpPr>
        <p:spPr>
          <a:xfrm>
            <a:off x="1086886" y="3107069"/>
            <a:ext cx="35607" cy="15349"/>
          </a:xfrm>
          <a:custGeom>
            <a:avLst/>
            <a:gdLst/>
            <a:ahLst/>
            <a:cxnLst/>
            <a:rect l="l" t="t" r="r" b="b"/>
            <a:pathLst>
              <a:path w="1879" h="810" extrusionOk="0">
                <a:moveTo>
                  <a:pt x="117" y="0"/>
                </a:moveTo>
                <a:cubicBezTo>
                  <a:pt x="94" y="0"/>
                  <a:pt x="71" y="6"/>
                  <a:pt x="52" y="19"/>
                </a:cubicBezTo>
                <a:cubicBezTo>
                  <a:pt x="0" y="54"/>
                  <a:pt x="0" y="142"/>
                  <a:pt x="35" y="194"/>
                </a:cubicBezTo>
                <a:cubicBezTo>
                  <a:pt x="228" y="458"/>
                  <a:pt x="509" y="669"/>
                  <a:pt x="825" y="756"/>
                </a:cubicBezTo>
                <a:cubicBezTo>
                  <a:pt x="948" y="791"/>
                  <a:pt x="1089" y="809"/>
                  <a:pt x="1229" y="809"/>
                </a:cubicBezTo>
                <a:cubicBezTo>
                  <a:pt x="1422" y="809"/>
                  <a:pt x="1615" y="774"/>
                  <a:pt x="1808" y="686"/>
                </a:cubicBezTo>
                <a:cubicBezTo>
                  <a:pt x="1861" y="669"/>
                  <a:pt x="1878" y="599"/>
                  <a:pt x="1861" y="528"/>
                </a:cubicBezTo>
                <a:cubicBezTo>
                  <a:pt x="1848" y="490"/>
                  <a:pt x="1808" y="461"/>
                  <a:pt x="1760" y="461"/>
                </a:cubicBezTo>
                <a:cubicBezTo>
                  <a:pt x="1742" y="461"/>
                  <a:pt x="1722" y="465"/>
                  <a:pt x="1703" y="475"/>
                </a:cubicBezTo>
                <a:cubicBezTo>
                  <a:pt x="1555" y="538"/>
                  <a:pt x="1388" y="570"/>
                  <a:pt x="1221" y="570"/>
                </a:cubicBezTo>
                <a:cubicBezTo>
                  <a:pt x="1110" y="570"/>
                  <a:pt x="1000" y="556"/>
                  <a:pt x="895" y="528"/>
                </a:cubicBezTo>
                <a:cubicBezTo>
                  <a:pt x="632" y="458"/>
                  <a:pt x="386" y="283"/>
                  <a:pt x="228" y="54"/>
                </a:cubicBezTo>
                <a:cubicBezTo>
                  <a:pt x="205" y="20"/>
                  <a:pt x="160" y="0"/>
                  <a:pt x="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76"/>
          <p:cNvSpPr/>
          <p:nvPr/>
        </p:nvSpPr>
        <p:spPr>
          <a:xfrm>
            <a:off x="1135778" y="3038223"/>
            <a:ext cx="22323" cy="10650"/>
          </a:xfrm>
          <a:custGeom>
            <a:avLst/>
            <a:gdLst/>
            <a:ahLst/>
            <a:cxnLst/>
            <a:rect l="l" t="t" r="r" b="b"/>
            <a:pathLst>
              <a:path w="1178" h="562" extrusionOk="0">
                <a:moveTo>
                  <a:pt x="358" y="0"/>
                </a:moveTo>
                <a:cubicBezTo>
                  <a:pt x="273" y="0"/>
                  <a:pt x="188" y="11"/>
                  <a:pt x="106" y="35"/>
                </a:cubicBezTo>
                <a:cubicBezTo>
                  <a:pt x="36" y="53"/>
                  <a:pt x="0" y="123"/>
                  <a:pt x="19" y="175"/>
                </a:cubicBezTo>
                <a:cubicBezTo>
                  <a:pt x="33" y="234"/>
                  <a:pt x="84" y="268"/>
                  <a:pt x="141" y="268"/>
                </a:cubicBezTo>
                <a:cubicBezTo>
                  <a:pt x="153" y="268"/>
                  <a:pt x="164" y="266"/>
                  <a:pt x="176" y="264"/>
                </a:cubicBezTo>
                <a:cubicBezTo>
                  <a:pt x="242" y="243"/>
                  <a:pt x="312" y="233"/>
                  <a:pt x="381" y="233"/>
                </a:cubicBezTo>
                <a:cubicBezTo>
                  <a:pt x="606" y="233"/>
                  <a:pt x="833" y="339"/>
                  <a:pt x="967" y="526"/>
                </a:cubicBezTo>
                <a:cubicBezTo>
                  <a:pt x="984" y="561"/>
                  <a:pt x="1019" y="561"/>
                  <a:pt x="1054" y="561"/>
                </a:cubicBezTo>
                <a:cubicBezTo>
                  <a:pt x="1072" y="561"/>
                  <a:pt x="1107" y="561"/>
                  <a:pt x="1124" y="545"/>
                </a:cubicBezTo>
                <a:cubicBezTo>
                  <a:pt x="1177" y="509"/>
                  <a:pt x="1177" y="439"/>
                  <a:pt x="1142" y="386"/>
                </a:cubicBezTo>
                <a:cubicBezTo>
                  <a:pt x="964" y="140"/>
                  <a:pt x="659"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76"/>
          <p:cNvSpPr/>
          <p:nvPr/>
        </p:nvSpPr>
        <p:spPr>
          <a:xfrm>
            <a:off x="1075213" y="3051507"/>
            <a:ext cx="20333" cy="25658"/>
          </a:xfrm>
          <a:custGeom>
            <a:avLst/>
            <a:gdLst/>
            <a:ahLst/>
            <a:cxnLst/>
            <a:rect l="l" t="t" r="r" b="b"/>
            <a:pathLst>
              <a:path w="1073" h="1354" extrusionOk="0">
                <a:moveTo>
                  <a:pt x="546" y="1"/>
                </a:moveTo>
                <a:cubicBezTo>
                  <a:pt x="230" y="1"/>
                  <a:pt x="1" y="300"/>
                  <a:pt x="1" y="668"/>
                </a:cubicBezTo>
                <a:cubicBezTo>
                  <a:pt x="1" y="1054"/>
                  <a:pt x="230" y="1354"/>
                  <a:pt x="546" y="1354"/>
                </a:cubicBezTo>
                <a:cubicBezTo>
                  <a:pt x="844" y="1354"/>
                  <a:pt x="1073" y="1054"/>
                  <a:pt x="1073" y="668"/>
                </a:cubicBezTo>
                <a:cubicBezTo>
                  <a:pt x="1073" y="300"/>
                  <a:pt x="844" y="1"/>
                  <a:pt x="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76"/>
          <p:cNvSpPr/>
          <p:nvPr/>
        </p:nvSpPr>
        <p:spPr>
          <a:xfrm>
            <a:off x="1072560" y="3038223"/>
            <a:ext cx="22323" cy="10650"/>
          </a:xfrm>
          <a:custGeom>
            <a:avLst/>
            <a:gdLst/>
            <a:ahLst/>
            <a:cxnLst/>
            <a:rect l="l" t="t" r="r" b="b"/>
            <a:pathLst>
              <a:path w="1178" h="562" extrusionOk="0">
                <a:moveTo>
                  <a:pt x="830" y="0"/>
                </a:moveTo>
                <a:cubicBezTo>
                  <a:pt x="525" y="0"/>
                  <a:pt x="227" y="140"/>
                  <a:pt x="36" y="386"/>
                </a:cubicBezTo>
                <a:cubicBezTo>
                  <a:pt x="0" y="439"/>
                  <a:pt x="19" y="509"/>
                  <a:pt x="71" y="545"/>
                </a:cubicBezTo>
                <a:cubicBezTo>
                  <a:pt x="89" y="561"/>
                  <a:pt x="106" y="561"/>
                  <a:pt x="141" y="561"/>
                </a:cubicBezTo>
                <a:cubicBezTo>
                  <a:pt x="176" y="561"/>
                  <a:pt x="211" y="561"/>
                  <a:pt x="229" y="526"/>
                </a:cubicBezTo>
                <a:cubicBezTo>
                  <a:pt x="364" y="339"/>
                  <a:pt x="590" y="233"/>
                  <a:pt x="814" y="233"/>
                </a:cubicBezTo>
                <a:cubicBezTo>
                  <a:pt x="883" y="233"/>
                  <a:pt x="953" y="243"/>
                  <a:pt x="1019" y="264"/>
                </a:cubicBezTo>
                <a:cubicBezTo>
                  <a:pt x="1031" y="266"/>
                  <a:pt x="1042" y="268"/>
                  <a:pt x="1052" y="268"/>
                </a:cubicBezTo>
                <a:cubicBezTo>
                  <a:pt x="1106" y="268"/>
                  <a:pt x="1145" y="234"/>
                  <a:pt x="1159" y="175"/>
                </a:cubicBezTo>
                <a:cubicBezTo>
                  <a:pt x="1178" y="123"/>
                  <a:pt x="1142" y="53"/>
                  <a:pt x="1089" y="35"/>
                </a:cubicBezTo>
                <a:cubicBezTo>
                  <a:pt x="1004" y="11"/>
                  <a:pt x="916" y="0"/>
                  <a:pt x="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76"/>
          <p:cNvSpPr/>
          <p:nvPr/>
        </p:nvSpPr>
        <p:spPr>
          <a:xfrm>
            <a:off x="979078" y="3058916"/>
            <a:ext cx="19632" cy="40534"/>
          </a:xfrm>
          <a:custGeom>
            <a:avLst/>
            <a:gdLst/>
            <a:ahLst/>
            <a:cxnLst/>
            <a:rect l="l" t="t" r="r" b="b"/>
            <a:pathLst>
              <a:path w="1036" h="2139" extrusionOk="0">
                <a:moveTo>
                  <a:pt x="135" y="0"/>
                </a:moveTo>
                <a:cubicBezTo>
                  <a:pt x="119" y="0"/>
                  <a:pt x="103" y="5"/>
                  <a:pt x="88" y="14"/>
                </a:cubicBezTo>
                <a:cubicBezTo>
                  <a:pt x="36" y="31"/>
                  <a:pt x="1" y="102"/>
                  <a:pt x="17" y="155"/>
                </a:cubicBezTo>
                <a:lnTo>
                  <a:pt x="790" y="2068"/>
                </a:lnTo>
                <a:cubicBezTo>
                  <a:pt x="808" y="2121"/>
                  <a:pt x="860" y="2138"/>
                  <a:pt x="895" y="2138"/>
                </a:cubicBezTo>
                <a:lnTo>
                  <a:pt x="949" y="2138"/>
                </a:lnTo>
                <a:cubicBezTo>
                  <a:pt x="1001" y="2121"/>
                  <a:pt x="1036" y="2051"/>
                  <a:pt x="1001" y="1981"/>
                </a:cubicBezTo>
                <a:lnTo>
                  <a:pt x="246" y="66"/>
                </a:lnTo>
                <a:cubicBezTo>
                  <a:pt x="221" y="29"/>
                  <a:pt x="178" y="0"/>
                  <a:pt x="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76"/>
          <p:cNvSpPr/>
          <p:nvPr/>
        </p:nvSpPr>
        <p:spPr>
          <a:xfrm>
            <a:off x="1106500" y="3048531"/>
            <a:ext cx="30623" cy="53572"/>
          </a:xfrm>
          <a:custGeom>
            <a:avLst/>
            <a:gdLst/>
            <a:ahLst/>
            <a:cxnLst/>
            <a:rect l="l" t="t" r="r" b="b"/>
            <a:pathLst>
              <a:path w="1616" h="2827" extrusionOk="0">
                <a:moveTo>
                  <a:pt x="475" y="1"/>
                </a:moveTo>
                <a:cubicBezTo>
                  <a:pt x="211" y="1"/>
                  <a:pt x="0" y="211"/>
                  <a:pt x="0" y="474"/>
                </a:cubicBezTo>
                <a:lnTo>
                  <a:pt x="0" y="2405"/>
                </a:lnTo>
                <a:cubicBezTo>
                  <a:pt x="0" y="2634"/>
                  <a:pt x="194" y="2827"/>
                  <a:pt x="422" y="2827"/>
                </a:cubicBezTo>
                <a:lnTo>
                  <a:pt x="1194" y="2827"/>
                </a:lnTo>
                <a:cubicBezTo>
                  <a:pt x="1423" y="2827"/>
                  <a:pt x="1616" y="2634"/>
                  <a:pt x="1616" y="2405"/>
                </a:cubicBezTo>
                <a:lnTo>
                  <a:pt x="1616" y="2248"/>
                </a:lnTo>
                <a:cubicBezTo>
                  <a:pt x="1616" y="2002"/>
                  <a:pt x="1423" y="1808"/>
                  <a:pt x="1194" y="1808"/>
                </a:cubicBezTo>
                <a:lnTo>
                  <a:pt x="1142" y="1808"/>
                </a:lnTo>
                <a:lnTo>
                  <a:pt x="1142" y="474"/>
                </a:lnTo>
                <a:cubicBezTo>
                  <a:pt x="1142" y="211"/>
                  <a:pt x="932" y="1"/>
                  <a:pt x="6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76"/>
          <p:cNvSpPr/>
          <p:nvPr/>
        </p:nvSpPr>
        <p:spPr>
          <a:xfrm>
            <a:off x="977088" y="2943718"/>
            <a:ext cx="114458" cy="114477"/>
          </a:xfrm>
          <a:custGeom>
            <a:avLst/>
            <a:gdLst/>
            <a:ahLst/>
            <a:cxnLst/>
            <a:rect l="l" t="t" r="r" b="b"/>
            <a:pathLst>
              <a:path w="6040" h="6041" extrusionOk="0">
                <a:moveTo>
                  <a:pt x="3020" y="0"/>
                </a:moveTo>
                <a:cubicBezTo>
                  <a:pt x="1351" y="0"/>
                  <a:pt x="0" y="1353"/>
                  <a:pt x="0" y="3020"/>
                </a:cubicBezTo>
                <a:cubicBezTo>
                  <a:pt x="0" y="4689"/>
                  <a:pt x="1351" y="6040"/>
                  <a:pt x="3020" y="6040"/>
                </a:cubicBezTo>
                <a:cubicBezTo>
                  <a:pt x="4687" y="6040"/>
                  <a:pt x="6040" y="4689"/>
                  <a:pt x="6040" y="3020"/>
                </a:cubicBezTo>
                <a:cubicBezTo>
                  <a:pt x="6040" y="1353"/>
                  <a:pt x="4687" y="0"/>
                  <a:pt x="3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76"/>
          <p:cNvSpPr/>
          <p:nvPr/>
        </p:nvSpPr>
        <p:spPr>
          <a:xfrm>
            <a:off x="1068561" y="3090430"/>
            <a:ext cx="21660" cy="29998"/>
          </a:xfrm>
          <a:custGeom>
            <a:avLst/>
            <a:gdLst/>
            <a:ahLst/>
            <a:cxnLst/>
            <a:rect l="l" t="t" r="r" b="b"/>
            <a:pathLst>
              <a:path w="1143" h="1583" extrusionOk="0">
                <a:moveTo>
                  <a:pt x="1009" y="1"/>
                </a:moveTo>
                <a:cubicBezTo>
                  <a:pt x="989" y="1"/>
                  <a:pt x="968" y="6"/>
                  <a:pt x="949" y="19"/>
                </a:cubicBezTo>
                <a:cubicBezTo>
                  <a:pt x="422" y="283"/>
                  <a:pt x="36" y="861"/>
                  <a:pt x="1" y="1458"/>
                </a:cubicBezTo>
                <a:cubicBezTo>
                  <a:pt x="1" y="1529"/>
                  <a:pt x="54" y="1582"/>
                  <a:pt x="106" y="1582"/>
                </a:cubicBezTo>
                <a:lnTo>
                  <a:pt x="124" y="1582"/>
                </a:lnTo>
                <a:cubicBezTo>
                  <a:pt x="176" y="1582"/>
                  <a:pt x="230" y="1529"/>
                  <a:pt x="230" y="1477"/>
                </a:cubicBezTo>
                <a:cubicBezTo>
                  <a:pt x="265" y="950"/>
                  <a:pt x="598" y="458"/>
                  <a:pt x="1054" y="213"/>
                </a:cubicBezTo>
                <a:cubicBezTo>
                  <a:pt x="1124" y="194"/>
                  <a:pt x="1143" y="124"/>
                  <a:pt x="1108" y="54"/>
                </a:cubicBezTo>
                <a:cubicBezTo>
                  <a:pt x="1085" y="20"/>
                  <a:pt x="1047" y="1"/>
                  <a:pt x="10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76"/>
          <p:cNvSpPr/>
          <p:nvPr/>
        </p:nvSpPr>
        <p:spPr>
          <a:xfrm>
            <a:off x="802386" y="3220542"/>
            <a:ext cx="383984" cy="840129"/>
          </a:xfrm>
          <a:custGeom>
            <a:avLst/>
            <a:gdLst/>
            <a:ahLst/>
            <a:cxnLst/>
            <a:rect l="l" t="t" r="r" b="b"/>
            <a:pathLst>
              <a:path w="20263" h="44334" extrusionOk="0">
                <a:moveTo>
                  <a:pt x="7586" y="0"/>
                </a:moveTo>
                <a:cubicBezTo>
                  <a:pt x="5479" y="0"/>
                  <a:pt x="3847" y="1844"/>
                  <a:pt x="4092" y="3933"/>
                </a:cubicBezTo>
                <a:lnTo>
                  <a:pt x="4952" y="11096"/>
                </a:lnTo>
                <a:cubicBezTo>
                  <a:pt x="1985" y="12906"/>
                  <a:pt x="1" y="16188"/>
                  <a:pt x="1" y="19910"/>
                </a:cubicBezTo>
                <a:lnTo>
                  <a:pt x="1" y="44334"/>
                </a:lnTo>
                <a:lnTo>
                  <a:pt x="18647" y="44334"/>
                </a:lnTo>
                <a:lnTo>
                  <a:pt x="18647" y="10043"/>
                </a:lnTo>
                <a:lnTo>
                  <a:pt x="19138" y="9254"/>
                </a:lnTo>
                <a:cubicBezTo>
                  <a:pt x="20227" y="7533"/>
                  <a:pt x="20262" y="5338"/>
                  <a:pt x="19227" y="3582"/>
                </a:cubicBezTo>
                <a:lnTo>
                  <a:pt x="171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76"/>
          <p:cNvSpPr/>
          <p:nvPr/>
        </p:nvSpPr>
        <p:spPr>
          <a:xfrm>
            <a:off x="1347073" y="3358632"/>
            <a:ext cx="68201" cy="54898"/>
          </a:xfrm>
          <a:custGeom>
            <a:avLst/>
            <a:gdLst/>
            <a:ahLst/>
            <a:cxnLst/>
            <a:rect l="l" t="t" r="r" b="b"/>
            <a:pathLst>
              <a:path w="3599" h="2897" extrusionOk="0">
                <a:moveTo>
                  <a:pt x="2669" y="0"/>
                </a:moveTo>
                <a:cubicBezTo>
                  <a:pt x="2493" y="0"/>
                  <a:pt x="2318" y="52"/>
                  <a:pt x="2177" y="158"/>
                </a:cubicBezTo>
                <a:lnTo>
                  <a:pt x="457" y="1405"/>
                </a:lnTo>
                <a:cubicBezTo>
                  <a:pt x="87" y="1667"/>
                  <a:pt x="0" y="2177"/>
                  <a:pt x="263" y="2545"/>
                </a:cubicBezTo>
                <a:cubicBezTo>
                  <a:pt x="422" y="2774"/>
                  <a:pt x="684" y="2897"/>
                  <a:pt x="930" y="2897"/>
                </a:cubicBezTo>
                <a:cubicBezTo>
                  <a:pt x="1106" y="2897"/>
                  <a:pt x="1264" y="2845"/>
                  <a:pt x="1405" y="2739"/>
                </a:cubicBezTo>
                <a:lnTo>
                  <a:pt x="3142" y="1510"/>
                </a:lnTo>
                <a:cubicBezTo>
                  <a:pt x="3512" y="1246"/>
                  <a:pt x="3599" y="719"/>
                  <a:pt x="3336" y="351"/>
                </a:cubicBezTo>
                <a:cubicBezTo>
                  <a:pt x="3177" y="122"/>
                  <a:pt x="2915" y="0"/>
                  <a:pt x="2669" y="0"/>
                </a:cubicBezTo>
                <a:close/>
              </a:path>
            </a:pathLst>
          </a:custGeom>
          <a:solidFill>
            <a:srgbClr val="FF9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76"/>
          <p:cNvSpPr/>
          <p:nvPr/>
        </p:nvSpPr>
        <p:spPr>
          <a:xfrm>
            <a:off x="1264867" y="3381562"/>
            <a:ext cx="115803" cy="37957"/>
          </a:xfrm>
          <a:custGeom>
            <a:avLst/>
            <a:gdLst/>
            <a:ahLst/>
            <a:cxnLst/>
            <a:rect l="l" t="t" r="r" b="b"/>
            <a:pathLst>
              <a:path w="6111" h="2003" extrusionOk="0">
                <a:moveTo>
                  <a:pt x="5935" y="1"/>
                </a:moveTo>
                <a:lnTo>
                  <a:pt x="54" y="352"/>
                </a:lnTo>
                <a:cubicBezTo>
                  <a:pt x="19" y="352"/>
                  <a:pt x="1" y="387"/>
                  <a:pt x="1" y="422"/>
                </a:cubicBezTo>
                <a:lnTo>
                  <a:pt x="89" y="1932"/>
                </a:lnTo>
                <a:cubicBezTo>
                  <a:pt x="89" y="1986"/>
                  <a:pt x="124" y="2003"/>
                  <a:pt x="159" y="2003"/>
                </a:cubicBezTo>
                <a:lnTo>
                  <a:pt x="6041" y="1651"/>
                </a:lnTo>
                <a:cubicBezTo>
                  <a:pt x="6076" y="1651"/>
                  <a:pt x="6111" y="1616"/>
                  <a:pt x="6111" y="1581"/>
                </a:cubicBezTo>
                <a:lnTo>
                  <a:pt x="6024" y="71"/>
                </a:lnTo>
                <a:cubicBezTo>
                  <a:pt x="6005" y="36"/>
                  <a:pt x="5970" y="1"/>
                  <a:pt x="5935" y="1"/>
                </a:cubicBezTo>
                <a:close/>
              </a:path>
            </a:pathLst>
          </a:custGeom>
          <a:solidFill>
            <a:srgbClr val="FF9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76"/>
          <p:cNvSpPr/>
          <p:nvPr/>
        </p:nvSpPr>
        <p:spPr>
          <a:xfrm>
            <a:off x="1267217" y="3355619"/>
            <a:ext cx="114117" cy="31286"/>
          </a:xfrm>
          <a:custGeom>
            <a:avLst/>
            <a:gdLst/>
            <a:ahLst/>
            <a:cxnLst/>
            <a:rect l="l" t="t" r="r" b="b"/>
            <a:pathLst>
              <a:path w="6022" h="1651" extrusionOk="0">
                <a:moveTo>
                  <a:pt x="825" y="0"/>
                </a:moveTo>
                <a:cubicBezTo>
                  <a:pt x="368" y="0"/>
                  <a:pt x="0" y="370"/>
                  <a:pt x="0" y="826"/>
                </a:cubicBezTo>
                <a:cubicBezTo>
                  <a:pt x="0" y="1054"/>
                  <a:pt x="87" y="1265"/>
                  <a:pt x="246" y="1405"/>
                </a:cubicBezTo>
                <a:cubicBezTo>
                  <a:pt x="387" y="1564"/>
                  <a:pt x="597" y="1651"/>
                  <a:pt x="825" y="1651"/>
                </a:cubicBezTo>
                <a:lnTo>
                  <a:pt x="5197" y="1651"/>
                </a:lnTo>
                <a:cubicBezTo>
                  <a:pt x="5654" y="1651"/>
                  <a:pt x="6022" y="1283"/>
                  <a:pt x="6022" y="826"/>
                </a:cubicBezTo>
                <a:cubicBezTo>
                  <a:pt x="6022" y="597"/>
                  <a:pt x="5935" y="387"/>
                  <a:pt x="5794" y="246"/>
                </a:cubicBezTo>
                <a:cubicBezTo>
                  <a:pt x="5636" y="89"/>
                  <a:pt x="5425" y="0"/>
                  <a:pt x="5197" y="0"/>
                </a:cubicBez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76"/>
          <p:cNvSpPr/>
          <p:nvPr/>
        </p:nvSpPr>
        <p:spPr>
          <a:xfrm>
            <a:off x="1283495" y="3398560"/>
            <a:ext cx="115140" cy="35948"/>
          </a:xfrm>
          <a:custGeom>
            <a:avLst/>
            <a:gdLst/>
            <a:ahLst/>
            <a:cxnLst/>
            <a:rect l="l" t="t" r="r" b="b"/>
            <a:pathLst>
              <a:path w="6076" h="1897" extrusionOk="0">
                <a:moveTo>
                  <a:pt x="5163" y="0"/>
                </a:moveTo>
                <a:lnTo>
                  <a:pt x="809" y="246"/>
                </a:lnTo>
                <a:cubicBezTo>
                  <a:pt x="352" y="281"/>
                  <a:pt x="1" y="667"/>
                  <a:pt x="19" y="1124"/>
                </a:cubicBezTo>
                <a:cubicBezTo>
                  <a:pt x="54" y="1562"/>
                  <a:pt x="422" y="1896"/>
                  <a:pt x="844" y="1896"/>
                </a:cubicBezTo>
                <a:lnTo>
                  <a:pt x="897" y="1896"/>
                </a:lnTo>
                <a:lnTo>
                  <a:pt x="5268" y="1651"/>
                </a:lnTo>
                <a:cubicBezTo>
                  <a:pt x="5725" y="1615"/>
                  <a:pt x="6076" y="1229"/>
                  <a:pt x="6041" y="773"/>
                </a:cubicBezTo>
                <a:cubicBezTo>
                  <a:pt x="6024" y="333"/>
                  <a:pt x="5655" y="0"/>
                  <a:pt x="5216" y="0"/>
                </a:cubicBez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76"/>
          <p:cNvSpPr/>
          <p:nvPr/>
        </p:nvSpPr>
        <p:spPr>
          <a:xfrm>
            <a:off x="1365360" y="3374588"/>
            <a:ext cx="68239" cy="54917"/>
          </a:xfrm>
          <a:custGeom>
            <a:avLst/>
            <a:gdLst/>
            <a:ahLst/>
            <a:cxnLst/>
            <a:rect l="l" t="t" r="r" b="b"/>
            <a:pathLst>
              <a:path w="3601" h="2898" extrusionOk="0">
                <a:moveTo>
                  <a:pt x="2669" y="1"/>
                </a:moveTo>
                <a:cubicBezTo>
                  <a:pt x="2493" y="1"/>
                  <a:pt x="2336" y="53"/>
                  <a:pt x="2177" y="158"/>
                </a:cubicBezTo>
                <a:lnTo>
                  <a:pt x="457" y="1406"/>
                </a:lnTo>
                <a:cubicBezTo>
                  <a:pt x="89" y="1668"/>
                  <a:pt x="0" y="2178"/>
                  <a:pt x="264" y="2546"/>
                </a:cubicBezTo>
                <a:cubicBezTo>
                  <a:pt x="422" y="2775"/>
                  <a:pt x="686" y="2897"/>
                  <a:pt x="931" y="2897"/>
                </a:cubicBezTo>
                <a:cubicBezTo>
                  <a:pt x="1107" y="2897"/>
                  <a:pt x="1264" y="2845"/>
                  <a:pt x="1405" y="2740"/>
                </a:cubicBezTo>
                <a:lnTo>
                  <a:pt x="3144" y="1493"/>
                </a:lnTo>
                <a:cubicBezTo>
                  <a:pt x="3512" y="1247"/>
                  <a:pt x="3600" y="720"/>
                  <a:pt x="3336" y="352"/>
                </a:cubicBezTo>
                <a:cubicBezTo>
                  <a:pt x="3179" y="123"/>
                  <a:pt x="2915" y="1"/>
                  <a:pt x="2669" y="1"/>
                </a:cubicBez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76"/>
          <p:cNvSpPr/>
          <p:nvPr/>
        </p:nvSpPr>
        <p:spPr>
          <a:xfrm>
            <a:off x="1233940" y="3355619"/>
            <a:ext cx="102501" cy="79040"/>
          </a:xfrm>
          <a:custGeom>
            <a:avLst/>
            <a:gdLst/>
            <a:ahLst/>
            <a:cxnLst/>
            <a:rect l="l" t="t" r="r" b="b"/>
            <a:pathLst>
              <a:path w="5409" h="4171" extrusionOk="0">
                <a:moveTo>
                  <a:pt x="2019" y="0"/>
                </a:moveTo>
                <a:cubicBezTo>
                  <a:pt x="914" y="0"/>
                  <a:pt x="1" y="913"/>
                  <a:pt x="1" y="2020"/>
                </a:cubicBezTo>
                <a:cubicBezTo>
                  <a:pt x="1" y="2547"/>
                  <a:pt x="211" y="3020"/>
                  <a:pt x="527" y="3390"/>
                </a:cubicBezTo>
                <a:cubicBezTo>
                  <a:pt x="860" y="3741"/>
                  <a:pt x="1317" y="3987"/>
                  <a:pt x="1843" y="4039"/>
                </a:cubicBezTo>
                <a:lnTo>
                  <a:pt x="3213" y="4162"/>
                </a:lnTo>
                <a:cubicBezTo>
                  <a:pt x="3274" y="4168"/>
                  <a:pt x="3334" y="4170"/>
                  <a:pt x="3394" y="4170"/>
                </a:cubicBezTo>
                <a:cubicBezTo>
                  <a:pt x="4493" y="4170"/>
                  <a:pt x="5408" y="3275"/>
                  <a:pt x="5408" y="2143"/>
                </a:cubicBezTo>
                <a:lnTo>
                  <a:pt x="5408" y="2020"/>
                </a:lnTo>
                <a:cubicBezTo>
                  <a:pt x="5408" y="913"/>
                  <a:pt x="4512" y="0"/>
                  <a:pt x="3389" y="0"/>
                </a:cubicBez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76"/>
          <p:cNvSpPr/>
          <p:nvPr/>
        </p:nvSpPr>
        <p:spPr>
          <a:xfrm>
            <a:off x="879930" y="3221622"/>
            <a:ext cx="251201" cy="332743"/>
          </a:xfrm>
          <a:custGeom>
            <a:avLst/>
            <a:gdLst/>
            <a:ahLst/>
            <a:cxnLst/>
            <a:rect l="l" t="t" r="r" b="b"/>
            <a:pathLst>
              <a:path w="13256" h="17559" extrusionOk="0">
                <a:moveTo>
                  <a:pt x="3157" y="0"/>
                </a:moveTo>
                <a:cubicBezTo>
                  <a:pt x="2620" y="0"/>
                  <a:pt x="2077" y="135"/>
                  <a:pt x="1581" y="418"/>
                </a:cubicBezTo>
                <a:cubicBezTo>
                  <a:pt x="562" y="1015"/>
                  <a:pt x="0" y="2085"/>
                  <a:pt x="0" y="3174"/>
                </a:cubicBezTo>
                <a:cubicBezTo>
                  <a:pt x="0" y="3700"/>
                  <a:pt x="141" y="4245"/>
                  <a:pt x="422" y="4754"/>
                </a:cubicBezTo>
                <a:lnTo>
                  <a:pt x="6900" y="15974"/>
                </a:lnTo>
                <a:cubicBezTo>
                  <a:pt x="7489" y="16987"/>
                  <a:pt x="8553" y="17558"/>
                  <a:pt x="9651" y="17558"/>
                </a:cubicBezTo>
                <a:cubicBezTo>
                  <a:pt x="10189" y="17558"/>
                  <a:pt x="10735" y="17421"/>
                  <a:pt x="11237" y="17133"/>
                </a:cubicBezTo>
                <a:cubicBezTo>
                  <a:pt x="12747" y="16255"/>
                  <a:pt x="13256" y="14323"/>
                  <a:pt x="12396" y="12814"/>
                </a:cubicBezTo>
                <a:lnTo>
                  <a:pt x="5900" y="1577"/>
                </a:lnTo>
                <a:cubicBezTo>
                  <a:pt x="5322" y="563"/>
                  <a:pt x="4254" y="0"/>
                  <a:pt x="31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76"/>
          <p:cNvSpPr/>
          <p:nvPr/>
        </p:nvSpPr>
        <p:spPr>
          <a:xfrm>
            <a:off x="994390" y="3339644"/>
            <a:ext cx="298785" cy="214817"/>
          </a:xfrm>
          <a:custGeom>
            <a:avLst/>
            <a:gdLst/>
            <a:ahLst/>
            <a:cxnLst/>
            <a:rect l="l" t="t" r="r" b="b"/>
            <a:pathLst>
              <a:path w="15767" h="11336" extrusionOk="0">
                <a:moveTo>
                  <a:pt x="12958" y="1"/>
                </a:moveTo>
                <a:lnTo>
                  <a:pt x="2212" y="5338"/>
                </a:lnTo>
                <a:cubicBezTo>
                  <a:pt x="632" y="6111"/>
                  <a:pt x="0" y="8007"/>
                  <a:pt x="773" y="9570"/>
                </a:cubicBezTo>
                <a:cubicBezTo>
                  <a:pt x="1324" y="10685"/>
                  <a:pt x="2448" y="11336"/>
                  <a:pt x="3614" y="11336"/>
                </a:cubicBezTo>
                <a:cubicBezTo>
                  <a:pt x="4082" y="11336"/>
                  <a:pt x="4556" y="11231"/>
                  <a:pt x="5003" y="11010"/>
                </a:cubicBezTo>
                <a:lnTo>
                  <a:pt x="15767" y="5673"/>
                </a:lnTo>
                <a:lnTo>
                  <a:pt x="129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76"/>
          <p:cNvSpPr/>
          <p:nvPr/>
        </p:nvSpPr>
        <p:spPr>
          <a:xfrm>
            <a:off x="1968907" y="3672997"/>
            <a:ext cx="101174" cy="82906"/>
          </a:xfrm>
          <a:custGeom>
            <a:avLst/>
            <a:gdLst/>
            <a:ahLst/>
            <a:cxnLst/>
            <a:rect l="l" t="t" r="r" b="b"/>
            <a:pathLst>
              <a:path w="5339" h="4375" extrusionOk="0">
                <a:moveTo>
                  <a:pt x="2794" y="1"/>
                </a:moveTo>
                <a:cubicBezTo>
                  <a:pt x="2068" y="1"/>
                  <a:pt x="1408" y="335"/>
                  <a:pt x="1089" y="951"/>
                </a:cubicBezTo>
                <a:lnTo>
                  <a:pt x="1" y="2741"/>
                </a:lnTo>
                <a:lnTo>
                  <a:pt x="4179" y="4375"/>
                </a:lnTo>
                <a:lnTo>
                  <a:pt x="5146" y="2900"/>
                </a:lnTo>
                <a:cubicBezTo>
                  <a:pt x="5338" y="2425"/>
                  <a:pt x="5303" y="1917"/>
                  <a:pt x="5092" y="1442"/>
                </a:cubicBezTo>
                <a:cubicBezTo>
                  <a:pt x="4882" y="986"/>
                  <a:pt x="4495" y="564"/>
                  <a:pt x="3987" y="302"/>
                </a:cubicBezTo>
                <a:cubicBezTo>
                  <a:pt x="3599" y="98"/>
                  <a:pt x="3187" y="1"/>
                  <a:pt x="2794" y="1"/>
                </a:cubicBezTo>
                <a:close/>
              </a:path>
            </a:pathLst>
          </a:custGeom>
          <a:solidFill>
            <a:srgbClr val="EEA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76"/>
          <p:cNvSpPr/>
          <p:nvPr/>
        </p:nvSpPr>
        <p:spPr>
          <a:xfrm>
            <a:off x="2038777" y="3718269"/>
            <a:ext cx="26322" cy="75914"/>
          </a:xfrm>
          <a:custGeom>
            <a:avLst/>
            <a:gdLst/>
            <a:ahLst/>
            <a:cxnLst/>
            <a:rect l="l" t="t" r="r" b="b"/>
            <a:pathLst>
              <a:path w="1389" h="4006" extrusionOk="0">
                <a:moveTo>
                  <a:pt x="710" y="1"/>
                </a:moveTo>
                <a:cubicBezTo>
                  <a:pt x="370" y="1"/>
                  <a:pt x="71" y="292"/>
                  <a:pt x="71" y="652"/>
                </a:cubicBezTo>
                <a:lnTo>
                  <a:pt x="1" y="3337"/>
                </a:lnTo>
                <a:cubicBezTo>
                  <a:pt x="1" y="3426"/>
                  <a:pt x="19" y="3531"/>
                  <a:pt x="54" y="3618"/>
                </a:cubicBezTo>
                <a:cubicBezTo>
                  <a:pt x="159" y="3847"/>
                  <a:pt x="387" y="4004"/>
                  <a:pt x="651" y="4004"/>
                </a:cubicBezTo>
                <a:cubicBezTo>
                  <a:pt x="662" y="4005"/>
                  <a:pt x="672" y="4005"/>
                  <a:pt x="683" y="4005"/>
                </a:cubicBezTo>
                <a:cubicBezTo>
                  <a:pt x="1036" y="4005"/>
                  <a:pt x="1318" y="3713"/>
                  <a:pt x="1318" y="3355"/>
                </a:cubicBezTo>
                <a:lnTo>
                  <a:pt x="1388" y="687"/>
                </a:lnTo>
                <a:cubicBezTo>
                  <a:pt x="1388" y="581"/>
                  <a:pt x="1370" y="476"/>
                  <a:pt x="1335" y="387"/>
                </a:cubicBezTo>
                <a:cubicBezTo>
                  <a:pt x="1230" y="160"/>
                  <a:pt x="1002" y="1"/>
                  <a:pt x="738" y="1"/>
                </a:cubicBezTo>
                <a:cubicBezTo>
                  <a:pt x="729" y="1"/>
                  <a:pt x="719" y="1"/>
                  <a:pt x="710" y="1"/>
                </a:cubicBezTo>
                <a:close/>
              </a:path>
            </a:pathLst>
          </a:custGeom>
          <a:solidFill>
            <a:srgbClr val="F29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76"/>
          <p:cNvSpPr/>
          <p:nvPr/>
        </p:nvSpPr>
        <p:spPr>
          <a:xfrm>
            <a:off x="2001862" y="3707126"/>
            <a:ext cx="61246" cy="93992"/>
          </a:xfrm>
          <a:custGeom>
            <a:avLst/>
            <a:gdLst/>
            <a:ahLst/>
            <a:cxnLst/>
            <a:rect l="l" t="t" r="r" b="b"/>
            <a:pathLst>
              <a:path w="3232" h="4960" extrusionOk="0">
                <a:moveTo>
                  <a:pt x="2542" y="1"/>
                </a:moveTo>
                <a:cubicBezTo>
                  <a:pt x="2303" y="1"/>
                  <a:pt x="2076" y="131"/>
                  <a:pt x="1967" y="362"/>
                </a:cubicBezTo>
                <a:lnTo>
                  <a:pt x="88" y="3995"/>
                </a:lnTo>
                <a:cubicBezTo>
                  <a:pt x="17" y="4154"/>
                  <a:pt x="0" y="4330"/>
                  <a:pt x="36" y="4487"/>
                </a:cubicBezTo>
                <a:cubicBezTo>
                  <a:pt x="88" y="4646"/>
                  <a:pt x="211" y="4803"/>
                  <a:pt x="368" y="4892"/>
                </a:cubicBezTo>
                <a:cubicBezTo>
                  <a:pt x="462" y="4938"/>
                  <a:pt x="562" y="4960"/>
                  <a:pt x="663" y="4960"/>
                </a:cubicBezTo>
                <a:cubicBezTo>
                  <a:pt x="903" y="4960"/>
                  <a:pt x="1141" y="4833"/>
                  <a:pt x="1265" y="4611"/>
                </a:cubicBezTo>
                <a:lnTo>
                  <a:pt x="3126" y="975"/>
                </a:lnTo>
                <a:cubicBezTo>
                  <a:pt x="3213" y="818"/>
                  <a:pt x="3231" y="643"/>
                  <a:pt x="3178" y="484"/>
                </a:cubicBezTo>
                <a:cubicBezTo>
                  <a:pt x="3143" y="308"/>
                  <a:pt x="3020" y="168"/>
                  <a:pt x="2862" y="81"/>
                </a:cubicBezTo>
                <a:cubicBezTo>
                  <a:pt x="2759" y="27"/>
                  <a:pt x="2649" y="1"/>
                  <a:pt x="2542" y="1"/>
                </a:cubicBezTo>
                <a:close/>
              </a:path>
            </a:pathLst>
          </a:custGeom>
          <a:solidFill>
            <a:srgbClr val="EEA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76"/>
          <p:cNvSpPr/>
          <p:nvPr/>
        </p:nvSpPr>
        <p:spPr>
          <a:xfrm>
            <a:off x="1978572" y="3705004"/>
            <a:ext cx="59238" cy="88364"/>
          </a:xfrm>
          <a:custGeom>
            <a:avLst/>
            <a:gdLst/>
            <a:ahLst/>
            <a:cxnLst/>
            <a:rect l="l" t="t" r="r" b="b"/>
            <a:pathLst>
              <a:path w="3126" h="4663" extrusionOk="0">
                <a:moveTo>
                  <a:pt x="2445" y="1"/>
                </a:moveTo>
                <a:cubicBezTo>
                  <a:pt x="2205" y="1"/>
                  <a:pt x="1967" y="127"/>
                  <a:pt x="1843" y="350"/>
                </a:cubicBezTo>
                <a:lnTo>
                  <a:pt x="106" y="3686"/>
                </a:lnTo>
                <a:cubicBezTo>
                  <a:pt x="0" y="3880"/>
                  <a:pt x="0" y="4091"/>
                  <a:pt x="88" y="4283"/>
                </a:cubicBezTo>
                <a:cubicBezTo>
                  <a:pt x="141" y="4407"/>
                  <a:pt x="246" y="4512"/>
                  <a:pt x="368" y="4582"/>
                </a:cubicBezTo>
                <a:cubicBezTo>
                  <a:pt x="472" y="4637"/>
                  <a:pt x="583" y="4662"/>
                  <a:pt x="691" y="4662"/>
                </a:cubicBezTo>
                <a:cubicBezTo>
                  <a:pt x="930" y="4662"/>
                  <a:pt x="1155" y="4536"/>
                  <a:pt x="1265" y="4318"/>
                </a:cubicBezTo>
                <a:lnTo>
                  <a:pt x="3020" y="965"/>
                </a:lnTo>
                <a:cubicBezTo>
                  <a:pt x="3126" y="790"/>
                  <a:pt x="3126" y="561"/>
                  <a:pt x="3037" y="385"/>
                </a:cubicBezTo>
                <a:cubicBezTo>
                  <a:pt x="2985" y="263"/>
                  <a:pt x="2880" y="139"/>
                  <a:pt x="2739" y="69"/>
                </a:cubicBezTo>
                <a:cubicBezTo>
                  <a:pt x="2646" y="23"/>
                  <a:pt x="2545" y="1"/>
                  <a:pt x="2445" y="1"/>
                </a:cubicBezTo>
                <a:close/>
              </a:path>
            </a:pathLst>
          </a:custGeom>
          <a:solidFill>
            <a:srgbClr val="EEA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76"/>
          <p:cNvSpPr/>
          <p:nvPr/>
        </p:nvSpPr>
        <p:spPr>
          <a:xfrm>
            <a:off x="1937639" y="3667634"/>
            <a:ext cx="77543" cy="96664"/>
          </a:xfrm>
          <a:custGeom>
            <a:avLst/>
            <a:gdLst/>
            <a:ahLst/>
            <a:cxnLst/>
            <a:rect l="l" t="t" r="r" b="b"/>
            <a:pathLst>
              <a:path w="4092" h="5101" extrusionOk="0">
                <a:moveTo>
                  <a:pt x="3350" y="1"/>
                </a:moveTo>
                <a:cubicBezTo>
                  <a:pt x="3188" y="1"/>
                  <a:pt x="3024" y="63"/>
                  <a:pt x="2898" y="180"/>
                </a:cubicBezTo>
                <a:cubicBezTo>
                  <a:pt x="2863" y="198"/>
                  <a:pt x="2828" y="233"/>
                  <a:pt x="2809" y="269"/>
                </a:cubicBezTo>
                <a:lnTo>
                  <a:pt x="211" y="4043"/>
                </a:lnTo>
                <a:cubicBezTo>
                  <a:pt x="0" y="4342"/>
                  <a:pt x="70" y="4763"/>
                  <a:pt x="351" y="4974"/>
                </a:cubicBezTo>
                <a:cubicBezTo>
                  <a:pt x="469" y="5060"/>
                  <a:pt x="604" y="5100"/>
                  <a:pt x="737" y="5100"/>
                </a:cubicBezTo>
                <a:cubicBezTo>
                  <a:pt x="904" y="5100"/>
                  <a:pt x="1068" y="5037"/>
                  <a:pt x="1194" y="4921"/>
                </a:cubicBezTo>
                <a:cubicBezTo>
                  <a:pt x="1229" y="4885"/>
                  <a:pt x="1264" y="4869"/>
                  <a:pt x="1283" y="4834"/>
                </a:cubicBezTo>
                <a:lnTo>
                  <a:pt x="3881" y="1058"/>
                </a:lnTo>
                <a:cubicBezTo>
                  <a:pt x="4092" y="760"/>
                  <a:pt x="4022" y="339"/>
                  <a:pt x="3722" y="128"/>
                </a:cubicBezTo>
                <a:cubicBezTo>
                  <a:pt x="3613" y="42"/>
                  <a:pt x="3482" y="1"/>
                  <a:pt x="3350" y="1"/>
                </a:cubicBezTo>
                <a:close/>
              </a:path>
            </a:pathLst>
          </a:custGeom>
          <a:solidFill>
            <a:srgbClr val="EEA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76"/>
          <p:cNvSpPr/>
          <p:nvPr/>
        </p:nvSpPr>
        <p:spPr>
          <a:xfrm>
            <a:off x="1956608" y="3707353"/>
            <a:ext cx="52586" cy="72275"/>
          </a:xfrm>
          <a:custGeom>
            <a:avLst/>
            <a:gdLst/>
            <a:ahLst/>
            <a:cxnLst/>
            <a:rect l="l" t="t" r="r" b="b"/>
            <a:pathLst>
              <a:path w="2775" h="3814" extrusionOk="0">
                <a:moveTo>
                  <a:pt x="2012" y="1"/>
                </a:moveTo>
                <a:cubicBezTo>
                  <a:pt x="1876" y="1"/>
                  <a:pt x="1743" y="41"/>
                  <a:pt x="1633" y="121"/>
                </a:cubicBezTo>
                <a:cubicBezTo>
                  <a:pt x="1546" y="191"/>
                  <a:pt x="1475" y="261"/>
                  <a:pt x="1440" y="367"/>
                </a:cubicBezTo>
                <a:lnTo>
                  <a:pt x="158" y="2843"/>
                </a:lnTo>
                <a:cubicBezTo>
                  <a:pt x="1" y="3176"/>
                  <a:pt x="123" y="3580"/>
                  <a:pt x="439" y="3738"/>
                </a:cubicBezTo>
                <a:cubicBezTo>
                  <a:pt x="535" y="3789"/>
                  <a:pt x="640" y="3813"/>
                  <a:pt x="744" y="3813"/>
                </a:cubicBezTo>
                <a:cubicBezTo>
                  <a:pt x="888" y="3813"/>
                  <a:pt x="1029" y="3767"/>
                  <a:pt x="1141" y="3686"/>
                </a:cubicBezTo>
                <a:cubicBezTo>
                  <a:pt x="1211" y="3632"/>
                  <a:pt x="1282" y="3545"/>
                  <a:pt x="1335" y="3457"/>
                </a:cubicBezTo>
                <a:lnTo>
                  <a:pt x="2616" y="963"/>
                </a:lnTo>
                <a:cubicBezTo>
                  <a:pt x="2775" y="647"/>
                  <a:pt x="2651" y="244"/>
                  <a:pt x="2318" y="69"/>
                </a:cubicBezTo>
                <a:cubicBezTo>
                  <a:pt x="2220" y="23"/>
                  <a:pt x="2115" y="1"/>
                  <a:pt x="2012" y="1"/>
                </a:cubicBezTo>
                <a:close/>
              </a:path>
            </a:pathLst>
          </a:custGeom>
          <a:solidFill>
            <a:srgbClr val="EEA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76"/>
          <p:cNvSpPr/>
          <p:nvPr/>
        </p:nvSpPr>
        <p:spPr>
          <a:xfrm>
            <a:off x="1980884" y="3110271"/>
            <a:ext cx="280517" cy="606021"/>
          </a:xfrm>
          <a:custGeom>
            <a:avLst/>
            <a:gdLst/>
            <a:ahLst/>
            <a:cxnLst/>
            <a:rect l="l" t="t" r="r" b="b"/>
            <a:pathLst>
              <a:path w="14803" h="31980" extrusionOk="0">
                <a:moveTo>
                  <a:pt x="11398" y="0"/>
                </a:moveTo>
                <a:cubicBezTo>
                  <a:pt x="10147" y="0"/>
                  <a:pt x="8983" y="790"/>
                  <a:pt x="8552" y="2045"/>
                </a:cubicBezTo>
                <a:lnTo>
                  <a:pt x="1" y="30032"/>
                </a:lnTo>
                <a:lnTo>
                  <a:pt x="5708" y="31980"/>
                </a:lnTo>
                <a:lnTo>
                  <a:pt x="14276" y="3993"/>
                </a:lnTo>
                <a:cubicBezTo>
                  <a:pt x="14802" y="2413"/>
                  <a:pt x="13960" y="692"/>
                  <a:pt x="12379" y="166"/>
                </a:cubicBezTo>
                <a:cubicBezTo>
                  <a:pt x="12054" y="54"/>
                  <a:pt x="11723" y="0"/>
                  <a:pt x="113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76"/>
          <p:cNvSpPr/>
          <p:nvPr/>
        </p:nvSpPr>
        <p:spPr>
          <a:xfrm>
            <a:off x="2029472" y="3755544"/>
            <a:ext cx="49592" cy="32973"/>
          </a:xfrm>
          <a:custGeom>
            <a:avLst/>
            <a:gdLst/>
            <a:ahLst/>
            <a:cxnLst/>
            <a:rect l="l" t="t" r="r" b="b"/>
            <a:pathLst>
              <a:path w="2617" h="1740" extrusionOk="0">
                <a:moveTo>
                  <a:pt x="721" y="1"/>
                </a:moveTo>
                <a:cubicBezTo>
                  <a:pt x="475" y="1"/>
                  <a:pt x="211" y="159"/>
                  <a:pt x="124" y="405"/>
                </a:cubicBezTo>
                <a:cubicBezTo>
                  <a:pt x="0" y="738"/>
                  <a:pt x="159" y="1107"/>
                  <a:pt x="492" y="1248"/>
                </a:cubicBezTo>
                <a:lnTo>
                  <a:pt x="1669" y="1704"/>
                </a:lnTo>
                <a:cubicBezTo>
                  <a:pt x="1739" y="1721"/>
                  <a:pt x="1826" y="1740"/>
                  <a:pt x="1896" y="1740"/>
                </a:cubicBezTo>
                <a:cubicBezTo>
                  <a:pt x="2160" y="1740"/>
                  <a:pt x="2406" y="1581"/>
                  <a:pt x="2493" y="1335"/>
                </a:cubicBezTo>
                <a:cubicBezTo>
                  <a:pt x="2617" y="1002"/>
                  <a:pt x="2458" y="633"/>
                  <a:pt x="2125" y="492"/>
                </a:cubicBezTo>
                <a:lnTo>
                  <a:pt x="948" y="36"/>
                </a:lnTo>
                <a:cubicBezTo>
                  <a:pt x="878" y="19"/>
                  <a:pt x="808" y="1"/>
                  <a:pt x="721" y="1"/>
                </a:cubicBezTo>
                <a:close/>
              </a:path>
            </a:pathLst>
          </a:custGeom>
          <a:solidFill>
            <a:srgbClr val="C975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76"/>
          <p:cNvSpPr/>
          <p:nvPr/>
        </p:nvSpPr>
        <p:spPr>
          <a:xfrm>
            <a:off x="2043780" y="3718288"/>
            <a:ext cx="49933" cy="32973"/>
          </a:xfrm>
          <a:custGeom>
            <a:avLst/>
            <a:gdLst/>
            <a:ahLst/>
            <a:cxnLst/>
            <a:rect l="l" t="t" r="r" b="b"/>
            <a:pathLst>
              <a:path w="2635" h="1740" extrusionOk="0">
                <a:moveTo>
                  <a:pt x="738" y="0"/>
                </a:moveTo>
                <a:cubicBezTo>
                  <a:pt x="474" y="0"/>
                  <a:pt x="228" y="159"/>
                  <a:pt x="141" y="405"/>
                </a:cubicBezTo>
                <a:cubicBezTo>
                  <a:pt x="1" y="738"/>
                  <a:pt x="176" y="1107"/>
                  <a:pt x="492" y="1248"/>
                </a:cubicBezTo>
                <a:lnTo>
                  <a:pt x="1668" y="1686"/>
                </a:lnTo>
                <a:cubicBezTo>
                  <a:pt x="1756" y="1721"/>
                  <a:pt x="1827" y="1739"/>
                  <a:pt x="1914" y="1739"/>
                </a:cubicBezTo>
                <a:cubicBezTo>
                  <a:pt x="2160" y="1739"/>
                  <a:pt x="2405" y="1580"/>
                  <a:pt x="2511" y="1335"/>
                </a:cubicBezTo>
                <a:cubicBezTo>
                  <a:pt x="2634" y="1002"/>
                  <a:pt x="2476" y="632"/>
                  <a:pt x="2143" y="492"/>
                </a:cubicBezTo>
                <a:lnTo>
                  <a:pt x="966" y="35"/>
                </a:lnTo>
                <a:cubicBezTo>
                  <a:pt x="879" y="18"/>
                  <a:pt x="808" y="0"/>
                  <a:pt x="738" y="0"/>
                </a:cubicBezTo>
                <a:close/>
              </a:path>
            </a:pathLst>
          </a:custGeom>
          <a:solidFill>
            <a:srgbClr val="C975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76"/>
          <p:cNvSpPr/>
          <p:nvPr/>
        </p:nvSpPr>
        <p:spPr>
          <a:xfrm>
            <a:off x="2130610" y="3432481"/>
            <a:ext cx="187662" cy="999499"/>
          </a:xfrm>
          <a:custGeom>
            <a:avLst/>
            <a:gdLst/>
            <a:ahLst/>
            <a:cxnLst/>
            <a:rect l="l" t="t" r="r" b="b"/>
            <a:pathLst>
              <a:path w="9903" h="52744" extrusionOk="0">
                <a:moveTo>
                  <a:pt x="5162" y="1"/>
                </a:moveTo>
                <a:cubicBezTo>
                  <a:pt x="2301" y="1"/>
                  <a:pt x="1" y="2335"/>
                  <a:pt x="19" y="5180"/>
                </a:cubicBezTo>
                <a:lnTo>
                  <a:pt x="562" y="52744"/>
                </a:lnTo>
                <a:lnTo>
                  <a:pt x="5233" y="52585"/>
                </a:lnTo>
                <a:lnTo>
                  <a:pt x="9903" y="52445"/>
                </a:lnTo>
                <a:lnTo>
                  <a:pt x="93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76"/>
          <p:cNvSpPr/>
          <p:nvPr/>
        </p:nvSpPr>
        <p:spPr>
          <a:xfrm>
            <a:off x="2176526" y="4457269"/>
            <a:ext cx="84877" cy="39947"/>
          </a:xfrm>
          <a:custGeom>
            <a:avLst/>
            <a:gdLst/>
            <a:ahLst/>
            <a:cxnLst/>
            <a:rect l="l" t="t" r="r" b="b"/>
            <a:pathLst>
              <a:path w="4479" h="2108" extrusionOk="0">
                <a:moveTo>
                  <a:pt x="0" y="0"/>
                </a:moveTo>
                <a:lnTo>
                  <a:pt x="0" y="2107"/>
                </a:lnTo>
                <a:lnTo>
                  <a:pt x="4478" y="2107"/>
                </a:lnTo>
                <a:lnTo>
                  <a:pt x="4478" y="0"/>
                </a:lnTo>
                <a:close/>
              </a:path>
            </a:pathLst>
          </a:custGeom>
          <a:solidFill>
            <a:srgbClr val="EEA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76"/>
          <p:cNvSpPr/>
          <p:nvPr/>
        </p:nvSpPr>
        <p:spPr>
          <a:xfrm>
            <a:off x="2011848" y="4497197"/>
            <a:ext cx="249553" cy="86166"/>
          </a:xfrm>
          <a:custGeom>
            <a:avLst/>
            <a:gdLst/>
            <a:ahLst/>
            <a:cxnLst/>
            <a:rect l="l" t="t" r="r" b="b"/>
            <a:pathLst>
              <a:path w="13169" h="4547" extrusionOk="0">
                <a:moveTo>
                  <a:pt x="8690" y="0"/>
                </a:moveTo>
                <a:cubicBezTo>
                  <a:pt x="8690" y="0"/>
                  <a:pt x="6040" y="913"/>
                  <a:pt x="3020" y="1370"/>
                </a:cubicBezTo>
                <a:cubicBezTo>
                  <a:pt x="0" y="1826"/>
                  <a:pt x="298" y="4547"/>
                  <a:pt x="298" y="4547"/>
                </a:cubicBezTo>
                <a:lnTo>
                  <a:pt x="13168" y="4547"/>
                </a:lnTo>
                <a:lnTo>
                  <a:pt x="131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76"/>
          <p:cNvSpPr/>
          <p:nvPr/>
        </p:nvSpPr>
        <p:spPr>
          <a:xfrm>
            <a:off x="2020490" y="4562404"/>
            <a:ext cx="237235" cy="5003"/>
          </a:xfrm>
          <a:custGeom>
            <a:avLst/>
            <a:gdLst/>
            <a:ahLst/>
            <a:cxnLst/>
            <a:rect l="l" t="t" r="r" b="b"/>
            <a:pathLst>
              <a:path w="12519" h="264" extrusionOk="0">
                <a:moveTo>
                  <a:pt x="123" y="0"/>
                </a:moveTo>
                <a:cubicBezTo>
                  <a:pt x="53" y="0"/>
                  <a:pt x="1" y="52"/>
                  <a:pt x="1" y="123"/>
                </a:cubicBezTo>
                <a:cubicBezTo>
                  <a:pt x="1" y="193"/>
                  <a:pt x="53" y="263"/>
                  <a:pt x="123" y="263"/>
                </a:cubicBezTo>
                <a:lnTo>
                  <a:pt x="12396" y="263"/>
                </a:lnTo>
                <a:cubicBezTo>
                  <a:pt x="12467" y="263"/>
                  <a:pt x="12519" y="193"/>
                  <a:pt x="12519" y="123"/>
                </a:cubicBezTo>
                <a:cubicBezTo>
                  <a:pt x="12519" y="52"/>
                  <a:pt x="12467" y="0"/>
                  <a:pt x="12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76"/>
          <p:cNvSpPr/>
          <p:nvPr/>
        </p:nvSpPr>
        <p:spPr>
          <a:xfrm>
            <a:off x="2120301" y="4387399"/>
            <a:ext cx="203656" cy="89179"/>
          </a:xfrm>
          <a:custGeom>
            <a:avLst/>
            <a:gdLst/>
            <a:ahLst/>
            <a:cxnLst/>
            <a:rect l="l" t="t" r="r" b="b"/>
            <a:pathLst>
              <a:path w="10747" h="4706" extrusionOk="0">
                <a:moveTo>
                  <a:pt x="1" y="0"/>
                </a:moveTo>
                <a:lnTo>
                  <a:pt x="668" y="4706"/>
                </a:lnTo>
                <a:lnTo>
                  <a:pt x="10746" y="4706"/>
                </a:lnTo>
                <a:lnTo>
                  <a:pt x="10746" y="8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76"/>
          <p:cNvSpPr/>
          <p:nvPr/>
        </p:nvSpPr>
        <p:spPr>
          <a:xfrm>
            <a:off x="2132960" y="3847717"/>
            <a:ext cx="2009" cy="30945"/>
          </a:xfrm>
          <a:custGeom>
            <a:avLst/>
            <a:gdLst/>
            <a:ahLst/>
            <a:cxnLst/>
            <a:rect l="l" t="t" r="r" b="b"/>
            <a:pathLst>
              <a:path w="106" h="1633" extrusionOk="0">
                <a:moveTo>
                  <a:pt x="87" y="1"/>
                </a:moveTo>
                <a:cubicBezTo>
                  <a:pt x="35" y="263"/>
                  <a:pt x="0" y="509"/>
                  <a:pt x="0" y="790"/>
                </a:cubicBezTo>
                <a:cubicBezTo>
                  <a:pt x="0" y="1089"/>
                  <a:pt x="35" y="1370"/>
                  <a:pt x="105" y="1633"/>
                </a:cubicBezTo>
                <a:lnTo>
                  <a:pt x="87" y="1"/>
                </a:lnTo>
                <a:close/>
              </a:path>
            </a:pathLst>
          </a:custGeom>
          <a:solidFill>
            <a:srgbClr val="7E7B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76"/>
          <p:cNvSpPr/>
          <p:nvPr/>
        </p:nvSpPr>
        <p:spPr>
          <a:xfrm>
            <a:off x="2134608" y="3797821"/>
            <a:ext cx="127780" cy="129429"/>
          </a:xfrm>
          <a:custGeom>
            <a:avLst/>
            <a:gdLst/>
            <a:ahLst/>
            <a:cxnLst/>
            <a:rect l="l" t="t" r="r" b="b"/>
            <a:pathLst>
              <a:path w="6743" h="6830" extrusionOk="0">
                <a:moveTo>
                  <a:pt x="3336" y="0"/>
                </a:moveTo>
                <a:cubicBezTo>
                  <a:pt x="1721" y="0"/>
                  <a:pt x="351" y="1124"/>
                  <a:pt x="0" y="2634"/>
                </a:cubicBezTo>
                <a:lnTo>
                  <a:pt x="18" y="4266"/>
                </a:lnTo>
                <a:cubicBezTo>
                  <a:pt x="405" y="5741"/>
                  <a:pt x="1739" y="6829"/>
                  <a:pt x="3336" y="6829"/>
                </a:cubicBezTo>
                <a:cubicBezTo>
                  <a:pt x="5216" y="6829"/>
                  <a:pt x="6742" y="5303"/>
                  <a:pt x="6742" y="3423"/>
                </a:cubicBezTo>
                <a:cubicBezTo>
                  <a:pt x="6742" y="1527"/>
                  <a:pt x="5216" y="0"/>
                  <a:pt x="3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76"/>
          <p:cNvSpPr/>
          <p:nvPr/>
        </p:nvSpPr>
        <p:spPr>
          <a:xfrm>
            <a:off x="2291327" y="3432481"/>
            <a:ext cx="189329" cy="999499"/>
          </a:xfrm>
          <a:custGeom>
            <a:avLst/>
            <a:gdLst/>
            <a:ahLst/>
            <a:cxnLst/>
            <a:rect l="l" t="t" r="r" b="b"/>
            <a:pathLst>
              <a:path w="9991" h="52744" extrusionOk="0">
                <a:moveTo>
                  <a:pt x="2563" y="1"/>
                </a:moveTo>
                <a:cubicBezTo>
                  <a:pt x="2551" y="1"/>
                  <a:pt x="2540" y="1"/>
                  <a:pt x="2529" y="1"/>
                </a:cubicBezTo>
                <a:lnTo>
                  <a:pt x="1" y="1"/>
                </a:lnTo>
                <a:lnTo>
                  <a:pt x="649" y="52744"/>
                </a:lnTo>
                <a:lnTo>
                  <a:pt x="5320" y="52585"/>
                </a:lnTo>
                <a:lnTo>
                  <a:pt x="9990" y="52428"/>
                </a:lnTo>
                <a:lnTo>
                  <a:pt x="9446" y="6813"/>
                </a:lnTo>
                <a:cubicBezTo>
                  <a:pt x="9393" y="3032"/>
                  <a:pt x="634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76"/>
          <p:cNvSpPr/>
          <p:nvPr/>
        </p:nvSpPr>
        <p:spPr>
          <a:xfrm>
            <a:off x="2338892" y="4457269"/>
            <a:ext cx="84877" cy="39947"/>
          </a:xfrm>
          <a:custGeom>
            <a:avLst/>
            <a:gdLst/>
            <a:ahLst/>
            <a:cxnLst/>
            <a:rect l="l" t="t" r="r" b="b"/>
            <a:pathLst>
              <a:path w="4479" h="2108" extrusionOk="0">
                <a:moveTo>
                  <a:pt x="1" y="0"/>
                </a:moveTo>
                <a:lnTo>
                  <a:pt x="1" y="2107"/>
                </a:lnTo>
                <a:lnTo>
                  <a:pt x="4478" y="2107"/>
                </a:lnTo>
                <a:lnTo>
                  <a:pt x="4478" y="0"/>
                </a:lnTo>
                <a:close/>
              </a:path>
            </a:pathLst>
          </a:custGeom>
          <a:solidFill>
            <a:srgbClr val="EEA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76"/>
          <p:cNvSpPr/>
          <p:nvPr/>
        </p:nvSpPr>
        <p:spPr>
          <a:xfrm>
            <a:off x="2174214" y="4497197"/>
            <a:ext cx="249553" cy="86526"/>
          </a:xfrm>
          <a:custGeom>
            <a:avLst/>
            <a:gdLst/>
            <a:ahLst/>
            <a:cxnLst/>
            <a:rect l="l" t="t" r="r" b="b"/>
            <a:pathLst>
              <a:path w="13169" h="4566" extrusionOk="0">
                <a:moveTo>
                  <a:pt x="8691" y="0"/>
                </a:moveTo>
                <a:cubicBezTo>
                  <a:pt x="8691" y="0"/>
                  <a:pt x="6040" y="913"/>
                  <a:pt x="3020" y="1370"/>
                </a:cubicBezTo>
                <a:cubicBezTo>
                  <a:pt x="0" y="1826"/>
                  <a:pt x="298" y="4565"/>
                  <a:pt x="298" y="4565"/>
                </a:cubicBezTo>
                <a:lnTo>
                  <a:pt x="13168" y="4547"/>
                </a:lnTo>
                <a:lnTo>
                  <a:pt x="131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76"/>
          <p:cNvSpPr/>
          <p:nvPr/>
        </p:nvSpPr>
        <p:spPr>
          <a:xfrm>
            <a:off x="2182856" y="4562404"/>
            <a:ext cx="237576" cy="5003"/>
          </a:xfrm>
          <a:custGeom>
            <a:avLst/>
            <a:gdLst/>
            <a:ahLst/>
            <a:cxnLst/>
            <a:rect l="l" t="t" r="r" b="b"/>
            <a:pathLst>
              <a:path w="12537" h="264" extrusionOk="0">
                <a:moveTo>
                  <a:pt x="123" y="0"/>
                </a:moveTo>
                <a:cubicBezTo>
                  <a:pt x="53" y="0"/>
                  <a:pt x="1" y="71"/>
                  <a:pt x="1" y="141"/>
                </a:cubicBezTo>
                <a:cubicBezTo>
                  <a:pt x="1" y="193"/>
                  <a:pt x="36" y="246"/>
                  <a:pt x="106" y="263"/>
                </a:cubicBezTo>
                <a:lnTo>
                  <a:pt x="123" y="263"/>
                </a:lnTo>
                <a:lnTo>
                  <a:pt x="12396" y="246"/>
                </a:lnTo>
                <a:cubicBezTo>
                  <a:pt x="12467" y="246"/>
                  <a:pt x="12537" y="193"/>
                  <a:pt x="12537" y="123"/>
                </a:cubicBezTo>
                <a:cubicBezTo>
                  <a:pt x="12537" y="52"/>
                  <a:pt x="12467" y="0"/>
                  <a:pt x="12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76"/>
          <p:cNvSpPr/>
          <p:nvPr/>
        </p:nvSpPr>
        <p:spPr>
          <a:xfrm>
            <a:off x="2282325" y="4387399"/>
            <a:ext cx="203997" cy="89179"/>
          </a:xfrm>
          <a:custGeom>
            <a:avLst/>
            <a:gdLst/>
            <a:ahLst/>
            <a:cxnLst/>
            <a:rect l="l" t="t" r="r" b="b"/>
            <a:pathLst>
              <a:path w="10765" h="4706" extrusionOk="0">
                <a:moveTo>
                  <a:pt x="1" y="0"/>
                </a:moveTo>
                <a:lnTo>
                  <a:pt x="686" y="4706"/>
                </a:lnTo>
                <a:lnTo>
                  <a:pt x="10764" y="4687"/>
                </a:lnTo>
                <a:lnTo>
                  <a:pt x="10746" y="8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76"/>
          <p:cNvSpPr/>
          <p:nvPr/>
        </p:nvSpPr>
        <p:spPr>
          <a:xfrm>
            <a:off x="2294662" y="3847717"/>
            <a:ext cx="2331" cy="31305"/>
          </a:xfrm>
          <a:custGeom>
            <a:avLst/>
            <a:gdLst/>
            <a:ahLst/>
            <a:cxnLst/>
            <a:rect l="l" t="t" r="r" b="b"/>
            <a:pathLst>
              <a:path w="123" h="1652" extrusionOk="0">
                <a:moveTo>
                  <a:pt x="87" y="1"/>
                </a:moveTo>
                <a:cubicBezTo>
                  <a:pt x="35" y="263"/>
                  <a:pt x="0" y="528"/>
                  <a:pt x="0" y="790"/>
                </a:cubicBezTo>
                <a:cubicBezTo>
                  <a:pt x="0" y="1089"/>
                  <a:pt x="35" y="1370"/>
                  <a:pt x="122" y="1651"/>
                </a:cubicBezTo>
                <a:lnTo>
                  <a:pt x="87" y="1"/>
                </a:lnTo>
                <a:close/>
              </a:path>
            </a:pathLst>
          </a:custGeom>
          <a:solidFill>
            <a:srgbClr val="2829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76"/>
          <p:cNvSpPr/>
          <p:nvPr/>
        </p:nvSpPr>
        <p:spPr>
          <a:xfrm>
            <a:off x="2296311" y="3797821"/>
            <a:ext cx="128121" cy="129429"/>
          </a:xfrm>
          <a:custGeom>
            <a:avLst/>
            <a:gdLst/>
            <a:ahLst/>
            <a:cxnLst/>
            <a:rect l="l" t="t" r="r" b="b"/>
            <a:pathLst>
              <a:path w="6761" h="6830" extrusionOk="0">
                <a:moveTo>
                  <a:pt x="3336" y="0"/>
                </a:moveTo>
                <a:cubicBezTo>
                  <a:pt x="1721" y="0"/>
                  <a:pt x="351" y="1124"/>
                  <a:pt x="0" y="2634"/>
                </a:cubicBezTo>
                <a:lnTo>
                  <a:pt x="35" y="4284"/>
                </a:lnTo>
                <a:cubicBezTo>
                  <a:pt x="405" y="5759"/>
                  <a:pt x="1739" y="6829"/>
                  <a:pt x="3336" y="6829"/>
                </a:cubicBezTo>
                <a:cubicBezTo>
                  <a:pt x="5232" y="6829"/>
                  <a:pt x="6761" y="5303"/>
                  <a:pt x="6761" y="3423"/>
                </a:cubicBezTo>
                <a:cubicBezTo>
                  <a:pt x="6761" y="1527"/>
                  <a:pt x="5215" y="0"/>
                  <a:pt x="3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76"/>
          <p:cNvSpPr/>
          <p:nvPr/>
        </p:nvSpPr>
        <p:spPr>
          <a:xfrm>
            <a:off x="2130610" y="3432481"/>
            <a:ext cx="176709" cy="176368"/>
          </a:xfrm>
          <a:custGeom>
            <a:avLst/>
            <a:gdLst/>
            <a:ahLst/>
            <a:cxnLst/>
            <a:rect l="l" t="t" r="r" b="b"/>
            <a:pathLst>
              <a:path w="9325" h="9307" extrusionOk="0">
                <a:moveTo>
                  <a:pt x="5146" y="1"/>
                </a:moveTo>
                <a:cubicBezTo>
                  <a:pt x="2301" y="1"/>
                  <a:pt x="1" y="2319"/>
                  <a:pt x="19" y="5180"/>
                </a:cubicBezTo>
                <a:lnTo>
                  <a:pt x="71" y="9306"/>
                </a:lnTo>
                <a:lnTo>
                  <a:pt x="9324" y="9306"/>
                </a:lnTo>
                <a:lnTo>
                  <a:pt x="93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76"/>
          <p:cNvSpPr/>
          <p:nvPr/>
        </p:nvSpPr>
        <p:spPr>
          <a:xfrm>
            <a:off x="2131273" y="3110082"/>
            <a:ext cx="297155" cy="341384"/>
          </a:xfrm>
          <a:custGeom>
            <a:avLst/>
            <a:gdLst/>
            <a:ahLst/>
            <a:cxnLst/>
            <a:rect l="l" t="t" r="r" b="b"/>
            <a:pathLst>
              <a:path w="15681" h="18015" extrusionOk="0">
                <a:moveTo>
                  <a:pt x="3039" y="0"/>
                </a:moveTo>
                <a:lnTo>
                  <a:pt x="1002" y="3406"/>
                </a:lnTo>
                <a:cubicBezTo>
                  <a:pt x="1" y="5092"/>
                  <a:pt x="36" y="7182"/>
                  <a:pt x="1072" y="8832"/>
                </a:cubicBezTo>
                <a:lnTo>
                  <a:pt x="2072" y="10412"/>
                </a:lnTo>
                <a:lnTo>
                  <a:pt x="2072" y="18014"/>
                </a:lnTo>
                <a:lnTo>
                  <a:pt x="14609" y="18014"/>
                </a:lnTo>
                <a:lnTo>
                  <a:pt x="15451" y="3757"/>
                </a:lnTo>
                <a:cubicBezTo>
                  <a:pt x="15680" y="1756"/>
                  <a:pt x="14117" y="0"/>
                  <a:pt x="121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76"/>
          <p:cNvSpPr/>
          <p:nvPr/>
        </p:nvSpPr>
        <p:spPr>
          <a:xfrm>
            <a:off x="2171201" y="2834925"/>
            <a:ext cx="239926" cy="267176"/>
          </a:xfrm>
          <a:custGeom>
            <a:avLst/>
            <a:gdLst/>
            <a:ahLst/>
            <a:cxnLst/>
            <a:rect l="l" t="t" r="r" b="b"/>
            <a:pathLst>
              <a:path w="12661" h="14099" extrusionOk="0">
                <a:moveTo>
                  <a:pt x="6340" y="1"/>
                </a:moveTo>
                <a:cubicBezTo>
                  <a:pt x="2845" y="1"/>
                  <a:pt x="1" y="2845"/>
                  <a:pt x="1" y="6321"/>
                </a:cubicBezTo>
                <a:lnTo>
                  <a:pt x="1" y="14099"/>
                </a:lnTo>
                <a:lnTo>
                  <a:pt x="12660" y="14099"/>
                </a:lnTo>
                <a:lnTo>
                  <a:pt x="12660" y="6321"/>
                </a:lnTo>
                <a:cubicBezTo>
                  <a:pt x="12660" y="4582"/>
                  <a:pt x="11940" y="3002"/>
                  <a:pt x="10799" y="1843"/>
                </a:cubicBezTo>
                <a:cubicBezTo>
                  <a:pt x="9657" y="703"/>
                  <a:pt x="8077" y="1"/>
                  <a:pt x="6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76"/>
          <p:cNvSpPr/>
          <p:nvPr/>
        </p:nvSpPr>
        <p:spPr>
          <a:xfrm>
            <a:off x="2228772" y="2968334"/>
            <a:ext cx="106139" cy="171043"/>
          </a:xfrm>
          <a:custGeom>
            <a:avLst/>
            <a:gdLst/>
            <a:ahLst/>
            <a:cxnLst/>
            <a:rect l="l" t="t" r="r" b="b"/>
            <a:pathLst>
              <a:path w="5601" h="9026" extrusionOk="0">
                <a:moveTo>
                  <a:pt x="1598" y="1"/>
                </a:moveTo>
                <a:lnTo>
                  <a:pt x="1" y="9025"/>
                </a:lnTo>
                <a:lnTo>
                  <a:pt x="5601" y="7498"/>
                </a:lnTo>
                <a:lnTo>
                  <a:pt x="5601" y="1"/>
                </a:lnTo>
                <a:close/>
              </a:path>
            </a:pathLst>
          </a:custGeom>
          <a:solidFill>
            <a:srgbClr val="EEA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76"/>
          <p:cNvSpPr/>
          <p:nvPr/>
        </p:nvSpPr>
        <p:spPr>
          <a:xfrm>
            <a:off x="2238759" y="3036877"/>
            <a:ext cx="81201" cy="46863"/>
          </a:xfrm>
          <a:custGeom>
            <a:avLst/>
            <a:gdLst/>
            <a:ahLst/>
            <a:cxnLst/>
            <a:rect l="l" t="t" r="r" b="b"/>
            <a:pathLst>
              <a:path w="4285" h="2473" extrusionOk="0">
                <a:moveTo>
                  <a:pt x="439" y="0"/>
                </a:moveTo>
                <a:lnTo>
                  <a:pt x="0" y="2458"/>
                </a:lnTo>
                <a:cubicBezTo>
                  <a:pt x="148" y="2468"/>
                  <a:pt x="291" y="2472"/>
                  <a:pt x="429" y="2472"/>
                </a:cubicBezTo>
                <a:cubicBezTo>
                  <a:pt x="3671" y="2472"/>
                  <a:pt x="4284" y="0"/>
                  <a:pt x="4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76"/>
          <p:cNvSpPr/>
          <p:nvPr/>
        </p:nvSpPr>
        <p:spPr>
          <a:xfrm>
            <a:off x="2183519" y="2879174"/>
            <a:ext cx="151392" cy="188325"/>
          </a:xfrm>
          <a:custGeom>
            <a:avLst/>
            <a:gdLst/>
            <a:ahLst/>
            <a:cxnLst/>
            <a:rect l="l" t="t" r="r" b="b"/>
            <a:pathLst>
              <a:path w="7989" h="9938" extrusionOk="0">
                <a:moveTo>
                  <a:pt x="4250" y="0"/>
                </a:moveTo>
                <a:cubicBezTo>
                  <a:pt x="1897" y="0"/>
                  <a:pt x="1" y="1896"/>
                  <a:pt x="1" y="4249"/>
                </a:cubicBezTo>
                <a:lnTo>
                  <a:pt x="1" y="6690"/>
                </a:lnTo>
                <a:cubicBezTo>
                  <a:pt x="1" y="8463"/>
                  <a:pt x="1457" y="9938"/>
                  <a:pt x="3248" y="9938"/>
                </a:cubicBezTo>
                <a:lnTo>
                  <a:pt x="4741" y="9938"/>
                </a:lnTo>
                <a:cubicBezTo>
                  <a:pt x="6532" y="9938"/>
                  <a:pt x="7989" y="8463"/>
                  <a:pt x="7989" y="6690"/>
                </a:cubicBezTo>
                <a:lnTo>
                  <a:pt x="7989" y="0"/>
                </a:lnTo>
                <a:close/>
              </a:path>
            </a:pathLst>
          </a:custGeom>
          <a:solidFill>
            <a:srgbClr val="EEA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76"/>
          <p:cNvSpPr/>
          <p:nvPr/>
        </p:nvSpPr>
        <p:spPr>
          <a:xfrm>
            <a:off x="2305615" y="2948380"/>
            <a:ext cx="58574" cy="58574"/>
          </a:xfrm>
          <a:custGeom>
            <a:avLst/>
            <a:gdLst/>
            <a:ahLst/>
            <a:cxnLst/>
            <a:rect l="l" t="t" r="r" b="b"/>
            <a:pathLst>
              <a:path w="3091" h="3091" extrusionOk="0">
                <a:moveTo>
                  <a:pt x="1546" y="0"/>
                </a:moveTo>
                <a:cubicBezTo>
                  <a:pt x="686" y="0"/>
                  <a:pt x="1" y="685"/>
                  <a:pt x="1" y="1545"/>
                </a:cubicBezTo>
                <a:cubicBezTo>
                  <a:pt x="1" y="2406"/>
                  <a:pt x="686" y="3090"/>
                  <a:pt x="1546" y="3090"/>
                </a:cubicBezTo>
                <a:cubicBezTo>
                  <a:pt x="2407" y="3090"/>
                  <a:pt x="3091" y="2406"/>
                  <a:pt x="3091" y="1545"/>
                </a:cubicBezTo>
                <a:cubicBezTo>
                  <a:pt x="3091" y="685"/>
                  <a:pt x="2407" y="0"/>
                  <a:pt x="1546" y="0"/>
                </a:cubicBezTo>
                <a:close/>
              </a:path>
            </a:pathLst>
          </a:custGeom>
          <a:solidFill>
            <a:srgbClr val="EEA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76"/>
          <p:cNvSpPr/>
          <p:nvPr/>
        </p:nvSpPr>
        <p:spPr>
          <a:xfrm>
            <a:off x="2189829" y="2954368"/>
            <a:ext cx="18647" cy="23308"/>
          </a:xfrm>
          <a:custGeom>
            <a:avLst/>
            <a:gdLst/>
            <a:ahLst/>
            <a:cxnLst/>
            <a:rect l="l" t="t" r="r" b="b"/>
            <a:pathLst>
              <a:path w="984" h="1230" extrusionOk="0">
                <a:moveTo>
                  <a:pt x="492" y="0"/>
                </a:moveTo>
                <a:cubicBezTo>
                  <a:pt x="230" y="0"/>
                  <a:pt x="1" y="281"/>
                  <a:pt x="1" y="615"/>
                </a:cubicBezTo>
                <a:cubicBezTo>
                  <a:pt x="1" y="948"/>
                  <a:pt x="230" y="1229"/>
                  <a:pt x="492" y="1229"/>
                </a:cubicBezTo>
                <a:cubicBezTo>
                  <a:pt x="773" y="1229"/>
                  <a:pt x="984" y="948"/>
                  <a:pt x="984" y="615"/>
                </a:cubicBezTo>
                <a:cubicBezTo>
                  <a:pt x="984" y="281"/>
                  <a:pt x="773" y="0"/>
                  <a:pt x="4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76"/>
          <p:cNvSpPr/>
          <p:nvPr/>
        </p:nvSpPr>
        <p:spPr>
          <a:xfrm>
            <a:off x="2266369" y="2968334"/>
            <a:ext cx="44267" cy="44608"/>
          </a:xfrm>
          <a:custGeom>
            <a:avLst/>
            <a:gdLst/>
            <a:ahLst/>
            <a:cxnLst/>
            <a:rect l="l" t="t" r="r" b="b"/>
            <a:pathLst>
              <a:path w="2336" h="2354" extrusionOk="0">
                <a:moveTo>
                  <a:pt x="1177" y="1"/>
                </a:moveTo>
                <a:cubicBezTo>
                  <a:pt x="527" y="1"/>
                  <a:pt x="0" y="527"/>
                  <a:pt x="0" y="1178"/>
                </a:cubicBezTo>
                <a:cubicBezTo>
                  <a:pt x="0" y="1826"/>
                  <a:pt x="527" y="2353"/>
                  <a:pt x="1177" y="2353"/>
                </a:cubicBezTo>
                <a:cubicBezTo>
                  <a:pt x="1756" y="2353"/>
                  <a:pt x="2247" y="1932"/>
                  <a:pt x="2336" y="1370"/>
                </a:cubicBezTo>
                <a:cubicBezTo>
                  <a:pt x="2160" y="1124"/>
                  <a:pt x="2072" y="808"/>
                  <a:pt x="2072" y="492"/>
                </a:cubicBezTo>
                <a:lnTo>
                  <a:pt x="2072" y="405"/>
                </a:lnTo>
                <a:cubicBezTo>
                  <a:pt x="1861" y="159"/>
                  <a:pt x="1528" y="1"/>
                  <a:pt x="1177" y="1"/>
                </a:cubicBezTo>
                <a:close/>
              </a:path>
            </a:pathLst>
          </a:custGeom>
          <a:solidFill>
            <a:srgbClr val="FC5273">
              <a:alpha val="63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76"/>
          <p:cNvSpPr/>
          <p:nvPr/>
        </p:nvSpPr>
        <p:spPr>
          <a:xfrm>
            <a:off x="2305615" y="2976009"/>
            <a:ext cx="5344" cy="18287"/>
          </a:xfrm>
          <a:custGeom>
            <a:avLst/>
            <a:gdLst/>
            <a:ahLst/>
            <a:cxnLst/>
            <a:rect l="l" t="t" r="r" b="b"/>
            <a:pathLst>
              <a:path w="282" h="965" extrusionOk="0">
                <a:moveTo>
                  <a:pt x="1" y="0"/>
                </a:moveTo>
                <a:lnTo>
                  <a:pt x="1" y="87"/>
                </a:lnTo>
                <a:cubicBezTo>
                  <a:pt x="1" y="403"/>
                  <a:pt x="89" y="719"/>
                  <a:pt x="265" y="965"/>
                </a:cubicBezTo>
                <a:cubicBezTo>
                  <a:pt x="282" y="895"/>
                  <a:pt x="282" y="843"/>
                  <a:pt x="282" y="773"/>
                </a:cubicBezTo>
                <a:cubicBezTo>
                  <a:pt x="282" y="473"/>
                  <a:pt x="176" y="211"/>
                  <a:pt x="1" y="0"/>
                </a:cubicBezTo>
                <a:close/>
              </a:path>
            </a:pathLst>
          </a:custGeom>
          <a:solidFill>
            <a:srgbClr val="EF78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76"/>
          <p:cNvSpPr/>
          <p:nvPr/>
        </p:nvSpPr>
        <p:spPr>
          <a:xfrm>
            <a:off x="2227768" y="2996532"/>
            <a:ext cx="28975" cy="21736"/>
          </a:xfrm>
          <a:custGeom>
            <a:avLst/>
            <a:gdLst/>
            <a:ahLst/>
            <a:cxnLst/>
            <a:rect l="l" t="t" r="r" b="b"/>
            <a:pathLst>
              <a:path w="1529" h="1147" extrusionOk="0">
                <a:moveTo>
                  <a:pt x="1376" y="1"/>
                </a:moveTo>
                <a:cubicBezTo>
                  <a:pt x="1330" y="1"/>
                  <a:pt x="1280" y="35"/>
                  <a:pt x="1264" y="93"/>
                </a:cubicBezTo>
                <a:cubicBezTo>
                  <a:pt x="1194" y="322"/>
                  <a:pt x="1037" y="549"/>
                  <a:pt x="843" y="690"/>
                </a:cubicBezTo>
                <a:cubicBezTo>
                  <a:pt x="653" y="816"/>
                  <a:pt x="434" y="886"/>
                  <a:pt x="213" y="886"/>
                </a:cubicBezTo>
                <a:cubicBezTo>
                  <a:pt x="189" y="886"/>
                  <a:pt x="165" y="885"/>
                  <a:pt x="141" y="883"/>
                </a:cubicBezTo>
                <a:cubicBezTo>
                  <a:pt x="71" y="883"/>
                  <a:pt x="0" y="935"/>
                  <a:pt x="0" y="1006"/>
                </a:cubicBezTo>
                <a:cubicBezTo>
                  <a:pt x="0" y="1076"/>
                  <a:pt x="54" y="1129"/>
                  <a:pt x="124" y="1129"/>
                </a:cubicBezTo>
                <a:cubicBezTo>
                  <a:pt x="141" y="1146"/>
                  <a:pt x="176" y="1146"/>
                  <a:pt x="211" y="1146"/>
                </a:cubicBezTo>
                <a:cubicBezTo>
                  <a:pt x="492" y="1146"/>
                  <a:pt x="756" y="1059"/>
                  <a:pt x="984" y="883"/>
                </a:cubicBezTo>
                <a:cubicBezTo>
                  <a:pt x="1229" y="708"/>
                  <a:pt x="1423" y="444"/>
                  <a:pt x="1493" y="146"/>
                </a:cubicBezTo>
                <a:cubicBezTo>
                  <a:pt x="1529" y="93"/>
                  <a:pt x="1475" y="22"/>
                  <a:pt x="1405" y="6"/>
                </a:cubicBezTo>
                <a:cubicBezTo>
                  <a:pt x="1396" y="2"/>
                  <a:pt x="1386" y="1"/>
                  <a:pt x="1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76"/>
          <p:cNvSpPr/>
          <p:nvPr/>
        </p:nvSpPr>
        <p:spPr>
          <a:xfrm>
            <a:off x="2187176" y="2942031"/>
            <a:ext cx="21300" cy="10347"/>
          </a:xfrm>
          <a:custGeom>
            <a:avLst/>
            <a:gdLst/>
            <a:ahLst/>
            <a:cxnLst/>
            <a:rect l="l" t="t" r="r" b="b"/>
            <a:pathLst>
              <a:path w="1124" h="546" extrusionOk="0">
                <a:moveTo>
                  <a:pt x="762" y="0"/>
                </a:moveTo>
                <a:cubicBezTo>
                  <a:pt x="486" y="0"/>
                  <a:pt x="210" y="125"/>
                  <a:pt x="35" y="353"/>
                </a:cubicBezTo>
                <a:cubicBezTo>
                  <a:pt x="0" y="405"/>
                  <a:pt x="19" y="494"/>
                  <a:pt x="71" y="529"/>
                </a:cubicBezTo>
                <a:cubicBezTo>
                  <a:pt x="89" y="546"/>
                  <a:pt x="124" y="546"/>
                  <a:pt x="141" y="546"/>
                </a:cubicBezTo>
                <a:cubicBezTo>
                  <a:pt x="176" y="546"/>
                  <a:pt x="211" y="529"/>
                  <a:pt x="246" y="511"/>
                </a:cubicBezTo>
                <a:cubicBezTo>
                  <a:pt x="372" y="344"/>
                  <a:pt x="584" y="243"/>
                  <a:pt x="789" y="243"/>
                </a:cubicBezTo>
                <a:cubicBezTo>
                  <a:pt x="844" y="243"/>
                  <a:pt x="897" y="250"/>
                  <a:pt x="948" y="265"/>
                </a:cubicBezTo>
                <a:cubicBezTo>
                  <a:pt x="961" y="268"/>
                  <a:pt x="973" y="270"/>
                  <a:pt x="985" y="270"/>
                </a:cubicBezTo>
                <a:cubicBezTo>
                  <a:pt x="1042" y="270"/>
                  <a:pt x="1092" y="236"/>
                  <a:pt x="1107" y="178"/>
                </a:cubicBezTo>
                <a:cubicBezTo>
                  <a:pt x="1124" y="124"/>
                  <a:pt x="1089" y="54"/>
                  <a:pt x="1019" y="37"/>
                </a:cubicBezTo>
                <a:cubicBezTo>
                  <a:pt x="935" y="12"/>
                  <a:pt x="849" y="0"/>
                  <a:pt x="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76"/>
          <p:cNvSpPr/>
          <p:nvPr/>
        </p:nvSpPr>
        <p:spPr>
          <a:xfrm>
            <a:off x="2244406" y="2954368"/>
            <a:ext cx="18988" cy="23308"/>
          </a:xfrm>
          <a:custGeom>
            <a:avLst/>
            <a:gdLst/>
            <a:ahLst/>
            <a:cxnLst/>
            <a:rect l="l" t="t" r="r" b="b"/>
            <a:pathLst>
              <a:path w="1002" h="1230" extrusionOk="0">
                <a:moveTo>
                  <a:pt x="510" y="0"/>
                </a:moveTo>
                <a:cubicBezTo>
                  <a:pt x="229" y="0"/>
                  <a:pt x="0" y="281"/>
                  <a:pt x="0" y="615"/>
                </a:cubicBezTo>
                <a:cubicBezTo>
                  <a:pt x="0" y="948"/>
                  <a:pt x="229" y="1229"/>
                  <a:pt x="510" y="1229"/>
                </a:cubicBezTo>
                <a:cubicBezTo>
                  <a:pt x="773" y="1229"/>
                  <a:pt x="1002" y="948"/>
                  <a:pt x="1002" y="615"/>
                </a:cubicBezTo>
                <a:cubicBezTo>
                  <a:pt x="1002" y="281"/>
                  <a:pt x="773"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76"/>
          <p:cNvSpPr/>
          <p:nvPr/>
        </p:nvSpPr>
        <p:spPr>
          <a:xfrm>
            <a:off x="2244747" y="2942031"/>
            <a:ext cx="21319" cy="10347"/>
          </a:xfrm>
          <a:custGeom>
            <a:avLst/>
            <a:gdLst/>
            <a:ahLst/>
            <a:cxnLst/>
            <a:rect l="l" t="t" r="r" b="b"/>
            <a:pathLst>
              <a:path w="1125" h="546" extrusionOk="0">
                <a:moveTo>
                  <a:pt x="362" y="0"/>
                </a:moveTo>
                <a:cubicBezTo>
                  <a:pt x="276" y="0"/>
                  <a:pt x="189" y="12"/>
                  <a:pt x="106" y="37"/>
                </a:cubicBezTo>
                <a:cubicBezTo>
                  <a:pt x="36" y="54"/>
                  <a:pt x="0" y="124"/>
                  <a:pt x="17" y="178"/>
                </a:cubicBezTo>
                <a:cubicBezTo>
                  <a:pt x="32" y="236"/>
                  <a:pt x="83" y="270"/>
                  <a:pt x="139" y="270"/>
                </a:cubicBezTo>
                <a:cubicBezTo>
                  <a:pt x="151" y="270"/>
                  <a:pt x="164" y="268"/>
                  <a:pt x="176" y="265"/>
                </a:cubicBezTo>
                <a:cubicBezTo>
                  <a:pt x="227" y="250"/>
                  <a:pt x="281" y="243"/>
                  <a:pt x="335" y="243"/>
                </a:cubicBezTo>
                <a:cubicBezTo>
                  <a:pt x="540" y="243"/>
                  <a:pt x="753" y="344"/>
                  <a:pt x="878" y="511"/>
                </a:cubicBezTo>
                <a:cubicBezTo>
                  <a:pt x="895" y="529"/>
                  <a:pt x="949" y="546"/>
                  <a:pt x="984" y="546"/>
                </a:cubicBezTo>
                <a:cubicBezTo>
                  <a:pt x="1001" y="546"/>
                  <a:pt x="1036" y="546"/>
                  <a:pt x="1054" y="529"/>
                </a:cubicBezTo>
                <a:cubicBezTo>
                  <a:pt x="1106" y="494"/>
                  <a:pt x="1124" y="405"/>
                  <a:pt x="1071" y="353"/>
                </a:cubicBezTo>
                <a:cubicBezTo>
                  <a:pt x="910" y="125"/>
                  <a:pt x="638"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76"/>
          <p:cNvSpPr/>
          <p:nvPr/>
        </p:nvSpPr>
        <p:spPr>
          <a:xfrm>
            <a:off x="2332582" y="2960754"/>
            <a:ext cx="18647" cy="37881"/>
          </a:xfrm>
          <a:custGeom>
            <a:avLst/>
            <a:gdLst/>
            <a:ahLst/>
            <a:cxnLst/>
            <a:rect l="l" t="t" r="r" b="b"/>
            <a:pathLst>
              <a:path w="984" h="1999" extrusionOk="0">
                <a:moveTo>
                  <a:pt x="830" y="0"/>
                </a:moveTo>
                <a:cubicBezTo>
                  <a:pt x="783" y="0"/>
                  <a:pt x="733" y="33"/>
                  <a:pt x="720" y="84"/>
                </a:cubicBezTo>
                <a:lnTo>
                  <a:pt x="18" y="1823"/>
                </a:lnTo>
                <a:cubicBezTo>
                  <a:pt x="1" y="1875"/>
                  <a:pt x="18" y="1964"/>
                  <a:pt x="88" y="1981"/>
                </a:cubicBezTo>
                <a:cubicBezTo>
                  <a:pt x="106" y="1981"/>
                  <a:pt x="123" y="1999"/>
                  <a:pt x="141" y="1999"/>
                </a:cubicBezTo>
                <a:cubicBezTo>
                  <a:pt x="176" y="1999"/>
                  <a:pt x="228" y="1964"/>
                  <a:pt x="246" y="1910"/>
                </a:cubicBezTo>
                <a:lnTo>
                  <a:pt x="949" y="173"/>
                </a:lnTo>
                <a:cubicBezTo>
                  <a:pt x="984" y="103"/>
                  <a:pt x="949" y="32"/>
                  <a:pt x="879" y="14"/>
                </a:cubicBezTo>
                <a:cubicBezTo>
                  <a:pt x="864" y="5"/>
                  <a:pt x="848" y="0"/>
                  <a:pt x="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76"/>
          <p:cNvSpPr/>
          <p:nvPr/>
        </p:nvSpPr>
        <p:spPr>
          <a:xfrm>
            <a:off x="2206809" y="2951696"/>
            <a:ext cx="27970" cy="48948"/>
          </a:xfrm>
          <a:custGeom>
            <a:avLst/>
            <a:gdLst/>
            <a:ahLst/>
            <a:cxnLst/>
            <a:rect l="l" t="t" r="r" b="b"/>
            <a:pathLst>
              <a:path w="1476" h="2583" extrusionOk="0">
                <a:moveTo>
                  <a:pt x="949" y="1"/>
                </a:moveTo>
                <a:cubicBezTo>
                  <a:pt x="668" y="1"/>
                  <a:pt x="439" y="230"/>
                  <a:pt x="439" y="510"/>
                </a:cubicBezTo>
                <a:lnTo>
                  <a:pt x="439" y="1651"/>
                </a:lnTo>
                <a:cubicBezTo>
                  <a:pt x="193" y="1669"/>
                  <a:pt x="1" y="1862"/>
                  <a:pt x="1" y="2108"/>
                </a:cubicBezTo>
                <a:cubicBezTo>
                  <a:pt x="1" y="2372"/>
                  <a:pt x="212" y="2582"/>
                  <a:pt x="457" y="2582"/>
                </a:cubicBezTo>
                <a:lnTo>
                  <a:pt x="1019" y="2582"/>
                </a:lnTo>
                <a:cubicBezTo>
                  <a:pt x="1265" y="2582"/>
                  <a:pt x="1476" y="2372"/>
                  <a:pt x="1476" y="2108"/>
                </a:cubicBezTo>
                <a:lnTo>
                  <a:pt x="1476" y="2091"/>
                </a:lnTo>
                <a:lnTo>
                  <a:pt x="1476" y="2056"/>
                </a:lnTo>
                <a:lnTo>
                  <a:pt x="1476" y="510"/>
                </a:lnTo>
                <a:cubicBezTo>
                  <a:pt x="1476" y="370"/>
                  <a:pt x="1422" y="246"/>
                  <a:pt x="1317" y="141"/>
                </a:cubicBezTo>
                <a:cubicBezTo>
                  <a:pt x="1230" y="54"/>
                  <a:pt x="1089" y="1"/>
                  <a:pt x="9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76"/>
          <p:cNvSpPr/>
          <p:nvPr/>
        </p:nvSpPr>
        <p:spPr>
          <a:xfrm>
            <a:off x="2224110" y="2870855"/>
            <a:ext cx="117812" cy="77885"/>
          </a:xfrm>
          <a:custGeom>
            <a:avLst/>
            <a:gdLst/>
            <a:ahLst/>
            <a:cxnLst/>
            <a:rect l="l" t="t" r="r" b="b"/>
            <a:pathLst>
              <a:path w="6217" h="4110" extrusionOk="0">
                <a:moveTo>
                  <a:pt x="1" y="1"/>
                </a:moveTo>
                <a:lnTo>
                  <a:pt x="5847" y="4091"/>
                </a:lnTo>
                <a:lnTo>
                  <a:pt x="6216" y="4109"/>
                </a:lnTo>
                <a:lnTo>
                  <a:pt x="6216" y="1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76"/>
          <p:cNvSpPr/>
          <p:nvPr/>
        </p:nvSpPr>
        <p:spPr>
          <a:xfrm>
            <a:off x="1979376" y="3260475"/>
            <a:ext cx="94676" cy="35025"/>
          </a:xfrm>
          <a:custGeom>
            <a:avLst/>
            <a:gdLst/>
            <a:ahLst/>
            <a:cxnLst/>
            <a:rect l="l" t="t" r="r" b="b"/>
            <a:pathLst>
              <a:path w="5654" h="1849" extrusionOk="0">
                <a:moveTo>
                  <a:pt x="159" y="0"/>
                </a:moveTo>
                <a:cubicBezTo>
                  <a:pt x="124" y="0"/>
                  <a:pt x="70" y="35"/>
                  <a:pt x="70" y="89"/>
                </a:cubicBezTo>
                <a:lnTo>
                  <a:pt x="0" y="1440"/>
                </a:lnTo>
                <a:cubicBezTo>
                  <a:pt x="0" y="1493"/>
                  <a:pt x="35" y="1528"/>
                  <a:pt x="70" y="1528"/>
                </a:cubicBezTo>
                <a:lnTo>
                  <a:pt x="5478" y="1844"/>
                </a:lnTo>
                <a:cubicBezTo>
                  <a:pt x="5487" y="1847"/>
                  <a:pt x="5496" y="1849"/>
                  <a:pt x="5504" y="1849"/>
                </a:cubicBezTo>
                <a:cubicBezTo>
                  <a:pt x="5543" y="1849"/>
                  <a:pt x="5567" y="1817"/>
                  <a:pt x="5567" y="1774"/>
                </a:cubicBezTo>
                <a:lnTo>
                  <a:pt x="5654" y="405"/>
                </a:lnTo>
                <a:cubicBezTo>
                  <a:pt x="5654" y="369"/>
                  <a:pt x="5619" y="334"/>
                  <a:pt x="5567" y="334"/>
                </a:cubicBezTo>
                <a:lnTo>
                  <a:pt x="159" y="0"/>
                </a:lnTo>
                <a:close/>
              </a:path>
            </a:pathLst>
          </a:custGeom>
          <a:solidFill>
            <a:srgbClr val="C975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76"/>
          <p:cNvSpPr/>
          <p:nvPr/>
        </p:nvSpPr>
        <p:spPr>
          <a:xfrm>
            <a:off x="1950279" y="3276104"/>
            <a:ext cx="106480" cy="33295"/>
          </a:xfrm>
          <a:custGeom>
            <a:avLst/>
            <a:gdLst/>
            <a:ahLst/>
            <a:cxnLst/>
            <a:rect l="l" t="t" r="r" b="b"/>
            <a:pathLst>
              <a:path w="5619" h="1757" extrusionOk="0">
                <a:moveTo>
                  <a:pt x="773" y="1"/>
                </a:moveTo>
                <a:cubicBezTo>
                  <a:pt x="387" y="1"/>
                  <a:pt x="35" y="317"/>
                  <a:pt x="19" y="720"/>
                </a:cubicBezTo>
                <a:cubicBezTo>
                  <a:pt x="0" y="1141"/>
                  <a:pt x="316" y="1493"/>
                  <a:pt x="738" y="1528"/>
                </a:cubicBezTo>
                <a:lnTo>
                  <a:pt x="4776" y="1757"/>
                </a:lnTo>
                <a:lnTo>
                  <a:pt x="4829" y="1757"/>
                </a:lnTo>
                <a:cubicBezTo>
                  <a:pt x="5232" y="1757"/>
                  <a:pt x="5567" y="1458"/>
                  <a:pt x="5584" y="1036"/>
                </a:cubicBezTo>
                <a:cubicBezTo>
                  <a:pt x="5619" y="615"/>
                  <a:pt x="5286" y="264"/>
                  <a:pt x="4864" y="228"/>
                </a:cubicBezTo>
                <a:lnTo>
                  <a:pt x="826" y="1"/>
                </a:lnTo>
                <a:close/>
              </a:path>
            </a:pathLst>
          </a:custGeom>
          <a:solidFill>
            <a:srgbClr val="EEA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76"/>
          <p:cNvSpPr/>
          <p:nvPr/>
        </p:nvSpPr>
        <p:spPr>
          <a:xfrm>
            <a:off x="1917666" y="3254160"/>
            <a:ext cx="63236" cy="50578"/>
          </a:xfrm>
          <a:custGeom>
            <a:avLst/>
            <a:gdLst/>
            <a:ahLst/>
            <a:cxnLst/>
            <a:rect l="l" t="t" r="r" b="b"/>
            <a:pathLst>
              <a:path w="3337" h="2669" extrusionOk="0">
                <a:moveTo>
                  <a:pt x="879" y="0"/>
                </a:moveTo>
                <a:cubicBezTo>
                  <a:pt x="633" y="0"/>
                  <a:pt x="405" y="105"/>
                  <a:pt x="246" y="316"/>
                </a:cubicBezTo>
                <a:cubicBezTo>
                  <a:pt x="1" y="649"/>
                  <a:pt x="89" y="1141"/>
                  <a:pt x="422" y="1386"/>
                </a:cubicBezTo>
                <a:lnTo>
                  <a:pt x="2021" y="2528"/>
                </a:lnTo>
                <a:cubicBezTo>
                  <a:pt x="2161" y="2616"/>
                  <a:pt x="2318" y="2669"/>
                  <a:pt x="2477" y="2669"/>
                </a:cubicBezTo>
                <a:cubicBezTo>
                  <a:pt x="2705" y="2669"/>
                  <a:pt x="2950" y="2564"/>
                  <a:pt x="3091" y="2353"/>
                </a:cubicBezTo>
                <a:cubicBezTo>
                  <a:pt x="3337" y="2002"/>
                  <a:pt x="3250" y="1527"/>
                  <a:pt x="2915" y="1281"/>
                </a:cubicBezTo>
                <a:lnTo>
                  <a:pt x="1318" y="141"/>
                </a:lnTo>
                <a:cubicBezTo>
                  <a:pt x="1178" y="35"/>
                  <a:pt x="1019" y="0"/>
                  <a:pt x="879" y="0"/>
                </a:cubicBezTo>
                <a:close/>
              </a:path>
            </a:pathLst>
          </a:custGeom>
          <a:solidFill>
            <a:srgbClr val="EEA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76"/>
          <p:cNvSpPr/>
          <p:nvPr/>
        </p:nvSpPr>
        <p:spPr>
          <a:xfrm>
            <a:off x="1965932" y="3236498"/>
            <a:ext cx="105817" cy="28994"/>
          </a:xfrm>
          <a:custGeom>
            <a:avLst/>
            <a:gdLst/>
            <a:ahLst/>
            <a:cxnLst/>
            <a:rect l="l" t="t" r="r" b="b"/>
            <a:pathLst>
              <a:path w="5584" h="1530" extrusionOk="0">
                <a:moveTo>
                  <a:pt x="773" y="1"/>
                </a:moveTo>
                <a:cubicBezTo>
                  <a:pt x="562" y="1"/>
                  <a:pt x="368" y="89"/>
                  <a:pt x="228" y="230"/>
                </a:cubicBezTo>
                <a:cubicBezTo>
                  <a:pt x="87" y="370"/>
                  <a:pt x="0" y="546"/>
                  <a:pt x="0" y="757"/>
                </a:cubicBezTo>
                <a:cubicBezTo>
                  <a:pt x="0" y="1178"/>
                  <a:pt x="333" y="1529"/>
                  <a:pt x="773" y="1529"/>
                </a:cubicBezTo>
                <a:lnTo>
                  <a:pt x="4811" y="1529"/>
                </a:lnTo>
                <a:cubicBezTo>
                  <a:pt x="5022" y="1529"/>
                  <a:pt x="5214" y="1441"/>
                  <a:pt x="5355" y="1300"/>
                </a:cubicBezTo>
                <a:cubicBezTo>
                  <a:pt x="5495" y="1160"/>
                  <a:pt x="5584" y="967"/>
                  <a:pt x="5584" y="757"/>
                </a:cubicBezTo>
                <a:cubicBezTo>
                  <a:pt x="5584" y="335"/>
                  <a:pt x="5232" y="1"/>
                  <a:pt x="4811" y="1"/>
                </a:cubicBezTo>
                <a:close/>
              </a:path>
            </a:pathLst>
          </a:custGeom>
          <a:solidFill>
            <a:srgbClr val="EEA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76"/>
          <p:cNvSpPr/>
          <p:nvPr/>
        </p:nvSpPr>
        <p:spPr>
          <a:xfrm>
            <a:off x="2007509" y="3236498"/>
            <a:ext cx="94845" cy="73071"/>
          </a:xfrm>
          <a:custGeom>
            <a:avLst/>
            <a:gdLst/>
            <a:ahLst/>
            <a:cxnLst/>
            <a:rect l="l" t="t" r="r" b="b"/>
            <a:pathLst>
              <a:path w="5005" h="3856" extrusionOk="0">
                <a:moveTo>
                  <a:pt x="1880" y="1"/>
                </a:moveTo>
                <a:cubicBezTo>
                  <a:pt x="843" y="1"/>
                  <a:pt x="0" y="844"/>
                  <a:pt x="0" y="1862"/>
                </a:cubicBezTo>
                <a:lnTo>
                  <a:pt x="0" y="1986"/>
                </a:lnTo>
                <a:cubicBezTo>
                  <a:pt x="0" y="3029"/>
                  <a:pt x="846" y="3855"/>
                  <a:pt x="1857" y="3855"/>
                </a:cubicBezTo>
                <a:cubicBezTo>
                  <a:pt x="1916" y="3855"/>
                  <a:pt x="1976" y="3853"/>
                  <a:pt x="2037" y="3847"/>
                </a:cubicBezTo>
                <a:lnTo>
                  <a:pt x="3301" y="3723"/>
                </a:lnTo>
                <a:cubicBezTo>
                  <a:pt x="4267" y="3636"/>
                  <a:pt x="5005" y="2828"/>
                  <a:pt x="5005" y="1862"/>
                </a:cubicBezTo>
                <a:cubicBezTo>
                  <a:pt x="5005" y="844"/>
                  <a:pt x="4162" y="1"/>
                  <a:pt x="3144" y="1"/>
                </a:cubicBezTo>
                <a:close/>
              </a:path>
            </a:pathLst>
          </a:custGeom>
          <a:solidFill>
            <a:srgbClr val="EEA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76"/>
          <p:cNvSpPr/>
          <p:nvPr/>
        </p:nvSpPr>
        <p:spPr>
          <a:xfrm>
            <a:off x="2197504" y="3112356"/>
            <a:ext cx="232573" cy="307975"/>
          </a:xfrm>
          <a:custGeom>
            <a:avLst/>
            <a:gdLst/>
            <a:ahLst/>
            <a:cxnLst/>
            <a:rect l="l" t="t" r="r" b="b"/>
            <a:pathLst>
              <a:path w="12273" h="16252" extrusionOk="0">
                <a:moveTo>
                  <a:pt x="9360" y="0"/>
                </a:moveTo>
                <a:cubicBezTo>
                  <a:pt x="8344" y="0"/>
                  <a:pt x="7356" y="528"/>
                  <a:pt x="6813" y="1460"/>
                </a:cubicBezTo>
                <a:lnTo>
                  <a:pt x="808" y="11854"/>
                </a:lnTo>
                <a:cubicBezTo>
                  <a:pt x="0" y="13259"/>
                  <a:pt x="474" y="15050"/>
                  <a:pt x="1878" y="15857"/>
                </a:cubicBezTo>
                <a:cubicBezTo>
                  <a:pt x="2342" y="16124"/>
                  <a:pt x="2848" y="16251"/>
                  <a:pt x="3346" y="16251"/>
                </a:cubicBezTo>
                <a:cubicBezTo>
                  <a:pt x="4358" y="16251"/>
                  <a:pt x="5340" y="15728"/>
                  <a:pt x="5881" y="14787"/>
                </a:cubicBezTo>
                <a:lnTo>
                  <a:pt x="11886" y="4393"/>
                </a:lnTo>
                <a:cubicBezTo>
                  <a:pt x="12150" y="3937"/>
                  <a:pt x="12272" y="3427"/>
                  <a:pt x="12272" y="2935"/>
                </a:cubicBezTo>
                <a:cubicBezTo>
                  <a:pt x="12272" y="1917"/>
                  <a:pt x="11746" y="933"/>
                  <a:pt x="10816" y="390"/>
                </a:cubicBezTo>
                <a:cubicBezTo>
                  <a:pt x="10356" y="125"/>
                  <a:pt x="9854" y="0"/>
                  <a:pt x="93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76"/>
          <p:cNvSpPr/>
          <p:nvPr/>
        </p:nvSpPr>
        <p:spPr>
          <a:xfrm>
            <a:off x="2047778" y="3221547"/>
            <a:ext cx="276499" cy="198786"/>
          </a:xfrm>
          <a:custGeom>
            <a:avLst/>
            <a:gdLst/>
            <a:ahLst/>
            <a:cxnLst/>
            <a:rect l="l" t="t" r="r" b="b"/>
            <a:pathLst>
              <a:path w="14591" h="10490" extrusionOk="0">
                <a:moveTo>
                  <a:pt x="2599" y="1"/>
                </a:moveTo>
                <a:lnTo>
                  <a:pt x="0" y="5268"/>
                </a:lnTo>
                <a:lnTo>
                  <a:pt x="9955" y="10184"/>
                </a:lnTo>
                <a:cubicBezTo>
                  <a:pt x="10370" y="10391"/>
                  <a:pt x="10811" y="10489"/>
                  <a:pt x="11246" y="10489"/>
                </a:cubicBezTo>
                <a:cubicBezTo>
                  <a:pt x="12320" y="10489"/>
                  <a:pt x="13358" y="9891"/>
                  <a:pt x="13871" y="8866"/>
                </a:cubicBezTo>
                <a:cubicBezTo>
                  <a:pt x="14590" y="7410"/>
                  <a:pt x="13993" y="5654"/>
                  <a:pt x="12553" y="4933"/>
                </a:cubicBezTo>
                <a:lnTo>
                  <a:pt x="25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76"/>
          <p:cNvSpPr/>
          <p:nvPr/>
        </p:nvSpPr>
        <p:spPr>
          <a:xfrm>
            <a:off x="2036465" y="3736916"/>
            <a:ext cx="49933" cy="32973"/>
          </a:xfrm>
          <a:custGeom>
            <a:avLst/>
            <a:gdLst/>
            <a:ahLst/>
            <a:cxnLst/>
            <a:rect l="l" t="t" r="r" b="b"/>
            <a:pathLst>
              <a:path w="2635" h="1740" extrusionOk="0">
                <a:moveTo>
                  <a:pt x="738" y="0"/>
                </a:moveTo>
                <a:cubicBezTo>
                  <a:pt x="474" y="0"/>
                  <a:pt x="228" y="159"/>
                  <a:pt x="141" y="405"/>
                </a:cubicBezTo>
                <a:cubicBezTo>
                  <a:pt x="0" y="738"/>
                  <a:pt x="176" y="1107"/>
                  <a:pt x="509" y="1248"/>
                </a:cubicBezTo>
                <a:lnTo>
                  <a:pt x="1686" y="1704"/>
                </a:lnTo>
                <a:cubicBezTo>
                  <a:pt x="1756" y="1721"/>
                  <a:pt x="1826" y="1739"/>
                  <a:pt x="1914" y="1739"/>
                </a:cubicBezTo>
                <a:cubicBezTo>
                  <a:pt x="2159" y="1739"/>
                  <a:pt x="2405" y="1581"/>
                  <a:pt x="2510" y="1335"/>
                </a:cubicBezTo>
                <a:cubicBezTo>
                  <a:pt x="2634" y="1002"/>
                  <a:pt x="2475" y="633"/>
                  <a:pt x="2142" y="492"/>
                </a:cubicBezTo>
                <a:lnTo>
                  <a:pt x="965" y="36"/>
                </a:lnTo>
                <a:cubicBezTo>
                  <a:pt x="895" y="19"/>
                  <a:pt x="808" y="0"/>
                  <a:pt x="738" y="0"/>
                </a:cubicBezTo>
                <a:close/>
              </a:path>
            </a:pathLst>
          </a:custGeom>
          <a:solidFill>
            <a:srgbClr val="C975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76"/>
          <p:cNvSpPr/>
          <p:nvPr/>
        </p:nvSpPr>
        <p:spPr>
          <a:xfrm>
            <a:off x="2022138" y="3774172"/>
            <a:ext cx="49933" cy="32973"/>
          </a:xfrm>
          <a:custGeom>
            <a:avLst/>
            <a:gdLst/>
            <a:ahLst/>
            <a:cxnLst/>
            <a:rect l="l" t="t" r="r" b="b"/>
            <a:pathLst>
              <a:path w="2635" h="1740" extrusionOk="0">
                <a:moveTo>
                  <a:pt x="721" y="1"/>
                </a:moveTo>
                <a:cubicBezTo>
                  <a:pt x="476" y="1"/>
                  <a:pt x="230" y="160"/>
                  <a:pt x="124" y="422"/>
                </a:cubicBezTo>
                <a:cubicBezTo>
                  <a:pt x="1" y="738"/>
                  <a:pt x="159" y="1125"/>
                  <a:pt x="492" y="1248"/>
                </a:cubicBezTo>
                <a:lnTo>
                  <a:pt x="1669" y="1705"/>
                </a:lnTo>
                <a:cubicBezTo>
                  <a:pt x="1740" y="1740"/>
                  <a:pt x="1827" y="1740"/>
                  <a:pt x="1897" y="1740"/>
                </a:cubicBezTo>
                <a:cubicBezTo>
                  <a:pt x="2161" y="1740"/>
                  <a:pt x="2407" y="1581"/>
                  <a:pt x="2494" y="1335"/>
                </a:cubicBezTo>
                <a:cubicBezTo>
                  <a:pt x="2634" y="1002"/>
                  <a:pt x="2459" y="633"/>
                  <a:pt x="2143" y="511"/>
                </a:cubicBezTo>
                <a:lnTo>
                  <a:pt x="967" y="54"/>
                </a:lnTo>
                <a:cubicBezTo>
                  <a:pt x="879" y="19"/>
                  <a:pt x="808" y="1"/>
                  <a:pt x="721" y="1"/>
                </a:cubicBezTo>
                <a:close/>
              </a:path>
            </a:pathLst>
          </a:custGeom>
          <a:solidFill>
            <a:srgbClr val="C975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76"/>
          <p:cNvSpPr/>
          <p:nvPr/>
        </p:nvSpPr>
        <p:spPr>
          <a:xfrm>
            <a:off x="3813868" y="3096815"/>
            <a:ext cx="979772" cy="1395801"/>
          </a:xfrm>
          <a:custGeom>
            <a:avLst/>
            <a:gdLst/>
            <a:ahLst/>
            <a:cxnLst/>
            <a:rect l="l" t="t" r="r" b="b"/>
            <a:pathLst>
              <a:path w="57063" h="81293" extrusionOk="0">
                <a:moveTo>
                  <a:pt x="1" y="1"/>
                </a:moveTo>
                <a:lnTo>
                  <a:pt x="1" y="81292"/>
                </a:lnTo>
                <a:lnTo>
                  <a:pt x="57063" y="81292"/>
                </a:lnTo>
                <a:lnTo>
                  <a:pt x="570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76"/>
          <p:cNvSpPr/>
          <p:nvPr/>
        </p:nvSpPr>
        <p:spPr>
          <a:xfrm>
            <a:off x="3845512" y="3124561"/>
            <a:ext cx="928227" cy="1368054"/>
          </a:xfrm>
          <a:custGeom>
            <a:avLst/>
            <a:gdLst/>
            <a:ahLst/>
            <a:cxnLst/>
            <a:rect l="l" t="t" r="r" b="b"/>
            <a:pathLst>
              <a:path w="54061" h="79677" extrusionOk="0">
                <a:moveTo>
                  <a:pt x="0" y="0"/>
                </a:moveTo>
                <a:lnTo>
                  <a:pt x="0" y="79676"/>
                </a:lnTo>
                <a:lnTo>
                  <a:pt x="54061" y="79676"/>
                </a:lnTo>
                <a:lnTo>
                  <a:pt x="540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76"/>
          <p:cNvSpPr/>
          <p:nvPr/>
        </p:nvSpPr>
        <p:spPr>
          <a:xfrm>
            <a:off x="3877173" y="3183951"/>
            <a:ext cx="853160" cy="276763"/>
          </a:xfrm>
          <a:custGeom>
            <a:avLst/>
            <a:gdLst/>
            <a:ahLst/>
            <a:cxnLst/>
            <a:rect l="l" t="t" r="r" b="b"/>
            <a:pathLst>
              <a:path w="49689" h="16119" extrusionOk="0">
                <a:moveTo>
                  <a:pt x="1" y="1"/>
                </a:moveTo>
                <a:lnTo>
                  <a:pt x="1" y="16119"/>
                </a:lnTo>
                <a:lnTo>
                  <a:pt x="49689" y="16119"/>
                </a:lnTo>
                <a:lnTo>
                  <a:pt x="49689" y="1"/>
                </a:ln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76"/>
          <p:cNvSpPr/>
          <p:nvPr/>
        </p:nvSpPr>
        <p:spPr>
          <a:xfrm>
            <a:off x="3899768" y="3202048"/>
            <a:ext cx="240895" cy="240861"/>
          </a:xfrm>
          <a:custGeom>
            <a:avLst/>
            <a:gdLst/>
            <a:ahLst/>
            <a:cxnLst/>
            <a:rect l="l" t="t" r="r" b="b"/>
            <a:pathLst>
              <a:path w="14030" h="14028" extrusionOk="0">
                <a:moveTo>
                  <a:pt x="7024" y="0"/>
                </a:moveTo>
                <a:cubicBezTo>
                  <a:pt x="5092" y="0"/>
                  <a:pt x="3337" y="790"/>
                  <a:pt x="2056" y="2054"/>
                </a:cubicBezTo>
                <a:cubicBezTo>
                  <a:pt x="792" y="3318"/>
                  <a:pt x="1" y="5074"/>
                  <a:pt x="1" y="7005"/>
                </a:cubicBezTo>
                <a:cubicBezTo>
                  <a:pt x="1" y="10886"/>
                  <a:pt x="3144" y="14028"/>
                  <a:pt x="7024" y="14028"/>
                </a:cubicBezTo>
                <a:cubicBezTo>
                  <a:pt x="8955" y="14028"/>
                  <a:pt x="10711" y="13239"/>
                  <a:pt x="11975" y="11956"/>
                </a:cubicBezTo>
                <a:cubicBezTo>
                  <a:pt x="13239" y="10692"/>
                  <a:pt x="14030" y="8936"/>
                  <a:pt x="14030" y="7005"/>
                </a:cubicBezTo>
                <a:cubicBezTo>
                  <a:pt x="14030" y="5074"/>
                  <a:pt x="13239" y="3318"/>
                  <a:pt x="11975" y="2054"/>
                </a:cubicBezTo>
                <a:cubicBezTo>
                  <a:pt x="10711" y="790"/>
                  <a:pt x="8955" y="0"/>
                  <a:pt x="7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76"/>
          <p:cNvSpPr/>
          <p:nvPr/>
        </p:nvSpPr>
        <p:spPr>
          <a:xfrm>
            <a:off x="3926021" y="3230378"/>
            <a:ext cx="188733" cy="188424"/>
          </a:xfrm>
          <a:custGeom>
            <a:avLst/>
            <a:gdLst/>
            <a:ahLst/>
            <a:cxnLst/>
            <a:rect l="l" t="t" r="r" b="b"/>
            <a:pathLst>
              <a:path w="10992" h="10974" extrusionOk="0">
                <a:moveTo>
                  <a:pt x="3582" y="1"/>
                </a:moveTo>
                <a:lnTo>
                  <a:pt x="3582" y="3582"/>
                </a:lnTo>
                <a:lnTo>
                  <a:pt x="0" y="3582"/>
                </a:lnTo>
                <a:lnTo>
                  <a:pt x="0" y="7392"/>
                </a:lnTo>
                <a:lnTo>
                  <a:pt x="3582" y="7392"/>
                </a:lnTo>
                <a:lnTo>
                  <a:pt x="3582" y="10973"/>
                </a:lnTo>
                <a:lnTo>
                  <a:pt x="7391" y="10973"/>
                </a:lnTo>
                <a:lnTo>
                  <a:pt x="7391" y="7392"/>
                </a:lnTo>
                <a:lnTo>
                  <a:pt x="10991" y="7392"/>
                </a:lnTo>
                <a:lnTo>
                  <a:pt x="10991" y="3582"/>
                </a:lnTo>
                <a:lnTo>
                  <a:pt x="7391" y="3582"/>
                </a:lnTo>
                <a:lnTo>
                  <a:pt x="7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76"/>
          <p:cNvSpPr/>
          <p:nvPr/>
        </p:nvSpPr>
        <p:spPr>
          <a:xfrm>
            <a:off x="3905194" y="3542368"/>
            <a:ext cx="171254" cy="171254"/>
          </a:xfrm>
          <a:custGeom>
            <a:avLst/>
            <a:gdLst/>
            <a:ahLst/>
            <a:cxnLst/>
            <a:rect l="l" t="t" r="r" b="b"/>
            <a:pathLst>
              <a:path w="9974" h="9974" extrusionOk="0">
                <a:moveTo>
                  <a:pt x="1" y="1"/>
                </a:moveTo>
                <a:lnTo>
                  <a:pt x="1" y="9974"/>
                </a:lnTo>
                <a:lnTo>
                  <a:pt x="9974" y="9974"/>
                </a:lnTo>
                <a:lnTo>
                  <a:pt x="99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76"/>
          <p:cNvSpPr/>
          <p:nvPr/>
        </p:nvSpPr>
        <p:spPr>
          <a:xfrm>
            <a:off x="4108981" y="3681048"/>
            <a:ext cx="390120" cy="21119"/>
          </a:xfrm>
          <a:custGeom>
            <a:avLst/>
            <a:gdLst/>
            <a:ahLst/>
            <a:cxnLst/>
            <a:rect l="l" t="t" r="r" b="b"/>
            <a:pathLst>
              <a:path w="22721" h="1230" extrusionOk="0">
                <a:moveTo>
                  <a:pt x="1" y="0"/>
                </a:moveTo>
                <a:lnTo>
                  <a:pt x="1" y="1229"/>
                </a:lnTo>
                <a:lnTo>
                  <a:pt x="22720" y="1229"/>
                </a:lnTo>
                <a:lnTo>
                  <a:pt x="227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76"/>
          <p:cNvSpPr/>
          <p:nvPr/>
        </p:nvSpPr>
        <p:spPr>
          <a:xfrm>
            <a:off x="4108981" y="3637351"/>
            <a:ext cx="611097" cy="20810"/>
          </a:xfrm>
          <a:custGeom>
            <a:avLst/>
            <a:gdLst/>
            <a:ahLst/>
            <a:cxnLst/>
            <a:rect l="l" t="t" r="r" b="b"/>
            <a:pathLst>
              <a:path w="35591" h="1212" extrusionOk="0">
                <a:moveTo>
                  <a:pt x="1" y="0"/>
                </a:moveTo>
                <a:lnTo>
                  <a:pt x="1" y="1211"/>
                </a:lnTo>
                <a:lnTo>
                  <a:pt x="35591" y="1211"/>
                </a:lnTo>
                <a:lnTo>
                  <a:pt x="355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76"/>
          <p:cNvSpPr/>
          <p:nvPr/>
        </p:nvSpPr>
        <p:spPr>
          <a:xfrm>
            <a:off x="4108981" y="3593328"/>
            <a:ext cx="611097" cy="20810"/>
          </a:xfrm>
          <a:custGeom>
            <a:avLst/>
            <a:gdLst/>
            <a:ahLst/>
            <a:cxnLst/>
            <a:rect l="l" t="t" r="r" b="b"/>
            <a:pathLst>
              <a:path w="35591" h="1212" extrusionOk="0">
                <a:moveTo>
                  <a:pt x="1" y="1"/>
                </a:moveTo>
                <a:lnTo>
                  <a:pt x="1" y="1212"/>
                </a:lnTo>
                <a:lnTo>
                  <a:pt x="35591" y="1212"/>
                </a:lnTo>
                <a:lnTo>
                  <a:pt x="355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76"/>
          <p:cNvSpPr/>
          <p:nvPr/>
        </p:nvSpPr>
        <p:spPr>
          <a:xfrm>
            <a:off x="4108981" y="3549322"/>
            <a:ext cx="611097" cy="20810"/>
          </a:xfrm>
          <a:custGeom>
            <a:avLst/>
            <a:gdLst/>
            <a:ahLst/>
            <a:cxnLst/>
            <a:rect l="l" t="t" r="r" b="b"/>
            <a:pathLst>
              <a:path w="35591" h="1212" extrusionOk="0">
                <a:moveTo>
                  <a:pt x="1" y="0"/>
                </a:moveTo>
                <a:lnTo>
                  <a:pt x="1" y="1211"/>
                </a:lnTo>
                <a:lnTo>
                  <a:pt x="35591" y="1211"/>
                </a:lnTo>
                <a:lnTo>
                  <a:pt x="355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76"/>
          <p:cNvSpPr/>
          <p:nvPr/>
        </p:nvSpPr>
        <p:spPr>
          <a:xfrm>
            <a:off x="3917264" y="3570115"/>
            <a:ext cx="149534" cy="125427"/>
          </a:xfrm>
          <a:custGeom>
            <a:avLst/>
            <a:gdLst/>
            <a:ahLst/>
            <a:cxnLst/>
            <a:rect l="l" t="t" r="r" b="b"/>
            <a:pathLst>
              <a:path w="8709" h="7305" extrusionOk="0">
                <a:moveTo>
                  <a:pt x="6848" y="0"/>
                </a:moveTo>
                <a:lnTo>
                  <a:pt x="3266" y="3582"/>
                </a:lnTo>
                <a:lnTo>
                  <a:pt x="1861" y="2177"/>
                </a:lnTo>
                <a:lnTo>
                  <a:pt x="0" y="4038"/>
                </a:lnTo>
                <a:lnTo>
                  <a:pt x="3266" y="7304"/>
                </a:lnTo>
                <a:lnTo>
                  <a:pt x="8709" y="1861"/>
                </a:lnTo>
                <a:lnTo>
                  <a:pt x="6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76"/>
          <p:cNvSpPr/>
          <p:nvPr/>
        </p:nvSpPr>
        <p:spPr>
          <a:xfrm>
            <a:off x="3902189" y="3772683"/>
            <a:ext cx="171236" cy="171254"/>
          </a:xfrm>
          <a:custGeom>
            <a:avLst/>
            <a:gdLst/>
            <a:ahLst/>
            <a:cxnLst/>
            <a:rect l="l" t="t" r="r" b="b"/>
            <a:pathLst>
              <a:path w="9973" h="9974" extrusionOk="0">
                <a:moveTo>
                  <a:pt x="0" y="1"/>
                </a:moveTo>
                <a:lnTo>
                  <a:pt x="0" y="9974"/>
                </a:lnTo>
                <a:lnTo>
                  <a:pt x="9973" y="9974"/>
                </a:lnTo>
                <a:lnTo>
                  <a:pt x="99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76"/>
          <p:cNvSpPr/>
          <p:nvPr/>
        </p:nvSpPr>
        <p:spPr>
          <a:xfrm>
            <a:off x="4105976" y="3911362"/>
            <a:ext cx="390102" cy="21119"/>
          </a:xfrm>
          <a:custGeom>
            <a:avLst/>
            <a:gdLst/>
            <a:ahLst/>
            <a:cxnLst/>
            <a:rect l="l" t="t" r="r" b="b"/>
            <a:pathLst>
              <a:path w="22720" h="1230" extrusionOk="0">
                <a:moveTo>
                  <a:pt x="0" y="0"/>
                </a:moveTo>
                <a:lnTo>
                  <a:pt x="0" y="1229"/>
                </a:lnTo>
                <a:lnTo>
                  <a:pt x="22720" y="1229"/>
                </a:lnTo>
                <a:lnTo>
                  <a:pt x="227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76"/>
          <p:cNvSpPr/>
          <p:nvPr/>
        </p:nvSpPr>
        <p:spPr>
          <a:xfrm>
            <a:off x="4105976" y="3867665"/>
            <a:ext cx="611097" cy="20793"/>
          </a:xfrm>
          <a:custGeom>
            <a:avLst/>
            <a:gdLst/>
            <a:ahLst/>
            <a:cxnLst/>
            <a:rect l="l" t="t" r="r" b="b"/>
            <a:pathLst>
              <a:path w="35591" h="1211" extrusionOk="0">
                <a:moveTo>
                  <a:pt x="0" y="0"/>
                </a:moveTo>
                <a:lnTo>
                  <a:pt x="0" y="1211"/>
                </a:lnTo>
                <a:lnTo>
                  <a:pt x="35590" y="1211"/>
                </a:lnTo>
                <a:lnTo>
                  <a:pt x="355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76"/>
          <p:cNvSpPr/>
          <p:nvPr/>
        </p:nvSpPr>
        <p:spPr>
          <a:xfrm>
            <a:off x="4105976" y="3823642"/>
            <a:ext cx="611097" cy="20810"/>
          </a:xfrm>
          <a:custGeom>
            <a:avLst/>
            <a:gdLst/>
            <a:ahLst/>
            <a:cxnLst/>
            <a:rect l="l" t="t" r="r" b="b"/>
            <a:pathLst>
              <a:path w="35591" h="1212" extrusionOk="0">
                <a:moveTo>
                  <a:pt x="0" y="1"/>
                </a:moveTo>
                <a:lnTo>
                  <a:pt x="0" y="1212"/>
                </a:lnTo>
                <a:lnTo>
                  <a:pt x="35590" y="1212"/>
                </a:lnTo>
                <a:lnTo>
                  <a:pt x="35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76"/>
          <p:cNvSpPr/>
          <p:nvPr/>
        </p:nvSpPr>
        <p:spPr>
          <a:xfrm>
            <a:off x="4105976" y="3779636"/>
            <a:ext cx="611097" cy="20810"/>
          </a:xfrm>
          <a:custGeom>
            <a:avLst/>
            <a:gdLst/>
            <a:ahLst/>
            <a:cxnLst/>
            <a:rect l="l" t="t" r="r" b="b"/>
            <a:pathLst>
              <a:path w="35591" h="1212" extrusionOk="0">
                <a:moveTo>
                  <a:pt x="0" y="0"/>
                </a:moveTo>
                <a:lnTo>
                  <a:pt x="0" y="1211"/>
                </a:lnTo>
                <a:lnTo>
                  <a:pt x="35590" y="1211"/>
                </a:lnTo>
                <a:lnTo>
                  <a:pt x="355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76"/>
          <p:cNvSpPr/>
          <p:nvPr/>
        </p:nvSpPr>
        <p:spPr>
          <a:xfrm>
            <a:off x="3914843" y="3794711"/>
            <a:ext cx="149551" cy="125719"/>
          </a:xfrm>
          <a:custGeom>
            <a:avLst/>
            <a:gdLst/>
            <a:ahLst/>
            <a:cxnLst/>
            <a:rect l="l" t="t" r="r" b="b"/>
            <a:pathLst>
              <a:path w="8710" h="7322" extrusionOk="0">
                <a:moveTo>
                  <a:pt x="6831" y="0"/>
                </a:moveTo>
                <a:lnTo>
                  <a:pt x="3266" y="3582"/>
                </a:lnTo>
                <a:lnTo>
                  <a:pt x="1862" y="2177"/>
                </a:lnTo>
                <a:lnTo>
                  <a:pt x="1" y="4039"/>
                </a:lnTo>
                <a:lnTo>
                  <a:pt x="3266" y="7321"/>
                </a:lnTo>
                <a:lnTo>
                  <a:pt x="8709" y="1878"/>
                </a:lnTo>
                <a:lnTo>
                  <a:pt x="68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76"/>
          <p:cNvSpPr/>
          <p:nvPr/>
        </p:nvSpPr>
        <p:spPr>
          <a:xfrm>
            <a:off x="3902189" y="4011152"/>
            <a:ext cx="171236" cy="171254"/>
          </a:xfrm>
          <a:custGeom>
            <a:avLst/>
            <a:gdLst/>
            <a:ahLst/>
            <a:cxnLst/>
            <a:rect l="l" t="t" r="r" b="b"/>
            <a:pathLst>
              <a:path w="9973" h="9974" extrusionOk="0">
                <a:moveTo>
                  <a:pt x="0" y="1"/>
                </a:moveTo>
                <a:lnTo>
                  <a:pt x="0" y="9973"/>
                </a:lnTo>
                <a:lnTo>
                  <a:pt x="9973" y="9973"/>
                </a:lnTo>
                <a:lnTo>
                  <a:pt x="99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76"/>
          <p:cNvSpPr/>
          <p:nvPr/>
        </p:nvSpPr>
        <p:spPr>
          <a:xfrm>
            <a:off x="4105976" y="4149832"/>
            <a:ext cx="390102" cy="21119"/>
          </a:xfrm>
          <a:custGeom>
            <a:avLst/>
            <a:gdLst/>
            <a:ahLst/>
            <a:cxnLst/>
            <a:rect l="l" t="t" r="r" b="b"/>
            <a:pathLst>
              <a:path w="22720" h="1230" extrusionOk="0">
                <a:moveTo>
                  <a:pt x="0" y="0"/>
                </a:moveTo>
                <a:lnTo>
                  <a:pt x="0" y="1229"/>
                </a:lnTo>
                <a:lnTo>
                  <a:pt x="22720" y="1229"/>
                </a:lnTo>
                <a:lnTo>
                  <a:pt x="227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76"/>
          <p:cNvSpPr/>
          <p:nvPr/>
        </p:nvSpPr>
        <p:spPr>
          <a:xfrm>
            <a:off x="4105976" y="4106101"/>
            <a:ext cx="611097" cy="20827"/>
          </a:xfrm>
          <a:custGeom>
            <a:avLst/>
            <a:gdLst/>
            <a:ahLst/>
            <a:cxnLst/>
            <a:rect l="l" t="t" r="r" b="b"/>
            <a:pathLst>
              <a:path w="35591" h="1213" extrusionOk="0">
                <a:moveTo>
                  <a:pt x="0" y="1"/>
                </a:moveTo>
                <a:lnTo>
                  <a:pt x="0" y="1213"/>
                </a:lnTo>
                <a:lnTo>
                  <a:pt x="35590" y="1213"/>
                </a:lnTo>
                <a:lnTo>
                  <a:pt x="35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76"/>
          <p:cNvSpPr/>
          <p:nvPr/>
        </p:nvSpPr>
        <p:spPr>
          <a:xfrm>
            <a:off x="4105976" y="4062095"/>
            <a:ext cx="611097" cy="20827"/>
          </a:xfrm>
          <a:custGeom>
            <a:avLst/>
            <a:gdLst/>
            <a:ahLst/>
            <a:cxnLst/>
            <a:rect l="l" t="t" r="r" b="b"/>
            <a:pathLst>
              <a:path w="35591" h="1213" extrusionOk="0">
                <a:moveTo>
                  <a:pt x="0" y="0"/>
                </a:moveTo>
                <a:lnTo>
                  <a:pt x="0" y="1212"/>
                </a:lnTo>
                <a:lnTo>
                  <a:pt x="35590" y="1212"/>
                </a:lnTo>
                <a:lnTo>
                  <a:pt x="355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76"/>
          <p:cNvSpPr/>
          <p:nvPr/>
        </p:nvSpPr>
        <p:spPr>
          <a:xfrm>
            <a:off x="4105976" y="4018072"/>
            <a:ext cx="611097" cy="20827"/>
          </a:xfrm>
          <a:custGeom>
            <a:avLst/>
            <a:gdLst/>
            <a:ahLst/>
            <a:cxnLst/>
            <a:rect l="l" t="t" r="r" b="b"/>
            <a:pathLst>
              <a:path w="35591" h="1213" extrusionOk="0">
                <a:moveTo>
                  <a:pt x="0" y="1"/>
                </a:moveTo>
                <a:lnTo>
                  <a:pt x="0" y="1213"/>
                </a:lnTo>
                <a:lnTo>
                  <a:pt x="35590" y="1213"/>
                </a:lnTo>
                <a:lnTo>
                  <a:pt x="35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76"/>
          <p:cNvSpPr/>
          <p:nvPr/>
        </p:nvSpPr>
        <p:spPr>
          <a:xfrm>
            <a:off x="3914843" y="4033456"/>
            <a:ext cx="149551" cy="125427"/>
          </a:xfrm>
          <a:custGeom>
            <a:avLst/>
            <a:gdLst/>
            <a:ahLst/>
            <a:cxnLst/>
            <a:rect l="l" t="t" r="r" b="b"/>
            <a:pathLst>
              <a:path w="8710" h="7305" extrusionOk="0">
                <a:moveTo>
                  <a:pt x="6831" y="1"/>
                </a:moveTo>
                <a:lnTo>
                  <a:pt x="3266" y="3564"/>
                </a:lnTo>
                <a:lnTo>
                  <a:pt x="1862" y="2160"/>
                </a:lnTo>
                <a:lnTo>
                  <a:pt x="1" y="4039"/>
                </a:lnTo>
                <a:lnTo>
                  <a:pt x="3266" y="7305"/>
                </a:lnTo>
                <a:lnTo>
                  <a:pt x="8709" y="1862"/>
                </a:lnTo>
                <a:lnTo>
                  <a:pt x="68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76"/>
          <p:cNvSpPr/>
          <p:nvPr/>
        </p:nvSpPr>
        <p:spPr>
          <a:xfrm>
            <a:off x="4169281" y="3268358"/>
            <a:ext cx="290619" cy="22939"/>
          </a:xfrm>
          <a:custGeom>
            <a:avLst/>
            <a:gdLst/>
            <a:ahLst/>
            <a:cxnLst/>
            <a:rect l="l" t="t" r="r" b="b"/>
            <a:pathLst>
              <a:path w="16926" h="1336" extrusionOk="0">
                <a:moveTo>
                  <a:pt x="0" y="1"/>
                </a:moveTo>
                <a:lnTo>
                  <a:pt x="0" y="1335"/>
                </a:lnTo>
                <a:lnTo>
                  <a:pt x="16926" y="1335"/>
                </a:lnTo>
                <a:lnTo>
                  <a:pt x="169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76"/>
          <p:cNvSpPr/>
          <p:nvPr/>
        </p:nvSpPr>
        <p:spPr>
          <a:xfrm>
            <a:off x="4169281" y="3219819"/>
            <a:ext cx="484469" cy="22922"/>
          </a:xfrm>
          <a:custGeom>
            <a:avLst/>
            <a:gdLst/>
            <a:ahLst/>
            <a:cxnLst/>
            <a:rect l="l" t="t" r="r" b="b"/>
            <a:pathLst>
              <a:path w="28216" h="1335" extrusionOk="0">
                <a:moveTo>
                  <a:pt x="0" y="0"/>
                </a:moveTo>
                <a:lnTo>
                  <a:pt x="0" y="1335"/>
                </a:lnTo>
                <a:lnTo>
                  <a:pt x="28216" y="1335"/>
                </a:lnTo>
                <a:lnTo>
                  <a:pt x="282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76"/>
          <p:cNvSpPr/>
          <p:nvPr/>
        </p:nvSpPr>
        <p:spPr>
          <a:xfrm>
            <a:off x="3902189" y="4255013"/>
            <a:ext cx="171236" cy="171254"/>
          </a:xfrm>
          <a:custGeom>
            <a:avLst/>
            <a:gdLst/>
            <a:ahLst/>
            <a:cxnLst/>
            <a:rect l="l" t="t" r="r" b="b"/>
            <a:pathLst>
              <a:path w="9973" h="9974" extrusionOk="0">
                <a:moveTo>
                  <a:pt x="0" y="1"/>
                </a:moveTo>
                <a:lnTo>
                  <a:pt x="0" y="9974"/>
                </a:lnTo>
                <a:lnTo>
                  <a:pt x="9973" y="9974"/>
                </a:lnTo>
                <a:lnTo>
                  <a:pt x="99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76"/>
          <p:cNvSpPr/>
          <p:nvPr/>
        </p:nvSpPr>
        <p:spPr>
          <a:xfrm>
            <a:off x="4105976" y="4393693"/>
            <a:ext cx="390102" cy="20827"/>
          </a:xfrm>
          <a:custGeom>
            <a:avLst/>
            <a:gdLst/>
            <a:ahLst/>
            <a:cxnLst/>
            <a:rect l="l" t="t" r="r" b="b"/>
            <a:pathLst>
              <a:path w="22720" h="1213" extrusionOk="0">
                <a:moveTo>
                  <a:pt x="0" y="0"/>
                </a:moveTo>
                <a:lnTo>
                  <a:pt x="0" y="1213"/>
                </a:lnTo>
                <a:lnTo>
                  <a:pt x="22720" y="1213"/>
                </a:lnTo>
                <a:lnTo>
                  <a:pt x="227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76"/>
          <p:cNvSpPr/>
          <p:nvPr/>
        </p:nvSpPr>
        <p:spPr>
          <a:xfrm>
            <a:off x="4105976" y="4349687"/>
            <a:ext cx="611097" cy="20827"/>
          </a:xfrm>
          <a:custGeom>
            <a:avLst/>
            <a:gdLst/>
            <a:ahLst/>
            <a:cxnLst/>
            <a:rect l="l" t="t" r="r" b="b"/>
            <a:pathLst>
              <a:path w="35591" h="1213" extrusionOk="0">
                <a:moveTo>
                  <a:pt x="0" y="0"/>
                </a:moveTo>
                <a:lnTo>
                  <a:pt x="0" y="1212"/>
                </a:lnTo>
                <a:lnTo>
                  <a:pt x="35590" y="1212"/>
                </a:lnTo>
                <a:lnTo>
                  <a:pt x="355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76"/>
          <p:cNvSpPr/>
          <p:nvPr/>
        </p:nvSpPr>
        <p:spPr>
          <a:xfrm>
            <a:off x="4105976" y="4305664"/>
            <a:ext cx="611097" cy="21119"/>
          </a:xfrm>
          <a:custGeom>
            <a:avLst/>
            <a:gdLst/>
            <a:ahLst/>
            <a:cxnLst/>
            <a:rect l="l" t="t" r="r" b="b"/>
            <a:pathLst>
              <a:path w="35591" h="1230" extrusionOk="0">
                <a:moveTo>
                  <a:pt x="0" y="1"/>
                </a:moveTo>
                <a:lnTo>
                  <a:pt x="0" y="1230"/>
                </a:lnTo>
                <a:lnTo>
                  <a:pt x="35590" y="1230"/>
                </a:lnTo>
                <a:lnTo>
                  <a:pt x="35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76"/>
          <p:cNvSpPr/>
          <p:nvPr/>
        </p:nvSpPr>
        <p:spPr>
          <a:xfrm>
            <a:off x="4105976" y="4261658"/>
            <a:ext cx="611097" cy="21119"/>
          </a:xfrm>
          <a:custGeom>
            <a:avLst/>
            <a:gdLst/>
            <a:ahLst/>
            <a:cxnLst/>
            <a:rect l="l" t="t" r="r" b="b"/>
            <a:pathLst>
              <a:path w="35591" h="1230" extrusionOk="0">
                <a:moveTo>
                  <a:pt x="0" y="0"/>
                </a:moveTo>
                <a:lnTo>
                  <a:pt x="0" y="1229"/>
                </a:lnTo>
                <a:lnTo>
                  <a:pt x="35590" y="1229"/>
                </a:lnTo>
                <a:lnTo>
                  <a:pt x="355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76"/>
          <p:cNvSpPr/>
          <p:nvPr/>
        </p:nvSpPr>
        <p:spPr>
          <a:xfrm>
            <a:off x="3914551" y="4277042"/>
            <a:ext cx="149551" cy="125427"/>
          </a:xfrm>
          <a:custGeom>
            <a:avLst/>
            <a:gdLst/>
            <a:ahLst/>
            <a:cxnLst/>
            <a:rect l="l" t="t" r="r" b="b"/>
            <a:pathLst>
              <a:path w="8710" h="7305" extrusionOk="0">
                <a:moveTo>
                  <a:pt x="6848" y="0"/>
                </a:moveTo>
                <a:lnTo>
                  <a:pt x="3283" y="3582"/>
                </a:lnTo>
                <a:lnTo>
                  <a:pt x="1879" y="2178"/>
                </a:lnTo>
                <a:lnTo>
                  <a:pt x="1" y="4039"/>
                </a:lnTo>
                <a:lnTo>
                  <a:pt x="3283" y="7304"/>
                </a:lnTo>
                <a:lnTo>
                  <a:pt x="8709" y="1861"/>
                </a:lnTo>
                <a:lnTo>
                  <a:pt x="6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76"/>
          <p:cNvSpPr/>
          <p:nvPr/>
        </p:nvSpPr>
        <p:spPr>
          <a:xfrm>
            <a:off x="4005001" y="3032309"/>
            <a:ext cx="586046" cy="107948"/>
          </a:xfrm>
          <a:custGeom>
            <a:avLst/>
            <a:gdLst/>
            <a:ahLst/>
            <a:cxnLst/>
            <a:rect l="l" t="t" r="r" b="b"/>
            <a:pathLst>
              <a:path w="34132" h="6287" extrusionOk="0">
                <a:moveTo>
                  <a:pt x="11483" y="1"/>
                </a:moveTo>
                <a:lnTo>
                  <a:pt x="0" y="1353"/>
                </a:lnTo>
                <a:lnTo>
                  <a:pt x="0" y="6286"/>
                </a:lnTo>
                <a:lnTo>
                  <a:pt x="34132" y="6286"/>
                </a:lnTo>
                <a:lnTo>
                  <a:pt x="34132" y="1353"/>
                </a:lnTo>
                <a:lnTo>
                  <a:pt x="226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76"/>
          <p:cNvSpPr/>
          <p:nvPr/>
        </p:nvSpPr>
        <p:spPr>
          <a:xfrm>
            <a:off x="4214214" y="2917753"/>
            <a:ext cx="167631" cy="167631"/>
          </a:xfrm>
          <a:custGeom>
            <a:avLst/>
            <a:gdLst/>
            <a:ahLst/>
            <a:cxnLst/>
            <a:rect l="l" t="t" r="r" b="b"/>
            <a:pathLst>
              <a:path w="9763" h="9763" extrusionOk="0">
                <a:moveTo>
                  <a:pt x="4881" y="3442"/>
                </a:moveTo>
                <a:cubicBezTo>
                  <a:pt x="5670" y="3442"/>
                  <a:pt x="6321" y="4092"/>
                  <a:pt x="6321" y="4882"/>
                </a:cubicBezTo>
                <a:cubicBezTo>
                  <a:pt x="6321" y="5654"/>
                  <a:pt x="5670" y="6305"/>
                  <a:pt x="4881" y="6305"/>
                </a:cubicBezTo>
                <a:cubicBezTo>
                  <a:pt x="4090" y="6305"/>
                  <a:pt x="3458" y="5654"/>
                  <a:pt x="3458" y="4882"/>
                </a:cubicBezTo>
                <a:cubicBezTo>
                  <a:pt x="3458" y="4092"/>
                  <a:pt x="4090" y="3442"/>
                  <a:pt x="4881" y="3442"/>
                </a:cubicBezTo>
                <a:close/>
                <a:moveTo>
                  <a:pt x="4881" y="1"/>
                </a:moveTo>
                <a:cubicBezTo>
                  <a:pt x="2194" y="1"/>
                  <a:pt x="0" y="2178"/>
                  <a:pt x="0" y="4882"/>
                </a:cubicBezTo>
                <a:cubicBezTo>
                  <a:pt x="0" y="7569"/>
                  <a:pt x="2194" y="9763"/>
                  <a:pt x="4881" y="9763"/>
                </a:cubicBezTo>
                <a:cubicBezTo>
                  <a:pt x="7585" y="9763"/>
                  <a:pt x="9762" y="7569"/>
                  <a:pt x="9762" y="4882"/>
                </a:cubicBezTo>
                <a:cubicBezTo>
                  <a:pt x="9762" y="2178"/>
                  <a:pt x="7585" y="1"/>
                  <a:pt x="48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76"/>
          <p:cNvSpPr/>
          <p:nvPr/>
        </p:nvSpPr>
        <p:spPr>
          <a:xfrm>
            <a:off x="4005001" y="3096815"/>
            <a:ext cx="586046" cy="43440"/>
          </a:xfrm>
          <a:custGeom>
            <a:avLst/>
            <a:gdLst/>
            <a:ahLst/>
            <a:cxnLst/>
            <a:rect l="l" t="t" r="r" b="b"/>
            <a:pathLst>
              <a:path w="34132" h="2530" extrusionOk="0">
                <a:moveTo>
                  <a:pt x="0" y="1"/>
                </a:moveTo>
                <a:lnTo>
                  <a:pt x="0" y="2529"/>
                </a:lnTo>
                <a:lnTo>
                  <a:pt x="34132" y="2529"/>
                </a:lnTo>
                <a:lnTo>
                  <a:pt x="341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76"/>
          <p:cNvSpPr/>
          <p:nvPr/>
        </p:nvSpPr>
        <p:spPr>
          <a:xfrm>
            <a:off x="4169281" y="3367530"/>
            <a:ext cx="343383" cy="21119"/>
          </a:xfrm>
          <a:custGeom>
            <a:avLst/>
            <a:gdLst/>
            <a:ahLst/>
            <a:cxnLst/>
            <a:rect l="l" t="t" r="r" b="b"/>
            <a:pathLst>
              <a:path w="19999" h="1230" extrusionOk="0">
                <a:moveTo>
                  <a:pt x="0" y="1"/>
                </a:moveTo>
                <a:lnTo>
                  <a:pt x="0" y="1230"/>
                </a:lnTo>
                <a:lnTo>
                  <a:pt x="19999" y="1230"/>
                </a:lnTo>
                <a:lnTo>
                  <a:pt x="199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76"/>
          <p:cNvSpPr/>
          <p:nvPr/>
        </p:nvSpPr>
        <p:spPr>
          <a:xfrm>
            <a:off x="4169281" y="3323524"/>
            <a:ext cx="537816" cy="21119"/>
          </a:xfrm>
          <a:custGeom>
            <a:avLst/>
            <a:gdLst/>
            <a:ahLst/>
            <a:cxnLst/>
            <a:rect l="l" t="t" r="r" b="b"/>
            <a:pathLst>
              <a:path w="31323" h="1230" extrusionOk="0">
                <a:moveTo>
                  <a:pt x="0" y="0"/>
                </a:moveTo>
                <a:lnTo>
                  <a:pt x="0" y="1229"/>
                </a:lnTo>
                <a:lnTo>
                  <a:pt x="31323" y="1229"/>
                </a:lnTo>
                <a:lnTo>
                  <a:pt x="313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76"/>
          <p:cNvSpPr/>
          <p:nvPr/>
        </p:nvSpPr>
        <p:spPr>
          <a:xfrm>
            <a:off x="3729462" y="3212899"/>
            <a:ext cx="67238" cy="53965"/>
          </a:xfrm>
          <a:custGeom>
            <a:avLst/>
            <a:gdLst/>
            <a:ahLst/>
            <a:cxnLst/>
            <a:rect l="l" t="t" r="r" b="b"/>
            <a:pathLst>
              <a:path w="3916" h="3143" extrusionOk="0">
                <a:moveTo>
                  <a:pt x="2897" y="0"/>
                </a:moveTo>
                <a:cubicBezTo>
                  <a:pt x="2704" y="0"/>
                  <a:pt x="2529" y="52"/>
                  <a:pt x="2370" y="176"/>
                </a:cubicBezTo>
                <a:lnTo>
                  <a:pt x="492" y="1510"/>
                </a:lnTo>
                <a:cubicBezTo>
                  <a:pt x="88" y="1808"/>
                  <a:pt x="0" y="2370"/>
                  <a:pt x="281" y="2774"/>
                </a:cubicBezTo>
                <a:cubicBezTo>
                  <a:pt x="457" y="3002"/>
                  <a:pt x="738" y="3142"/>
                  <a:pt x="1019" y="3142"/>
                </a:cubicBezTo>
                <a:cubicBezTo>
                  <a:pt x="1194" y="3142"/>
                  <a:pt x="1370" y="3090"/>
                  <a:pt x="1527" y="2967"/>
                </a:cubicBezTo>
                <a:lnTo>
                  <a:pt x="3423" y="1632"/>
                </a:lnTo>
                <a:cubicBezTo>
                  <a:pt x="3810" y="1335"/>
                  <a:pt x="3915" y="773"/>
                  <a:pt x="3617" y="368"/>
                </a:cubicBezTo>
                <a:cubicBezTo>
                  <a:pt x="3442" y="122"/>
                  <a:pt x="3178" y="0"/>
                  <a:pt x="2897" y="0"/>
                </a:cubicBezTo>
                <a:close/>
              </a:path>
            </a:pathLst>
          </a:custGeom>
          <a:solidFill>
            <a:srgbClr val="ED6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76"/>
          <p:cNvSpPr/>
          <p:nvPr/>
        </p:nvSpPr>
        <p:spPr>
          <a:xfrm>
            <a:off x="3648353" y="3235495"/>
            <a:ext cx="113974" cy="37173"/>
          </a:xfrm>
          <a:custGeom>
            <a:avLst/>
            <a:gdLst/>
            <a:ahLst/>
            <a:cxnLst/>
            <a:rect l="l" t="t" r="r" b="b"/>
            <a:pathLst>
              <a:path w="6638" h="2165" extrusionOk="0">
                <a:moveTo>
                  <a:pt x="6480" y="0"/>
                </a:moveTo>
                <a:lnTo>
                  <a:pt x="71" y="370"/>
                </a:lnTo>
                <a:cubicBezTo>
                  <a:pt x="36" y="387"/>
                  <a:pt x="1" y="405"/>
                  <a:pt x="1" y="457"/>
                </a:cubicBezTo>
                <a:lnTo>
                  <a:pt x="106" y="2107"/>
                </a:lnTo>
                <a:cubicBezTo>
                  <a:pt x="106" y="2136"/>
                  <a:pt x="130" y="2165"/>
                  <a:pt x="158" y="2165"/>
                </a:cubicBezTo>
                <a:cubicBezTo>
                  <a:pt x="164" y="2165"/>
                  <a:pt x="170" y="2164"/>
                  <a:pt x="176" y="2161"/>
                </a:cubicBezTo>
                <a:lnTo>
                  <a:pt x="6586" y="1791"/>
                </a:lnTo>
                <a:cubicBezTo>
                  <a:pt x="6621" y="1791"/>
                  <a:pt x="6638" y="1756"/>
                  <a:pt x="6638" y="1721"/>
                </a:cubicBezTo>
                <a:lnTo>
                  <a:pt x="6550" y="71"/>
                </a:lnTo>
                <a:cubicBezTo>
                  <a:pt x="6550" y="19"/>
                  <a:pt x="6515" y="0"/>
                  <a:pt x="6480" y="0"/>
                </a:cubicBezTo>
                <a:close/>
              </a:path>
            </a:pathLst>
          </a:custGeom>
          <a:solidFill>
            <a:srgbClr val="ED6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76"/>
          <p:cNvSpPr/>
          <p:nvPr/>
        </p:nvSpPr>
        <p:spPr>
          <a:xfrm>
            <a:off x="3650773" y="3209878"/>
            <a:ext cx="112755" cy="30769"/>
          </a:xfrm>
          <a:custGeom>
            <a:avLst/>
            <a:gdLst/>
            <a:ahLst/>
            <a:cxnLst/>
            <a:rect l="l" t="t" r="r" b="b"/>
            <a:pathLst>
              <a:path w="6567" h="1792" extrusionOk="0">
                <a:moveTo>
                  <a:pt x="896" y="1"/>
                </a:moveTo>
                <a:cubicBezTo>
                  <a:pt x="405" y="1"/>
                  <a:pt x="0" y="404"/>
                  <a:pt x="0" y="895"/>
                </a:cubicBezTo>
                <a:cubicBezTo>
                  <a:pt x="0" y="1141"/>
                  <a:pt x="106" y="1370"/>
                  <a:pt x="264" y="1527"/>
                </a:cubicBezTo>
                <a:cubicBezTo>
                  <a:pt x="440" y="1686"/>
                  <a:pt x="651" y="1792"/>
                  <a:pt x="896" y="1792"/>
                </a:cubicBezTo>
                <a:lnTo>
                  <a:pt x="5654" y="1792"/>
                </a:lnTo>
                <a:cubicBezTo>
                  <a:pt x="6145" y="1792"/>
                  <a:pt x="6567" y="1387"/>
                  <a:pt x="6567" y="895"/>
                </a:cubicBezTo>
                <a:cubicBezTo>
                  <a:pt x="6567" y="650"/>
                  <a:pt x="6461" y="422"/>
                  <a:pt x="6286" y="263"/>
                </a:cubicBezTo>
                <a:cubicBezTo>
                  <a:pt x="6129" y="106"/>
                  <a:pt x="5900" y="1"/>
                  <a:pt x="5654" y="1"/>
                </a:cubicBezTo>
                <a:close/>
              </a:path>
            </a:pathLst>
          </a:custGeom>
          <a:solidFill>
            <a:srgbClr val="F29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76"/>
          <p:cNvSpPr/>
          <p:nvPr/>
        </p:nvSpPr>
        <p:spPr>
          <a:xfrm>
            <a:off x="3666758" y="3251772"/>
            <a:ext cx="113374" cy="35902"/>
          </a:xfrm>
          <a:custGeom>
            <a:avLst/>
            <a:gdLst/>
            <a:ahLst/>
            <a:cxnLst/>
            <a:rect l="l" t="t" r="r" b="b"/>
            <a:pathLst>
              <a:path w="6603" h="2091" extrusionOk="0">
                <a:moveTo>
                  <a:pt x="5671" y="0"/>
                </a:moveTo>
                <a:cubicBezTo>
                  <a:pt x="5654" y="0"/>
                  <a:pt x="5636" y="19"/>
                  <a:pt x="5619" y="19"/>
                </a:cubicBezTo>
                <a:lnTo>
                  <a:pt x="878" y="300"/>
                </a:lnTo>
                <a:cubicBezTo>
                  <a:pt x="387" y="316"/>
                  <a:pt x="0" y="756"/>
                  <a:pt x="36" y="1248"/>
                </a:cubicBezTo>
                <a:cubicBezTo>
                  <a:pt x="71" y="1721"/>
                  <a:pt x="457" y="2091"/>
                  <a:pt x="930" y="2091"/>
                </a:cubicBezTo>
                <a:lnTo>
                  <a:pt x="984" y="2091"/>
                </a:lnTo>
                <a:lnTo>
                  <a:pt x="5724" y="1810"/>
                </a:lnTo>
                <a:cubicBezTo>
                  <a:pt x="6233" y="1774"/>
                  <a:pt x="6602" y="1353"/>
                  <a:pt x="6567" y="861"/>
                </a:cubicBezTo>
                <a:cubicBezTo>
                  <a:pt x="6549" y="387"/>
                  <a:pt x="6146" y="0"/>
                  <a:pt x="5671" y="0"/>
                </a:cubicBezTo>
                <a:close/>
              </a:path>
            </a:pathLst>
          </a:custGeom>
          <a:solidFill>
            <a:srgbClr val="F29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76"/>
          <p:cNvSpPr/>
          <p:nvPr/>
        </p:nvSpPr>
        <p:spPr>
          <a:xfrm>
            <a:off x="3747542" y="3228575"/>
            <a:ext cx="67238" cy="53965"/>
          </a:xfrm>
          <a:custGeom>
            <a:avLst/>
            <a:gdLst/>
            <a:ahLst/>
            <a:cxnLst/>
            <a:rect l="l" t="t" r="r" b="b"/>
            <a:pathLst>
              <a:path w="3916" h="3143" extrusionOk="0">
                <a:moveTo>
                  <a:pt x="2897" y="0"/>
                </a:moveTo>
                <a:cubicBezTo>
                  <a:pt x="2705" y="0"/>
                  <a:pt x="2529" y="52"/>
                  <a:pt x="2370" y="158"/>
                </a:cubicBezTo>
                <a:lnTo>
                  <a:pt x="493" y="1510"/>
                </a:lnTo>
                <a:cubicBezTo>
                  <a:pt x="88" y="1791"/>
                  <a:pt x="1" y="2353"/>
                  <a:pt x="282" y="2756"/>
                </a:cubicBezTo>
                <a:cubicBezTo>
                  <a:pt x="457" y="3002"/>
                  <a:pt x="738" y="3142"/>
                  <a:pt x="1019" y="3142"/>
                </a:cubicBezTo>
                <a:cubicBezTo>
                  <a:pt x="1195" y="3142"/>
                  <a:pt x="1370" y="3090"/>
                  <a:pt x="1528" y="2967"/>
                </a:cubicBezTo>
                <a:lnTo>
                  <a:pt x="3424" y="1632"/>
                </a:lnTo>
                <a:cubicBezTo>
                  <a:pt x="3810" y="1335"/>
                  <a:pt x="3916" y="773"/>
                  <a:pt x="3618" y="368"/>
                </a:cubicBezTo>
                <a:cubicBezTo>
                  <a:pt x="3442" y="122"/>
                  <a:pt x="3178" y="0"/>
                  <a:pt x="2897" y="0"/>
                </a:cubicBezTo>
                <a:close/>
              </a:path>
            </a:pathLst>
          </a:custGeom>
          <a:solidFill>
            <a:srgbClr val="F29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76"/>
          <p:cNvSpPr/>
          <p:nvPr/>
        </p:nvSpPr>
        <p:spPr>
          <a:xfrm>
            <a:off x="3618220" y="3209878"/>
            <a:ext cx="101011" cy="77660"/>
          </a:xfrm>
          <a:custGeom>
            <a:avLst/>
            <a:gdLst/>
            <a:ahLst/>
            <a:cxnLst/>
            <a:rect l="l" t="t" r="r" b="b"/>
            <a:pathLst>
              <a:path w="5883" h="4523" extrusionOk="0">
                <a:moveTo>
                  <a:pt x="2195" y="1"/>
                </a:moveTo>
                <a:cubicBezTo>
                  <a:pt x="983" y="1"/>
                  <a:pt x="0" y="984"/>
                  <a:pt x="0" y="2195"/>
                </a:cubicBezTo>
                <a:cubicBezTo>
                  <a:pt x="0" y="3337"/>
                  <a:pt x="861" y="4285"/>
                  <a:pt x="2002" y="4372"/>
                </a:cubicBezTo>
                <a:lnTo>
                  <a:pt x="3476" y="4512"/>
                </a:lnTo>
                <a:cubicBezTo>
                  <a:pt x="3547" y="4519"/>
                  <a:pt x="3618" y="4522"/>
                  <a:pt x="3688" y="4522"/>
                </a:cubicBezTo>
                <a:cubicBezTo>
                  <a:pt x="4880" y="4522"/>
                  <a:pt x="5883" y="3547"/>
                  <a:pt x="5883" y="2335"/>
                </a:cubicBezTo>
                <a:lnTo>
                  <a:pt x="5883" y="2195"/>
                </a:lnTo>
                <a:cubicBezTo>
                  <a:pt x="5883" y="984"/>
                  <a:pt x="4899" y="1"/>
                  <a:pt x="3687" y="1"/>
                </a:cubicBezTo>
                <a:close/>
              </a:path>
            </a:pathLst>
          </a:custGeom>
          <a:solidFill>
            <a:srgbClr val="F29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76"/>
          <p:cNvSpPr/>
          <p:nvPr/>
        </p:nvSpPr>
        <p:spPr>
          <a:xfrm>
            <a:off x="3285403" y="3161974"/>
            <a:ext cx="283992" cy="300870"/>
          </a:xfrm>
          <a:custGeom>
            <a:avLst/>
            <a:gdLst/>
            <a:ahLst/>
            <a:cxnLst/>
            <a:rect l="l" t="t" r="r" b="b"/>
            <a:pathLst>
              <a:path w="16540" h="17523" extrusionOk="0">
                <a:moveTo>
                  <a:pt x="3520" y="1"/>
                </a:moveTo>
                <a:cubicBezTo>
                  <a:pt x="2725" y="1"/>
                  <a:pt x="1926" y="277"/>
                  <a:pt x="1283" y="841"/>
                </a:cubicBezTo>
                <a:cubicBezTo>
                  <a:pt x="597" y="1421"/>
                  <a:pt x="211" y="2194"/>
                  <a:pt x="106" y="3018"/>
                </a:cubicBezTo>
                <a:cubicBezTo>
                  <a:pt x="0" y="3949"/>
                  <a:pt x="265" y="4914"/>
                  <a:pt x="913" y="5670"/>
                </a:cubicBezTo>
                <a:lnTo>
                  <a:pt x="3723" y="8936"/>
                </a:lnTo>
                <a:lnTo>
                  <a:pt x="10097" y="16327"/>
                </a:lnTo>
                <a:cubicBezTo>
                  <a:pt x="10781" y="17118"/>
                  <a:pt x="11742" y="17522"/>
                  <a:pt x="12707" y="17522"/>
                </a:cubicBezTo>
                <a:cubicBezTo>
                  <a:pt x="13499" y="17522"/>
                  <a:pt x="14294" y="17250"/>
                  <a:pt x="14943" y="16696"/>
                </a:cubicBezTo>
                <a:cubicBezTo>
                  <a:pt x="16382" y="15449"/>
                  <a:pt x="16540" y="13290"/>
                  <a:pt x="15294" y="11850"/>
                </a:cubicBezTo>
                <a:lnTo>
                  <a:pt x="8903" y="4441"/>
                </a:lnTo>
                <a:lnTo>
                  <a:pt x="6111" y="1192"/>
                </a:lnTo>
                <a:cubicBezTo>
                  <a:pt x="5438" y="404"/>
                  <a:pt x="4481" y="1"/>
                  <a:pt x="3520" y="1"/>
                </a:cubicBezTo>
                <a:close/>
              </a:path>
            </a:pathLst>
          </a:custGeom>
          <a:solidFill>
            <a:srgbClr val="F29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76"/>
          <p:cNvSpPr/>
          <p:nvPr/>
        </p:nvSpPr>
        <p:spPr>
          <a:xfrm>
            <a:off x="3439466" y="3234293"/>
            <a:ext cx="241462" cy="228447"/>
          </a:xfrm>
          <a:custGeom>
            <a:avLst/>
            <a:gdLst/>
            <a:ahLst/>
            <a:cxnLst/>
            <a:rect l="l" t="t" r="r" b="b"/>
            <a:pathLst>
              <a:path w="14063" h="13305" extrusionOk="0">
                <a:moveTo>
                  <a:pt x="11184" y="0"/>
                </a:moveTo>
                <a:lnTo>
                  <a:pt x="1405" y="7409"/>
                </a:lnTo>
                <a:cubicBezTo>
                  <a:pt x="35" y="8727"/>
                  <a:pt x="0" y="10904"/>
                  <a:pt x="1334" y="12255"/>
                </a:cubicBezTo>
                <a:cubicBezTo>
                  <a:pt x="2005" y="12953"/>
                  <a:pt x="2900" y="13305"/>
                  <a:pt x="3795" y="13305"/>
                </a:cubicBezTo>
                <a:cubicBezTo>
                  <a:pt x="4656" y="13305"/>
                  <a:pt x="5517" y="12980"/>
                  <a:pt x="6180" y="12326"/>
                </a:cubicBezTo>
                <a:lnTo>
                  <a:pt x="14063" y="2968"/>
                </a:lnTo>
                <a:lnTo>
                  <a:pt x="11184" y="0"/>
                </a:lnTo>
                <a:close/>
              </a:path>
            </a:pathLst>
          </a:custGeom>
          <a:solidFill>
            <a:srgbClr val="F29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76"/>
          <p:cNvSpPr/>
          <p:nvPr/>
        </p:nvSpPr>
        <p:spPr>
          <a:xfrm>
            <a:off x="3274551" y="3156257"/>
            <a:ext cx="177280" cy="171494"/>
          </a:xfrm>
          <a:custGeom>
            <a:avLst/>
            <a:gdLst/>
            <a:ahLst/>
            <a:cxnLst/>
            <a:rect l="l" t="t" r="r" b="b"/>
            <a:pathLst>
              <a:path w="10325" h="9988" extrusionOk="0">
                <a:moveTo>
                  <a:pt x="4281" y="0"/>
                </a:moveTo>
                <a:cubicBezTo>
                  <a:pt x="3397" y="0"/>
                  <a:pt x="2511" y="304"/>
                  <a:pt x="1791" y="928"/>
                </a:cubicBezTo>
                <a:cubicBezTo>
                  <a:pt x="176" y="2316"/>
                  <a:pt x="0" y="4739"/>
                  <a:pt x="1388" y="6336"/>
                </a:cubicBezTo>
                <a:lnTo>
                  <a:pt x="4530" y="9988"/>
                </a:lnTo>
                <a:cubicBezTo>
                  <a:pt x="6796" y="8759"/>
                  <a:pt x="8674" y="6968"/>
                  <a:pt x="10324" y="4950"/>
                </a:cubicBezTo>
                <a:lnTo>
                  <a:pt x="7199" y="1333"/>
                </a:lnTo>
                <a:cubicBezTo>
                  <a:pt x="6437" y="454"/>
                  <a:pt x="5361" y="0"/>
                  <a:pt x="42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76"/>
          <p:cNvSpPr/>
          <p:nvPr/>
        </p:nvSpPr>
        <p:spPr>
          <a:xfrm>
            <a:off x="3227232" y="4328293"/>
            <a:ext cx="111845" cy="91344"/>
          </a:xfrm>
          <a:custGeom>
            <a:avLst/>
            <a:gdLst/>
            <a:ahLst/>
            <a:cxnLst/>
            <a:rect l="l" t="t" r="r" b="b"/>
            <a:pathLst>
              <a:path w="6514" h="5320" extrusionOk="0">
                <a:moveTo>
                  <a:pt x="1" y="0"/>
                </a:moveTo>
                <a:lnTo>
                  <a:pt x="1" y="5319"/>
                </a:lnTo>
                <a:lnTo>
                  <a:pt x="6514" y="5319"/>
                </a:lnTo>
                <a:lnTo>
                  <a:pt x="65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76"/>
          <p:cNvSpPr/>
          <p:nvPr/>
        </p:nvSpPr>
        <p:spPr>
          <a:xfrm>
            <a:off x="2885984" y="4244162"/>
            <a:ext cx="138081" cy="126646"/>
          </a:xfrm>
          <a:custGeom>
            <a:avLst/>
            <a:gdLst/>
            <a:ahLst/>
            <a:cxnLst/>
            <a:rect l="l" t="t" r="r" b="b"/>
            <a:pathLst>
              <a:path w="8042" h="7376" extrusionOk="0">
                <a:moveTo>
                  <a:pt x="2002" y="1"/>
                </a:moveTo>
                <a:lnTo>
                  <a:pt x="0" y="4935"/>
                </a:lnTo>
                <a:lnTo>
                  <a:pt x="6057" y="7375"/>
                </a:lnTo>
                <a:lnTo>
                  <a:pt x="8042" y="2442"/>
                </a:lnTo>
                <a:lnTo>
                  <a:pt x="20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76"/>
          <p:cNvSpPr/>
          <p:nvPr/>
        </p:nvSpPr>
        <p:spPr>
          <a:xfrm>
            <a:off x="3210354" y="3342204"/>
            <a:ext cx="182706" cy="1040073"/>
          </a:xfrm>
          <a:custGeom>
            <a:avLst/>
            <a:gdLst/>
            <a:ahLst/>
            <a:cxnLst/>
            <a:rect l="l" t="t" r="r" b="b"/>
            <a:pathLst>
              <a:path w="10641" h="60575" extrusionOk="0">
                <a:moveTo>
                  <a:pt x="5320" y="1"/>
                </a:moveTo>
                <a:cubicBezTo>
                  <a:pt x="2405" y="1"/>
                  <a:pt x="35" y="2372"/>
                  <a:pt x="35" y="5286"/>
                </a:cubicBezTo>
                <a:lnTo>
                  <a:pt x="0" y="60574"/>
                </a:lnTo>
                <a:lnTo>
                  <a:pt x="0" y="60574"/>
                </a:lnTo>
                <a:lnTo>
                  <a:pt x="9744" y="60048"/>
                </a:lnTo>
                <a:lnTo>
                  <a:pt x="10587" y="5373"/>
                </a:lnTo>
                <a:cubicBezTo>
                  <a:pt x="10640" y="2424"/>
                  <a:pt x="8269" y="1"/>
                  <a:pt x="53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76"/>
          <p:cNvSpPr/>
          <p:nvPr/>
        </p:nvSpPr>
        <p:spPr>
          <a:xfrm>
            <a:off x="3227232" y="4381640"/>
            <a:ext cx="256863" cy="112464"/>
          </a:xfrm>
          <a:custGeom>
            <a:avLst/>
            <a:gdLst/>
            <a:ahLst/>
            <a:cxnLst/>
            <a:rect l="l" t="t" r="r" b="b"/>
            <a:pathLst>
              <a:path w="14960" h="6550" extrusionOk="0">
                <a:moveTo>
                  <a:pt x="6514" y="0"/>
                </a:moveTo>
                <a:lnTo>
                  <a:pt x="5479" y="2212"/>
                </a:lnTo>
                <a:lnTo>
                  <a:pt x="1" y="2212"/>
                </a:lnTo>
                <a:lnTo>
                  <a:pt x="1" y="6550"/>
                </a:lnTo>
                <a:lnTo>
                  <a:pt x="14960" y="6550"/>
                </a:lnTo>
                <a:cubicBezTo>
                  <a:pt x="14960" y="1739"/>
                  <a:pt x="11940" y="1704"/>
                  <a:pt x="9938" y="1580"/>
                </a:cubicBezTo>
                <a:cubicBezTo>
                  <a:pt x="7937" y="1440"/>
                  <a:pt x="6514" y="0"/>
                  <a:pt x="6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76"/>
          <p:cNvSpPr/>
          <p:nvPr/>
        </p:nvSpPr>
        <p:spPr>
          <a:xfrm>
            <a:off x="2895634" y="3339251"/>
            <a:ext cx="410603" cy="991482"/>
          </a:xfrm>
          <a:custGeom>
            <a:avLst/>
            <a:gdLst/>
            <a:ahLst/>
            <a:cxnLst/>
            <a:rect l="l" t="t" r="r" b="b"/>
            <a:pathLst>
              <a:path w="23914" h="57745" extrusionOk="0">
                <a:moveTo>
                  <a:pt x="18890" y="0"/>
                </a:moveTo>
                <a:cubicBezTo>
                  <a:pt x="16694" y="0"/>
                  <a:pt x="14669" y="1448"/>
                  <a:pt x="14046" y="3684"/>
                </a:cubicBezTo>
                <a:lnTo>
                  <a:pt x="0" y="54900"/>
                </a:lnTo>
                <a:lnTo>
                  <a:pt x="8585" y="57745"/>
                </a:lnTo>
                <a:lnTo>
                  <a:pt x="23720" y="6441"/>
                </a:lnTo>
                <a:cubicBezTo>
                  <a:pt x="23860" y="5967"/>
                  <a:pt x="23914" y="5493"/>
                  <a:pt x="23914" y="5019"/>
                </a:cubicBezTo>
                <a:cubicBezTo>
                  <a:pt x="23914" y="2912"/>
                  <a:pt x="22579" y="945"/>
                  <a:pt x="20489" y="261"/>
                </a:cubicBezTo>
                <a:cubicBezTo>
                  <a:pt x="19958" y="84"/>
                  <a:pt x="19419" y="0"/>
                  <a:pt x="188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76"/>
          <p:cNvSpPr/>
          <p:nvPr/>
        </p:nvSpPr>
        <p:spPr>
          <a:xfrm>
            <a:off x="2858255" y="4328894"/>
            <a:ext cx="268917" cy="165210"/>
          </a:xfrm>
          <a:custGeom>
            <a:avLst/>
            <a:gdLst/>
            <a:ahLst/>
            <a:cxnLst/>
            <a:rect l="l" t="t" r="r" b="b"/>
            <a:pathLst>
              <a:path w="15662" h="9622" extrusionOk="0">
                <a:moveTo>
                  <a:pt x="1615" y="0"/>
                </a:moveTo>
                <a:lnTo>
                  <a:pt x="0" y="4020"/>
                </a:lnTo>
                <a:lnTo>
                  <a:pt x="13871" y="9622"/>
                </a:lnTo>
                <a:cubicBezTo>
                  <a:pt x="15661" y="5162"/>
                  <a:pt x="12887" y="4003"/>
                  <a:pt x="11078" y="3142"/>
                </a:cubicBezTo>
                <a:cubicBezTo>
                  <a:pt x="9271" y="2265"/>
                  <a:pt x="8498" y="403"/>
                  <a:pt x="8498" y="403"/>
                </a:cubicBezTo>
                <a:lnTo>
                  <a:pt x="6707" y="2054"/>
                </a:lnTo>
                <a:lnTo>
                  <a:pt x="1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76"/>
          <p:cNvSpPr/>
          <p:nvPr/>
        </p:nvSpPr>
        <p:spPr>
          <a:xfrm>
            <a:off x="3265503" y="3830561"/>
            <a:ext cx="112172" cy="112172"/>
          </a:xfrm>
          <a:custGeom>
            <a:avLst/>
            <a:gdLst/>
            <a:ahLst/>
            <a:cxnLst/>
            <a:rect l="l" t="t" r="r" b="b"/>
            <a:pathLst>
              <a:path w="6533" h="6533" extrusionOk="0">
                <a:moveTo>
                  <a:pt x="3266" y="1"/>
                </a:moveTo>
                <a:cubicBezTo>
                  <a:pt x="1476" y="1"/>
                  <a:pt x="1" y="1459"/>
                  <a:pt x="1" y="3267"/>
                </a:cubicBezTo>
                <a:cubicBezTo>
                  <a:pt x="1" y="5058"/>
                  <a:pt x="1476" y="6532"/>
                  <a:pt x="3266" y="6532"/>
                </a:cubicBezTo>
                <a:cubicBezTo>
                  <a:pt x="5076" y="6532"/>
                  <a:pt x="6532" y="5058"/>
                  <a:pt x="6532" y="3267"/>
                </a:cubicBezTo>
                <a:cubicBezTo>
                  <a:pt x="6532" y="1459"/>
                  <a:pt x="5076" y="1"/>
                  <a:pt x="32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76"/>
          <p:cNvSpPr/>
          <p:nvPr/>
        </p:nvSpPr>
        <p:spPr>
          <a:xfrm>
            <a:off x="3055999" y="3806163"/>
            <a:ext cx="112172" cy="112154"/>
          </a:xfrm>
          <a:custGeom>
            <a:avLst/>
            <a:gdLst/>
            <a:ahLst/>
            <a:cxnLst/>
            <a:rect l="l" t="t" r="r" b="b"/>
            <a:pathLst>
              <a:path w="6533" h="6532" extrusionOk="0">
                <a:moveTo>
                  <a:pt x="3267" y="0"/>
                </a:moveTo>
                <a:cubicBezTo>
                  <a:pt x="1457" y="0"/>
                  <a:pt x="1" y="1475"/>
                  <a:pt x="1" y="3266"/>
                </a:cubicBezTo>
                <a:cubicBezTo>
                  <a:pt x="1" y="5074"/>
                  <a:pt x="1457" y="6532"/>
                  <a:pt x="3267" y="6532"/>
                </a:cubicBezTo>
                <a:cubicBezTo>
                  <a:pt x="5074" y="6532"/>
                  <a:pt x="6532" y="5074"/>
                  <a:pt x="6532" y="3266"/>
                </a:cubicBezTo>
                <a:cubicBezTo>
                  <a:pt x="6532" y="1475"/>
                  <a:pt x="5074" y="0"/>
                  <a:pt x="3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76"/>
          <p:cNvSpPr/>
          <p:nvPr/>
        </p:nvSpPr>
        <p:spPr>
          <a:xfrm>
            <a:off x="2904064" y="4266122"/>
            <a:ext cx="151645" cy="26614"/>
          </a:xfrm>
          <a:custGeom>
            <a:avLst/>
            <a:gdLst/>
            <a:ahLst/>
            <a:cxnLst/>
            <a:rect l="l" t="t" r="r" b="b"/>
            <a:pathLst>
              <a:path w="8832" h="1550" extrusionOk="0">
                <a:moveTo>
                  <a:pt x="131" y="1"/>
                </a:moveTo>
                <a:cubicBezTo>
                  <a:pt x="75" y="1"/>
                  <a:pt x="34" y="49"/>
                  <a:pt x="18" y="110"/>
                </a:cubicBezTo>
                <a:cubicBezTo>
                  <a:pt x="1" y="180"/>
                  <a:pt x="53" y="232"/>
                  <a:pt x="123" y="250"/>
                </a:cubicBezTo>
                <a:lnTo>
                  <a:pt x="8674" y="1531"/>
                </a:lnTo>
                <a:cubicBezTo>
                  <a:pt x="8674" y="1531"/>
                  <a:pt x="8674" y="1549"/>
                  <a:pt x="8691" y="1549"/>
                </a:cubicBezTo>
                <a:cubicBezTo>
                  <a:pt x="8745" y="1549"/>
                  <a:pt x="8797" y="1496"/>
                  <a:pt x="8815" y="1426"/>
                </a:cubicBezTo>
                <a:cubicBezTo>
                  <a:pt x="8832" y="1356"/>
                  <a:pt x="8780" y="1304"/>
                  <a:pt x="8709" y="1285"/>
                </a:cubicBezTo>
                <a:lnTo>
                  <a:pt x="158" y="4"/>
                </a:lnTo>
                <a:cubicBezTo>
                  <a:pt x="149" y="2"/>
                  <a:pt x="140" y="1"/>
                  <a:pt x="1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76"/>
          <p:cNvSpPr/>
          <p:nvPr/>
        </p:nvSpPr>
        <p:spPr>
          <a:xfrm>
            <a:off x="3212449" y="4316172"/>
            <a:ext cx="159183" cy="38667"/>
          </a:xfrm>
          <a:custGeom>
            <a:avLst/>
            <a:gdLst/>
            <a:ahLst/>
            <a:cxnLst/>
            <a:rect l="l" t="t" r="r" b="b"/>
            <a:pathLst>
              <a:path w="9271" h="2252" extrusionOk="0">
                <a:moveTo>
                  <a:pt x="9124" y="0"/>
                </a:moveTo>
                <a:cubicBezTo>
                  <a:pt x="9114" y="0"/>
                  <a:pt x="9105" y="1"/>
                  <a:pt x="9095" y="4"/>
                </a:cubicBezTo>
                <a:lnTo>
                  <a:pt x="106" y="2005"/>
                </a:lnTo>
                <a:cubicBezTo>
                  <a:pt x="54" y="2022"/>
                  <a:pt x="1" y="2076"/>
                  <a:pt x="19" y="2146"/>
                </a:cubicBezTo>
                <a:cubicBezTo>
                  <a:pt x="36" y="2216"/>
                  <a:pt x="89" y="2251"/>
                  <a:pt x="141" y="2251"/>
                </a:cubicBezTo>
                <a:lnTo>
                  <a:pt x="176" y="2251"/>
                </a:lnTo>
                <a:lnTo>
                  <a:pt x="9166" y="250"/>
                </a:lnTo>
                <a:cubicBezTo>
                  <a:pt x="9236" y="231"/>
                  <a:pt x="9271" y="179"/>
                  <a:pt x="9254" y="109"/>
                </a:cubicBezTo>
                <a:cubicBezTo>
                  <a:pt x="9238" y="48"/>
                  <a:pt x="9184" y="0"/>
                  <a:pt x="9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76"/>
          <p:cNvSpPr/>
          <p:nvPr/>
        </p:nvSpPr>
        <p:spPr>
          <a:xfrm>
            <a:off x="2879649" y="4339969"/>
            <a:ext cx="39508" cy="80871"/>
          </a:xfrm>
          <a:custGeom>
            <a:avLst/>
            <a:gdLst/>
            <a:ahLst/>
            <a:cxnLst/>
            <a:rect l="l" t="t" r="r" b="b"/>
            <a:pathLst>
              <a:path w="2301" h="4710" extrusionOk="0">
                <a:moveTo>
                  <a:pt x="141" y="0"/>
                </a:moveTo>
                <a:cubicBezTo>
                  <a:pt x="110" y="0"/>
                  <a:pt x="79" y="13"/>
                  <a:pt x="53" y="39"/>
                </a:cubicBezTo>
                <a:cubicBezTo>
                  <a:pt x="0" y="93"/>
                  <a:pt x="18" y="180"/>
                  <a:pt x="70" y="215"/>
                </a:cubicBezTo>
                <a:cubicBezTo>
                  <a:pt x="1299" y="1303"/>
                  <a:pt x="2037" y="2937"/>
                  <a:pt x="2055" y="4569"/>
                </a:cubicBezTo>
                <a:cubicBezTo>
                  <a:pt x="2055" y="4639"/>
                  <a:pt x="2107" y="4710"/>
                  <a:pt x="2177" y="4710"/>
                </a:cubicBezTo>
                <a:cubicBezTo>
                  <a:pt x="2247" y="4710"/>
                  <a:pt x="2301" y="4639"/>
                  <a:pt x="2301" y="4569"/>
                </a:cubicBezTo>
                <a:cubicBezTo>
                  <a:pt x="2301" y="2867"/>
                  <a:pt x="1528" y="1163"/>
                  <a:pt x="229" y="39"/>
                </a:cubicBezTo>
                <a:cubicBezTo>
                  <a:pt x="202" y="13"/>
                  <a:pt x="171" y="0"/>
                  <a:pt x="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76"/>
          <p:cNvSpPr/>
          <p:nvPr/>
        </p:nvSpPr>
        <p:spPr>
          <a:xfrm>
            <a:off x="3013195" y="4408270"/>
            <a:ext cx="75393" cy="49656"/>
          </a:xfrm>
          <a:custGeom>
            <a:avLst/>
            <a:gdLst/>
            <a:ahLst/>
            <a:cxnLst/>
            <a:rect l="l" t="t" r="r" b="b"/>
            <a:pathLst>
              <a:path w="4391" h="2892" extrusionOk="0">
                <a:moveTo>
                  <a:pt x="3963" y="1"/>
                </a:moveTo>
                <a:cubicBezTo>
                  <a:pt x="3168" y="1"/>
                  <a:pt x="2373" y="241"/>
                  <a:pt x="1703" y="661"/>
                </a:cubicBezTo>
                <a:cubicBezTo>
                  <a:pt x="949" y="1153"/>
                  <a:pt x="352" y="1874"/>
                  <a:pt x="36" y="2716"/>
                </a:cubicBezTo>
                <a:cubicBezTo>
                  <a:pt x="1" y="2768"/>
                  <a:pt x="36" y="2857"/>
                  <a:pt x="106" y="2874"/>
                </a:cubicBezTo>
                <a:cubicBezTo>
                  <a:pt x="123" y="2874"/>
                  <a:pt x="123" y="2892"/>
                  <a:pt x="141" y="2892"/>
                </a:cubicBezTo>
                <a:cubicBezTo>
                  <a:pt x="193" y="2892"/>
                  <a:pt x="247" y="2857"/>
                  <a:pt x="263" y="2803"/>
                </a:cubicBezTo>
                <a:cubicBezTo>
                  <a:pt x="579" y="2014"/>
                  <a:pt x="1124" y="1347"/>
                  <a:pt x="1844" y="890"/>
                </a:cubicBezTo>
                <a:cubicBezTo>
                  <a:pt x="2479" y="477"/>
                  <a:pt x="3244" y="251"/>
                  <a:pt x="4008" y="251"/>
                </a:cubicBezTo>
                <a:cubicBezTo>
                  <a:pt x="4089" y="251"/>
                  <a:pt x="4169" y="253"/>
                  <a:pt x="4250" y="258"/>
                </a:cubicBezTo>
                <a:cubicBezTo>
                  <a:pt x="4320" y="258"/>
                  <a:pt x="4372" y="205"/>
                  <a:pt x="4390" y="135"/>
                </a:cubicBezTo>
                <a:cubicBezTo>
                  <a:pt x="4390" y="64"/>
                  <a:pt x="4337" y="12"/>
                  <a:pt x="4266" y="12"/>
                </a:cubicBezTo>
                <a:cubicBezTo>
                  <a:pt x="4165" y="5"/>
                  <a:pt x="4064" y="1"/>
                  <a:pt x="39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76"/>
          <p:cNvSpPr/>
          <p:nvPr/>
        </p:nvSpPr>
        <p:spPr>
          <a:xfrm>
            <a:off x="3398465" y="4415790"/>
            <a:ext cx="41620" cy="72578"/>
          </a:xfrm>
          <a:custGeom>
            <a:avLst/>
            <a:gdLst/>
            <a:ahLst/>
            <a:cxnLst/>
            <a:rect l="l" t="t" r="r" b="b"/>
            <a:pathLst>
              <a:path w="2424" h="4227" extrusionOk="0">
                <a:moveTo>
                  <a:pt x="2275" y="0"/>
                </a:moveTo>
                <a:cubicBezTo>
                  <a:pt x="2250" y="0"/>
                  <a:pt x="2222" y="10"/>
                  <a:pt x="2194" y="31"/>
                </a:cubicBezTo>
                <a:cubicBezTo>
                  <a:pt x="860" y="891"/>
                  <a:pt x="0" y="2489"/>
                  <a:pt x="0" y="4086"/>
                </a:cubicBezTo>
                <a:cubicBezTo>
                  <a:pt x="0" y="4156"/>
                  <a:pt x="70" y="4227"/>
                  <a:pt x="141" y="4227"/>
                </a:cubicBezTo>
                <a:cubicBezTo>
                  <a:pt x="211" y="4227"/>
                  <a:pt x="263" y="4156"/>
                  <a:pt x="263" y="4086"/>
                </a:cubicBezTo>
                <a:cubicBezTo>
                  <a:pt x="263" y="2576"/>
                  <a:pt x="1071" y="1066"/>
                  <a:pt x="2335" y="242"/>
                </a:cubicBezTo>
                <a:cubicBezTo>
                  <a:pt x="2405" y="207"/>
                  <a:pt x="2423" y="118"/>
                  <a:pt x="2370" y="66"/>
                </a:cubicBezTo>
                <a:cubicBezTo>
                  <a:pt x="2349" y="24"/>
                  <a:pt x="2314" y="0"/>
                  <a:pt x="2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76"/>
          <p:cNvSpPr/>
          <p:nvPr/>
        </p:nvSpPr>
        <p:spPr>
          <a:xfrm>
            <a:off x="3229035" y="4438248"/>
            <a:ext cx="69367" cy="54343"/>
          </a:xfrm>
          <a:custGeom>
            <a:avLst/>
            <a:gdLst/>
            <a:ahLst/>
            <a:cxnLst/>
            <a:rect l="l" t="t" r="r" b="b"/>
            <a:pathLst>
              <a:path w="4040" h="3165" extrusionOk="0">
                <a:moveTo>
                  <a:pt x="131" y="1"/>
                </a:moveTo>
                <a:cubicBezTo>
                  <a:pt x="71" y="1"/>
                  <a:pt x="18" y="48"/>
                  <a:pt x="18" y="109"/>
                </a:cubicBezTo>
                <a:cubicBezTo>
                  <a:pt x="1" y="180"/>
                  <a:pt x="53" y="250"/>
                  <a:pt x="123" y="250"/>
                </a:cubicBezTo>
                <a:cubicBezTo>
                  <a:pt x="1703" y="460"/>
                  <a:pt x="3178" y="1602"/>
                  <a:pt x="3775" y="3094"/>
                </a:cubicBezTo>
                <a:cubicBezTo>
                  <a:pt x="3793" y="3147"/>
                  <a:pt x="3845" y="3164"/>
                  <a:pt x="3899" y="3164"/>
                </a:cubicBezTo>
                <a:lnTo>
                  <a:pt x="3934" y="3164"/>
                </a:lnTo>
                <a:cubicBezTo>
                  <a:pt x="4004" y="3129"/>
                  <a:pt x="4039" y="3059"/>
                  <a:pt x="4004" y="2989"/>
                </a:cubicBezTo>
                <a:cubicBezTo>
                  <a:pt x="3372" y="1409"/>
                  <a:pt x="1862" y="233"/>
                  <a:pt x="158" y="4"/>
                </a:cubicBezTo>
                <a:cubicBezTo>
                  <a:pt x="149" y="2"/>
                  <a:pt x="140" y="1"/>
                  <a:pt x="1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76"/>
          <p:cNvSpPr/>
          <p:nvPr/>
        </p:nvSpPr>
        <p:spPr>
          <a:xfrm>
            <a:off x="3096090" y="3156222"/>
            <a:ext cx="310228" cy="354818"/>
          </a:xfrm>
          <a:custGeom>
            <a:avLst/>
            <a:gdLst/>
            <a:ahLst/>
            <a:cxnLst/>
            <a:rect l="l" t="t" r="r" b="b"/>
            <a:pathLst>
              <a:path w="18068" h="20665" extrusionOk="0">
                <a:moveTo>
                  <a:pt x="3811" y="0"/>
                </a:moveTo>
                <a:cubicBezTo>
                  <a:pt x="1686" y="0"/>
                  <a:pt x="19" y="1721"/>
                  <a:pt x="0" y="3775"/>
                </a:cubicBezTo>
                <a:lnTo>
                  <a:pt x="0" y="20665"/>
                </a:lnTo>
                <a:lnTo>
                  <a:pt x="18068" y="20665"/>
                </a:lnTo>
                <a:lnTo>
                  <a:pt x="18068" y="3775"/>
                </a:lnTo>
                <a:cubicBezTo>
                  <a:pt x="18050" y="1686"/>
                  <a:pt x="16364" y="0"/>
                  <a:pt x="14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76"/>
          <p:cNvSpPr/>
          <p:nvPr/>
        </p:nvSpPr>
        <p:spPr>
          <a:xfrm>
            <a:off x="3187724" y="2941275"/>
            <a:ext cx="47372" cy="116687"/>
          </a:xfrm>
          <a:custGeom>
            <a:avLst/>
            <a:gdLst/>
            <a:ahLst/>
            <a:cxnLst/>
            <a:rect l="l" t="t" r="r" b="b"/>
            <a:pathLst>
              <a:path w="2759" h="6796" extrusionOk="0">
                <a:moveTo>
                  <a:pt x="1389" y="0"/>
                </a:moveTo>
                <a:cubicBezTo>
                  <a:pt x="616" y="0"/>
                  <a:pt x="1" y="667"/>
                  <a:pt x="71" y="1440"/>
                </a:cubicBezTo>
                <a:lnTo>
                  <a:pt x="230" y="2388"/>
                </a:lnTo>
                <a:lnTo>
                  <a:pt x="247" y="2528"/>
                </a:lnTo>
                <a:lnTo>
                  <a:pt x="370" y="3214"/>
                </a:lnTo>
                <a:lnTo>
                  <a:pt x="422" y="3512"/>
                </a:lnTo>
                <a:lnTo>
                  <a:pt x="1230" y="6796"/>
                </a:lnTo>
                <a:lnTo>
                  <a:pt x="2758" y="6796"/>
                </a:lnTo>
                <a:lnTo>
                  <a:pt x="27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76"/>
          <p:cNvSpPr/>
          <p:nvPr/>
        </p:nvSpPr>
        <p:spPr>
          <a:xfrm>
            <a:off x="3223609" y="3027484"/>
            <a:ext cx="102213" cy="152264"/>
          </a:xfrm>
          <a:custGeom>
            <a:avLst/>
            <a:gdLst/>
            <a:ahLst/>
            <a:cxnLst/>
            <a:rect l="l" t="t" r="r" b="b"/>
            <a:pathLst>
              <a:path w="5953" h="8868" extrusionOk="0">
                <a:moveTo>
                  <a:pt x="1" y="1"/>
                </a:moveTo>
                <a:lnTo>
                  <a:pt x="1" y="7498"/>
                </a:lnTo>
                <a:lnTo>
                  <a:pt x="5952" y="8868"/>
                </a:lnTo>
                <a:lnTo>
                  <a:pt x="4390" y="1"/>
                </a:lnTo>
                <a:close/>
              </a:path>
            </a:pathLst>
          </a:custGeom>
          <a:solidFill>
            <a:srgbClr val="F29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76"/>
          <p:cNvSpPr/>
          <p:nvPr/>
        </p:nvSpPr>
        <p:spPr>
          <a:xfrm>
            <a:off x="3245603" y="3107066"/>
            <a:ext cx="73900" cy="36795"/>
          </a:xfrm>
          <a:custGeom>
            <a:avLst/>
            <a:gdLst/>
            <a:ahLst/>
            <a:cxnLst/>
            <a:rect l="l" t="t" r="r" b="b"/>
            <a:pathLst>
              <a:path w="4304" h="2143" extrusionOk="0">
                <a:moveTo>
                  <a:pt x="3917" y="1"/>
                </a:moveTo>
                <a:lnTo>
                  <a:pt x="1" y="160"/>
                </a:lnTo>
                <a:cubicBezTo>
                  <a:pt x="1" y="160"/>
                  <a:pt x="651" y="2143"/>
                  <a:pt x="4303" y="2143"/>
                </a:cubicBezTo>
                <a:lnTo>
                  <a:pt x="39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76"/>
          <p:cNvSpPr/>
          <p:nvPr/>
        </p:nvSpPr>
        <p:spPr>
          <a:xfrm>
            <a:off x="3223609" y="2947903"/>
            <a:ext cx="135076" cy="179392"/>
          </a:xfrm>
          <a:custGeom>
            <a:avLst/>
            <a:gdLst/>
            <a:ahLst/>
            <a:cxnLst/>
            <a:rect l="l" t="t" r="r" b="b"/>
            <a:pathLst>
              <a:path w="7867" h="10448" extrusionOk="0">
                <a:moveTo>
                  <a:pt x="1" y="0"/>
                </a:moveTo>
                <a:lnTo>
                  <a:pt x="1" y="6532"/>
                </a:lnTo>
                <a:cubicBezTo>
                  <a:pt x="1" y="8692"/>
                  <a:pt x="1773" y="10448"/>
                  <a:pt x="3934" y="10448"/>
                </a:cubicBezTo>
                <a:cubicBezTo>
                  <a:pt x="6093" y="10448"/>
                  <a:pt x="7867" y="8692"/>
                  <a:pt x="7867" y="6532"/>
                </a:cubicBezTo>
                <a:lnTo>
                  <a:pt x="7867" y="0"/>
                </a:lnTo>
                <a:close/>
              </a:path>
            </a:pathLst>
          </a:custGeom>
          <a:solidFill>
            <a:srgbClr val="F29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76"/>
          <p:cNvSpPr/>
          <p:nvPr/>
        </p:nvSpPr>
        <p:spPr>
          <a:xfrm>
            <a:off x="3197374" y="3009713"/>
            <a:ext cx="52472" cy="52162"/>
          </a:xfrm>
          <a:custGeom>
            <a:avLst/>
            <a:gdLst/>
            <a:ahLst/>
            <a:cxnLst/>
            <a:rect l="l" t="t" r="r" b="b"/>
            <a:pathLst>
              <a:path w="3056" h="3038" extrusionOk="0">
                <a:moveTo>
                  <a:pt x="1529" y="0"/>
                </a:moveTo>
                <a:cubicBezTo>
                  <a:pt x="686" y="0"/>
                  <a:pt x="1" y="684"/>
                  <a:pt x="1" y="1527"/>
                </a:cubicBezTo>
                <a:cubicBezTo>
                  <a:pt x="1" y="2370"/>
                  <a:pt x="686" y="3037"/>
                  <a:pt x="1529" y="3037"/>
                </a:cubicBezTo>
                <a:cubicBezTo>
                  <a:pt x="2372" y="3037"/>
                  <a:pt x="3056" y="2370"/>
                  <a:pt x="3056" y="1527"/>
                </a:cubicBezTo>
                <a:cubicBezTo>
                  <a:pt x="3056" y="684"/>
                  <a:pt x="2372" y="0"/>
                  <a:pt x="1529" y="0"/>
                </a:cubicBezTo>
                <a:close/>
              </a:path>
            </a:pathLst>
          </a:custGeom>
          <a:solidFill>
            <a:srgbClr val="F29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76"/>
          <p:cNvSpPr/>
          <p:nvPr/>
        </p:nvSpPr>
        <p:spPr>
          <a:xfrm>
            <a:off x="3336654" y="3010915"/>
            <a:ext cx="16603" cy="20810"/>
          </a:xfrm>
          <a:custGeom>
            <a:avLst/>
            <a:gdLst/>
            <a:ahLst/>
            <a:cxnLst/>
            <a:rect l="l" t="t" r="r" b="b"/>
            <a:pathLst>
              <a:path w="967" h="1212" extrusionOk="0">
                <a:moveTo>
                  <a:pt x="475" y="1"/>
                </a:moveTo>
                <a:cubicBezTo>
                  <a:pt x="211" y="1"/>
                  <a:pt x="0" y="263"/>
                  <a:pt x="0" y="598"/>
                </a:cubicBezTo>
                <a:cubicBezTo>
                  <a:pt x="0" y="931"/>
                  <a:pt x="211" y="1211"/>
                  <a:pt x="475" y="1211"/>
                </a:cubicBezTo>
                <a:cubicBezTo>
                  <a:pt x="756" y="1211"/>
                  <a:pt x="967" y="931"/>
                  <a:pt x="967" y="598"/>
                </a:cubicBezTo>
                <a:cubicBezTo>
                  <a:pt x="967" y="263"/>
                  <a:pt x="756" y="1"/>
                  <a:pt x="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76"/>
          <p:cNvSpPr/>
          <p:nvPr/>
        </p:nvSpPr>
        <p:spPr>
          <a:xfrm>
            <a:off x="3248625" y="3029012"/>
            <a:ext cx="39525" cy="39800"/>
          </a:xfrm>
          <a:custGeom>
            <a:avLst/>
            <a:gdLst/>
            <a:ahLst/>
            <a:cxnLst/>
            <a:rect l="l" t="t" r="r" b="b"/>
            <a:pathLst>
              <a:path w="2302" h="2318" extrusionOk="0">
                <a:moveTo>
                  <a:pt x="1142" y="0"/>
                </a:moveTo>
                <a:cubicBezTo>
                  <a:pt x="510" y="0"/>
                  <a:pt x="0" y="509"/>
                  <a:pt x="0" y="1159"/>
                </a:cubicBezTo>
                <a:cubicBezTo>
                  <a:pt x="0" y="1791"/>
                  <a:pt x="510" y="2318"/>
                  <a:pt x="1142" y="2318"/>
                </a:cubicBezTo>
                <a:cubicBezTo>
                  <a:pt x="1791" y="2318"/>
                  <a:pt x="2301" y="1791"/>
                  <a:pt x="2301" y="1159"/>
                </a:cubicBezTo>
                <a:cubicBezTo>
                  <a:pt x="2301" y="509"/>
                  <a:pt x="1791" y="0"/>
                  <a:pt x="1142" y="0"/>
                </a:cubicBezTo>
                <a:close/>
              </a:path>
            </a:pathLst>
          </a:custGeom>
          <a:solidFill>
            <a:srgbClr val="FC5273">
              <a:alpha val="63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76"/>
          <p:cNvSpPr/>
          <p:nvPr/>
        </p:nvSpPr>
        <p:spPr>
          <a:xfrm>
            <a:off x="3293850" y="3061480"/>
            <a:ext cx="25652" cy="19402"/>
          </a:xfrm>
          <a:custGeom>
            <a:avLst/>
            <a:gdLst/>
            <a:ahLst/>
            <a:cxnLst/>
            <a:rect l="l" t="t" r="r" b="b"/>
            <a:pathLst>
              <a:path w="1494" h="1130" extrusionOk="0">
                <a:moveTo>
                  <a:pt x="135" y="1"/>
                </a:moveTo>
                <a:cubicBezTo>
                  <a:pt x="125" y="1"/>
                  <a:pt x="115" y="2"/>
                  <a:pt x="105" y="5"/>
                </a:cubicBezTo>
                <a:cubicBezTo>
                  <a:pt x="35" y="22"/>
                  <a:pt x="0" y="92"/>
                  <a:pt x="18" y="163"/>
                </a:cubicBezTo>
                <a:cubicBezTo>
                  <a:pt x="89" y="444"/>
                  <a:pt x="281" y="708"/>
                  <a:pt x="527" y="883"/>
                </a:cubicBezTo>
                <a:cubicBezTo>
                  <a:pt x="756" y="1041"/>
                  <a:pt x="1018" y="1129"/>
                  <a:pt x="1282" y="1129"/>
                </a:cubicBezTo>
                <a:lnTo>
                  <a:pt x="1370" y="1129"/>
                </a:lnTo>
                <a:cubicBezTo>
                  <a:pt x="1440" y="1129"/>
                  <a:pt x="1493" y="1059"/>
                  <a:pt x="1493" y="989"/>
                </a:cubicBezTo>
                <a:cubicBezTo>
                  <a:pt x="1493" y="918"/>
                  <a:pt x="1423" y="883"/>
                  <a:pt x="1353" y="883"/>
                </a:cubicBezTo>
                <a:cubicBezTo>
                  <a:pt x="1330" y="885"/>
                  <a:pt x="1308" y="886"/>
                  <a:pt x="1285" y="886"/>
                </a:cubicBezTo>
                <a:cubicBezTo>
                  <a:pt x="1073" y="886"/>
                  <a:pt x="842" y="816"/>
                  <a:pt x="667" y="689"/>
                </a:cubicBezTo>
                <a:cubicBezTo>
                  <a:pt x="475" y="549"/>
                  <a:pt x="316" y="321"/>
                  <a:pt x="246" y="92"/>
                </a:cubicBezTo>
                <a:cubicBezTo>
                  <a:pt x="232" y="35"/>
                  <a:pt x="182"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76"/>
          <p:cNvSpPr/>
          <p:nvPr/>
        </p:nvSpPr>
        <p:spPr>
          <a:xfrm>
            <a:off x="3336654" y="2999755"/>
            <a:ext cx="19024" cy="9375"/>
          </a:xfrm>
          <a:custGeom>
            <a:avLst/>
            <a:gdLst/>
            <a:ahLst/>
            <a:cxnLst/>
            <a:rect l="l" t="t" r="r" b="b"/>
            <a:pathLst>
              <a:path w="1108" h="546" extrusionOk="0">
                <a:moveTo>
                  <a:pt x="346" y="0"/>
                </a:moveTo>
                <a:cubicBezTo>
                  <a:pt x="266" y="0"/>
                  <a:pt x="185" y="12"/>
                  <a:pt x="106" y="35"/>
                </a:cubicBezTo>
                <a:cubicBezTo>
                  <a:pt x="35" y="54"/>
                  <a:pt x="0" y="124"/>
                  <a:pt x="19" y="194"/>
                </a:cubicBezTo>
                <a:cubicBezTo>
                  <a:pt x="32" y="235"/>
                  <a:pt x="77" y="276"/>
                  <a:pt x="129" y="276"/>
                </a:cubicBezTo>
                <a:cubicBezTo>
                  <a:pt x="144" y="276"/>
                  <a:pt x="160" y="272"/>
                  <a:pt x="176" y="264"/>
                </a:cubicBezTo>
                <a:cubicBezTo>
                  <a:pt x="227" y="250"/>
                  <a:pt x="281" y="243"/>
                  <a:pt x="335" y="243"/>
                </a:cubicBezTo>
                <a:cubicBezTo>
                  <a:pt x="540" y="243"/>
                  <a:pt x="750" y="343"/>
                  <a:pt x="861" y="510"/>
                </a:cubicBezTo>
                <a:cubicBezTo>
                  <a:pt x="896" y="527"/>
                  <a:pt x="932" y="545"/>
                  <a:pt x="967" y="545"/>
                </a:cubicBezTo>
                <a:cubicBezTo>
                  <a:pt x="983" y="545"/>
                  <a:pt x="1019" y="545"/>
                  <a:pt x="1037" y="527"/>
                </a:cubicBezTo>
                <a:cubicBezTo>
                  <a:pt x="1089" y="492"/>
                  <a:pt x="1107" y="405"/>
                  <a:pt x="1072" y="351"/>
                </a:cubicBezTo>
                <a:cubicBezTo>
                  <a:pt x="895" y="134"/>
                  <a:pt x="623"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76"/>
          <p:cNvSpPr/>
          <p:nvPr/>
        </p:nvSpPr>
        <p:spPr>
          <a:xfrm>
            <a:off x="3287806" y="3010915"/>
            <a:ext cx="16621" cy="20810"/>
          </a:xfrm>
          <a:custGeom>
            <a:avLst/>
            <a:gdLst/>
            <a:ahLst/>
            <a:cxnLst/>
            <a:rect l="l" t="t" r="r" b="b"/>
            <a:pathLst>
              <a:path w="968" h="1212" extrusionOk="0">
                <a:moveTo>
                  <a:pt x="493" y="1"/>
                </a:moveTo>
                <a:cubicBezTo>
                  <a:pt x="212" y="1"/>
                  <a:pt x="1" y="263"/>
                  <a:pt x="1" y="598"/>
                </a:cubicBezTo>
                <a:cubicBezTo>
                  <a:pt x="1" y="931"/>
                  <a:pt x="212" y="1211"/>
                  <a:pt x="493" y="1211"/>
                </a:cubicBezTo>
                <a:cubicBezTo>
                  <a:pt x="757" y="1211"/>
                  <a:pt x="967" y="931"/>
                  <a:pt x="967" y="598"/>
                </a:cubicBezTo>
                <a:cubicBezTo>
                  <a:pt x="967" y="263"/>
                  <a:pt x="757" y="1"/>
                  <a:pt x="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76"/>
          <p:cNvSpPr/>
          <p:nvPr/>
        </p:nvSpPr>
        <p:spPr>
          <a:xfrm>
            <a:off x="3285403" y="2999755"/>
            <a:ext cx="19024" cy="9375"/>
          </a:xfrm>
          <a:custGeom>
            <a:avLst/>
            <a:gdLst/>
            <a:ahLst/>
            <a:cxnLst/>
            <a:rect l="l" t="t" r="r" b="b"/>
            <a:pathLst>
              <a:path w="1108" h="546" extrusionOk="0">
                <a:moveTo>
                  <a:pt x="762" y="0"/>
                </a:moveTo>
                <a:cubicBezTo>
                  <a:pt x="485" y="0"/>
                  <a:pt x="213" y="134"/>
                  <a:pt x="36" y="351"/>
                </a:cubicBezTo>
                <a:cubicBezTo>
                  <a:pt x="0" y="405"/>
                  <a:pt x="19" y="492"/>
                  <a:pt x="71" y="527"/>
                </a:cubicBezTo>
                <a:cubicBezTo>
                  <a:pt x="89" y="545"/>
                  <a:pt x="124" y="545"/>
                  <a:pt x="141" y="545"/>
                </a:cubicBezTo>
                <a:cubicBezTo>
                  <a:pt x="176" y="545"/>
                  <a:pt x="211" y="527"/>
                  <a:pt x="246" y="510"/>
                </a:cubicBezTo>
                <a:cubicBezTo>
                  <a:pt x="357" y="343"/>
                  <a:pt x="568" y="243"/>
                  <a:pt x="773" y="243"/>
                </a:cubicBezTo>
                <a:cubicBezTo>
                  <a:pt x="827" y="243"/>
                  <a:pt x="880" y="250"/>
                  <a:pt x="932" y="264"/>
                </a:cubicBezTo>
                <a:cubicBezTo>
                  <a:pt x="947" y="272"/>
                  <a:pt x="962" y="276"/>
                  <a:pt x="976" y="276"/>
                </a:cubicBezTo>
                <a:cubicBezTo>
                  <a:pt x="1024" y="276"/>
                  <a:pt x="1062" y="235"/>
                  <a:pt x="1089" y="194"/>
                </a:cubicBezTo>
                <a:cubicBezTo>
                  <a:pt x="1107" y="124"/>
                  <a:pt x="1072" y="54"/>
                  <a:pt x="1002" y="35"/>
                </a:cubicBezTo>
                <a:cubicBezTo>
                  <a:pt x="923" y="12"/>
                  <a:pt x="842" y="0"/>
                  <a:pt x="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76"/>
          <p:cNvSpPr/>
          <p:nvPr/>
        </p:nvSpPr>
        <p:spPr>
          <a:xfrm>
            <a:off x="3209427" y="3016530"/>
            <a:ext cx="16912" cy="33602"/>
          </a:xfrm>
          <a:custGeom>
            <a:avLst/>
            <a:gdLst/>
            <a:ahLst/>
            <a:cxnLst/>
            <a:rect l="l" t="t" r="r" b="b"/>
            <a:pathLst>
              <a:path w="985" h="1957" extrusionOk="0">
                <a:moveTo>
                  <a:pt x="146" y="1"/>
                </a:moveTo>
                <a:cubicBezTo>
                  <a:pt x="132" y="1"/>
                  <a:pt x="119" y="3"/>
                  <a:pt x="106" y="7"/>
                </a:cubicBezTo>
                <a:cubicBezTo>
                  <a:pt x="36" y="42"/>
                  <a:pt x="1" y="112"/>
                  <a:pt x="36" y="165"/>
                </a:cubicBezTo>
                <a:lnTo>
                  <a:pt x="722" y="1886"/>
                </a:lnTo>
                <a:cubicBezTo>
                  <a:pt x="738" y="1938"/>
                  <a:pt x="792" y="1956"/>
                  <a:pt x="844" y="1956"/>
                </a:cubicBezTo>
                <a:lnTo>
                  <a:pt x="879" y="1956"/>
                </a:lnTo>
                <a:cubicBezTo>
                  <a:pt x="949" y="1921"/>
                  <a:pt x="984" y="1851"/>
                  <a:pt x="949" y="1797"/>
                </a:cubicBezTo>
                <a:lnTo>
                  <a:pt x="265" y="77"/>
                </a:lnTo>
                <a:cubicBezTo>
                  <a:pt x="238" y="23"/>
                  <a:pt x="191"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76"/>
          <p:cNvSpPr/>
          <p:nvPr/>
        </p:nvSpPr>
        <p:spPr>
          <a:xfrm>
            <a:off x="3313132" y="3019964"/>
            <a:ext cx="25051" cy="43715"/>
          </a:xfrm>
          <a:custGeom>
            <a:avLst/>
            <a:gdLst/>
            <a:ahLst/>
            <a:cxnLst/>
            <a:rect l="l" t="t" r="r" b="b"/>
            <a:pathLst>
              <a:path w="1459" h="2546" extrusionOk="0">
                <a:moveTo>
                  <a:pt x="528" y="0"/>
                </a:moveTo>
                <a:cubicBezTo>
                  <a:pt x="370" y="0"/>
                  <a:pt x="247" y="71"/>
                  <a:pt x="159" y="158"/>
                </a:cubicBezTo>
                <a:cubicBezTo>
                  <a:pt x="71" y="246"/>
                  <a:pt x="1" y="387"/>
                  <a:pt x="1" y="527"/>
                </a:cubicBezTo>
                <a:lnTo>
                  <a:pt x="1" y="2037"/>
                </a:lnTo>
                <a:cubicBezTo>
                  <a:pt x="1" y="2037"/>
                  <a:pt x="1" y="2054"/>
                  <a:pt x="19" y="2072"/>
                </a:cubicBezTo>
                <a:cubicBezTo>
                  <a:pt x="1" y="2072"/>
                  <a:pt x="1" y="2089"/>
                  <a:pt x="1" y="2089"/>
                </a:cubicBezTo>
                <a:cubicBezTo>
                  <a:pt x="1" y="2335"/>
                  <a:pt x="211" y="2546"/>
                  <a:pt x="457" y="2546"/>
                </a:cubicBezTo>
                <a:lnTo>
                  <a:pt x="1002" y="2546"/>
                </a:lnTo>
                <a:cubicBezTo>
                  <a:pt x="1248" y="2546"/>
                  <a:pt x="1459" y="2335"/>
                  <a:pt x="1459" y="2089"/>
                </a:cubicBezTo>
                <a:cubicBezTo>
                  <a:pt x="1459" y="1861"/>
                  <a:pt x="1283" y="1668"/>
                  <a:pt x="1037" y="1633"/>
                </a:cubicBezTo>
                <a:lnTo>
                  <a:pt x="1037" y="527"/>
                </a:lnTo>
                <a:cubicBezTo>
                  <a:pt x="1037" y="246"/>
                  <a:pt x="808" y="0"/>
                  <a:pt x="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76"/>
          <p:cNvSpPr/>
          <p:nvPr/>
        </p:nvSpPr>
        <p:spPr>
          <a:xfrm>
            <a:off x="3211556" y="2918354"/>
            <a:ext cx="201078" cy="91379"/>
          </a:xfrm>
          <a:custGeom>
            <a:avLst/>
            <a:gdLst/>
            <a:ahLst/>
            <a:cxnLst/>
            <a:rect l="l" t="t" r="r" b="b"/>
            <a:pathLst>
              <a:path w="11711" h="5322" extrusionOk="0">
                <a:moveTo>
                  <a:pt x="2775" y="1"/>
                </a:moveTo>
                <a:cubicBezTo>
                  <a:pt x="1" y="1"/>
                  <a:pt x="422" y="2302"/>
                  <a:pt x="422" y="2302"/>
                </a:cubicBezTo>
                <a:lnTo>
                  <a:pt x="703" y="5321"/>
                </a:lnTo>
                <a:lnTo>
                  <a:pt x="1124" y="3688"/>
                </a:lnTo>
                <a:lnTo>
                  <a:pt x="8480" y="3688"/>
                </a:lnTo>
                <a:cubicBezTo>
                  <a:pt x="11711" y="3688"/>
                  <a:pt x="10360" y="1"/>
                  <a:pt x="10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76"/>
          <p:cNvSpPr/>
          <p:nvPr/>
        </p:nvSpPr>
        <p:spPr>
          <a:xfrm>
            <a:off x="3243801" y="2898471"/>
            <a:ext cx="68749" cy="71152"/>
          </a:xfrm>
          <a:custGeom>
            <a:avLst/>
            <a:gdLst/>
            <a:ahLst/>
            <a:cxnLst/>
            <a:rect l="l" t="t" r="r" b="b"/>
            <a:pathLst>
              <a:path w="4004" h="4144" extrusionOk="0">
                <a:moveTo>
                  <a:pt x="3425" y="0"/>
                </a:moveTo>
                <a:lnTo>
                  <a:pt x="1" y="1264"/>
                </a:lnTo>
                <a:lnTo>
                  <a:pt x="1054" y="4144"/>
                </a:lnTo>
                <a:lnTo>
                  <a:pt x="1599" y="3933"/>
                </a:lnTo>
                <a:cubicBezTo>
                  <a:pt x="3196" y="3354"/>
                  <a:pt x="4004" y="1598"/>
                  <a:pt x="34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76"/>
          <p:cNvSpPr/>
          <p:nvPr/>
        </p:nvSpPr>
        <p:spPr>
          <a:xfrm>
            <a:off x="2993587" y="3160395"/>
            <a:ext cx="224910" cy="341631"/>
          </a:xfrm>
          <a:custGeom>
            <a:avLst/>
            <a:gdLst/>
            <a:ahLst/>
            <a:cxnLst/>
            <a:rect l="l" t="t" r="r" b="b"/>
            <a:pathLst>
              <a:path w="13099" h="19897" extrusionOk="0">
                <a:moveTo>
                  <a:pt x="9224" y="1"/>
                </a:moveTo>
                <a:cubicBezTo>
                  <a:pt x="8813" y="1"/>
                  <a:pt x="8406" y="75"/>
                  <a:pt x="8025" y="214"/>
                </a:cubicBezTo>
                <a:cubicBezTo>
                  <a:pt x="7147" y="530"/>
                  <a:pt x="6392" y="1197"/>
                  <a:pt x="6024" y="2145"/>
                </a:cubicBezTo>
                <a:lnTo>
                  <a:pt x="4390" y="6130"/>
                </a:lnTo>
                <a:lnTo>
                  <a:pt x="721" y="15173"/>
                </a:lnTo>
                <a:cubicBezTo>
                  <a:pt x="1" y="16929"/>
                  <a:pt x="844" y="18930"/>
                  <a:pt x="2599" y="19649"/>
                </a:cubicBezTo>
                <a:cubicBezTo>
                  <a:pt x="3023" y="19817"/>
                  <a:pt x="3460" y="19897"/>
                  <a:pt x="3889" y="19897"/>
                </a:cubicBezTo>
                <a:cubicBezTo>
                  <a:pt x="5256" y="19897"/>
                  <a:pt x="6543" y="19089"/>
                  <a:pt x="7077" y="17753"/>
                </a:cubicBezTo>
                <a:lnTo>
                  <a:pt x="10764" y="8694"/>
                </a:lnTo>
                <a:lnTo>
                  <a:pt x="12380" y="4725"/>
                </a:lnTo>
                <a:cubicBezTo>
                  <a:pt x="13099" y="2970"/>
                  <a:pt x="12239" y="968"/>
                  <a:pt x="10483" y="249"/>
                </a:cubicBezTo>
                <a:cubicBezTo>
                  <a:pt x="10074" y="80"/>
                  <a:pt x="9647" y="1"/>
                  <a:pt x="9224" y="1"/>
                </a:cubicBezTo>
                <a:close/>
              </a:path>
            </a:pathLst>
          </a:custGeom>
          <a:solidFill>
            <a:srgbClr val="F29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76"/>
          <p:cNvSpPr/>
          <p:nvPr/>
        </p:nvSpPr>
        <p:spPr>
          <a:xfrm>
            <a:off x="2845275" y="3333482"/>
            <a:ext cx="274668" cy="169365"/>
          </a:xfrm>
          <a:custGeom>
            <a:avLst/>
            <a:gdLst/>
            <a:ahLst/>
            <a:cxnLst/>
            <a:rect l="l" t="t" r="r" b="b"/>
            <a:pathLst>
              <a:path w="15997" h="9864" extrusionOk="0">
                <a:moveTo>
                  <a:pt x="1581" y="0"/>
                </a:moveTo>
                <a:lnTo>
                  <a:pt x="0" y="3828"/>
                </a:lnTo>
                <a:lnTo>
                  <a:pt x="10799" y="9604"/>
                </a:lnTo>
                <a:cubicBezTo>
                  <a:pt x="11229" y="9780"/>
                  <a:pt x="11674" y="9864"/>
                  <a:pt x="12111" y="9864"/>
                </a:cubicBezTo>
                <a:cubicBezTo>
                  <a:pt x="13458" y="9864"/>
                  <a:pt x="14733" y="9068"/>
                  <a:pt x="15276" y="7742"/>
                </a:cubicBezTo>
                <a:cubicBezTo>
                  <a:pt x="15996" y="5987"/>
                  <a:pt x="15170" y="3985"/>
                  <a:pt x="13414" y="3248"/>
                </a:cubicBezTo>
                <a:lnTo>
                  <a:pt x="1581" y="0"/>
                </a:lnTo>
                <a:close/>
              </a:path>
            </a:pathLst>
          </a:custGeom>
          <a:solidFill>
            <a:srgbClr val="F29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76"/>
          <p:cNvSpPr/>
          <p:nvPr/>
        </p:nvSpPr>
        <p:spPr>
          <a:xfrm>
            <a:off x="3059312" y="3156222"/>
            <a:ext cx="167030" cy="166721"/>
          </a:xfrm>
          <a:custGeom>
            <a:avLst/>
            <a:gdLst/>
            <a:ahLst/>
            <a:cxnLst/>
            <a:rect l="l" t="t" r="r" b="b"/>
            <a:pathLst>
              <a:path w="9728" h="9710" extrusionOk="0">
                <a:moveTo>
                  <a:pt x="5367" y="0"/>
                </a:moveTo>
                <a:cubicBezTo>
                  <a:pt x="3854" y="0"/>
                  <a:pt x="2422" y="896"/>
                  <a:pt x="1809" y="2388"/>
                </a:cubicBezTo>
                <a:lnTo>
                  <a:pt x="0" y="6848"/>
                </a:lnTo>
                <a:cubicBezTo>
                  <a:pt x="2125" y="8304"/>
                  <a:pt x="4584" y="9147"/>
                  <a:pt x="7129" y="9709"/>
                </a:cubicBezTo>
                <a:lnTo>
                  <a:pt x="8920" y="5285"/>
                </a:lnTo>
                <a:cubicBezTo>
                  <a:pt x="9727" y="3318"/>
                  <a:pt x="8779" y="1071"/>
                  <a:pt x="6813" y="281"/>
                </a:cubicBezTo>
                <a:cubicBezTo>
                  <a:pt x="6338" y="91"/>
                  <a:pt x="5849" y="0"/>
                  <a:pt x="53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76"/>
          <p:cNvSpPr/>
          <p:nvPr/>
        </p:nvSpPr>
        <p:spPr>
          <a:xfrm>
            <a:off x="2947486" y="4375613"/>
            <a:ext cx="171528" cy="118336"/>
          </a:xfrm>
          <a:custGeom>
            <a:avLst/>
            <a:gdLst/>
            <a:ahLst/>
            <a:cxnLst/>
            <a:rect l="l" t="t" r="r" b="b"/>
            <a:pathLst>
              <a:path w="9990" h="6892" extrusionOk="0">
                <a:moveTo>
                  <a:pt x="9411" y="0"/>
                </a:moveTo>
                <a:lnTo>
                  <a:pt x="0" y="1018"/>
                </a:lnTo>
                <a:lnTo>
                  <a:pt x="509" y="5566"/>
                </a:lnTo>
                <a:cubicBezTo>
                  <a:pt x="591" y="6335"/>
                  <a:pt x="1222" y="6891"/>
                  <a:pt x="1976" y="6891"/>
                </a:cubicBezTo>
                <a:cubicBezTo>
                  <a:pt x="2031" y="6891"/>
                  <a:pt x="2086" y="6889"/>
                  <a:pt x="2142" y="6883"/>
                </a:cubicBezTo>
                <a:lnTo>
                  <a:pt x="8585" y="6180"/>
                </a:lnTo>
                <a:cubicBezTo>
                  <a:pt x="9411" y="6093"/>
                  <a:pt x="9990" y="5356"/>
                  <a:pt x="9903" y="4548"/>
                </a:cubicBezTo>
                <a:lnTo>
                  <a:pt x="9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76"/>
          <p:cNvSpPr/>
          <p:nvPr/>
        </p:nvSpPr>
        <p:spPr>
          <a:xfrm>
            <a:off x="2814833" y="3164670"/>
            <a:ext cx="294242" cy="1228462"/>
          </a:xfrm>
          <a:custGeom>
            <a:avLst/>
            <a:gdLst/>
            <a:ahLst/>
            <a:cxnLst/>
            <a:rect l="l" t="t" r="r" b="b"/>
            <a:pathLst>
              <a:path w="17137" h="71547" extrusionOk="0">
                <a:moveTo>
                  <a:pt x="9412" y="0"/>
                </a:moveTo>
                <a:lnTo>
                  <a:pt x="1" y="1018"/>
                </a:lnTo>
                <a:lnTo>
                  <a:pt x="7726" y="71546"/>
                </a:lnTo>
                <a:lnTo>
                  <a:pt x="17137" y="70528"/>
                </a:lnTo>
                <a:lnTo>
                  <a:pt x="94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76"/>
          <p:cNvSpPr/>
          <p:nvPr/>
        </p:nvSpPr>
        <p:spPr>
          <a:xfrm>
            <a:off x="2935416" y="4282158"/>
            <a:ext cx="175769" cy="111262"/>
          </a:xfrm>
          <a:custGeom>
            <a:avLst/>
            <a:gdLst/>
            <a:ahLst/>
            <a:cxnLst/>
            <a:rect l="l" t="t" r="r" b="b"/>
            <a:pathLst>
              <a:path w="10237" h="6480" extrusionOk="0">
                <a:moveTo>
                  <a:pt x="9639" y="0"/>
                </a:moveTo>
                <a:lnTo>
                  <a:pt x="1" y="1037"/>
                </a:lnTo>
                <a:lnTo>
                  <a:pt x="598" y="6480"/>
                </a:lnTo>
                <a:lnTo>
                  <a:pt x="10236" y="5426"/>
                </a:lnTo>
                <a:lnTo>
                  <a:pt x="9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76"/>
          <p:cNvSpPr/>
          <p:nvPr/>
        </p:nvSpPr>
        <p:spPr>
          <a:xfrm>
            <a:off x="2838957" y="2999755"/>
            <a:ext cx="75977" cy="90452"/>
          </a:xfrm>
          <a:custGeom>
            <a:avLst/>
            <a:gdLst/>
            <a:ahLst/>
            <a:cxnLst/>
            <a:rect l="l" t="t" r="r" b="b"/>
            <a:pathLst>
              <a:path w="4425" h="5268" extrusionOk="0">
                <a:moveTo>
                  <a:pt x="3126" y="0"/>
                </a:moveTo>
                <a:lnTo>
                  <a:pt x="1317" y="194"/>
                </a:lnTo>
                <a:lnTo>
                  <a:pt x="0" y="5268"/>
                </a:lnTo>
                <a:lnTo>
                  <a:pt x="4425" y="2582"/>
                </a:lnTo>
                <a:lnTo>
                  <a:pt x="31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76"/>
          <p:cNvSpPr/>
          <p:nvPr/>
        </p:nvSpPr>
        <p:spPr>
          <a:xfrm>
            <a:off x="2814833" y="3044087"/>
            <a:ext cx="161604" cy="138081"/>
          </a:xfrm>
          <a:custGeom>
            <a:avLst/>
            <a:gdLst/>
            <a:ahLst/>
            <a:cxnLst/>
            <a:rect l="l" t="t" r="r" b="b"/>
            <a:pathLst>
              <a:path w="9412" h="8042" extrusionOk="0">
                <a:moveTo>
                  <a:pt x="5830" y="0"/>
                </a:moveTo>
                <a:lnTo>
                  <a:pt x="1405" y="2686"/>
                </a:lnTo>
                <a:lnTo>
                  <a:pt x="1" y="8041"/>
                </a:lnTo>
                <a:lnTo>
                  <a:pt x="9412" y="7023"/>
                </a:lnTo>
                <a:lnTo>
                  <a:pt x="5830" y="0"/>
                </a:lnTo>
                <a:close/>
              </a:path>
            </a:pathLst>
          </a:custGeom>
          <a:solidFill>
            <a:srgbClr val="F29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76"/>
          <p:cNvSpPr/>
          <p:nvPr/>
        </p:nvSpPr>
        <p:spPr>
          <a:xfrm>
            <a:off x="2864883" y="3170095"/>
            <a:ext cx="184200" cy="1124463"/>
          </a:xfrm>
          <a:custGeom>
            <a:avLst/>
            <a:gdLst/>
            <a:ahLst/>
            <a:cxnLst/>
            <a:rect l="l" t="t" r="r" b="b"/>
            <a:pathLst>
              <a:path w="10728" h="65490" extrusionOk="0">
                <a:moveTo>
                  <a:pt x="3582" y="0"/>
                </a:moveTo>
                <a:lnTo>
                  <a:pt x="0" y="386"/>
                </a:lnTo>
                <a:lnTo>
                  <a:pt x="7146" y="65490"/>
                </a:lnTo>
                <a:lnTo>
                  <a:pt x="10727" y="65085"/>
                </a:lnTo>
                <a:lnTo>
                  <a:pt x="35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76"/>
          <p:cNvSpPr/>
          <p:nvPr/>
        </p:nvSpPr>
        <p:spPr>
          <a:xfrm>
            <a:off x="2798247" y="3333482"/>
            <a:ext cx="61829" cy="32262"/>
          </a:xfrm>
          <a:custGeom>
            <a:avLst/>
            <a:gdLst/>
            <a:ahLst/>
            <a:cxnLst/>
            <a:rect l="l" t="t" r="r" b="b"/>
            <a:pathLst>
              <a:path w="3601" h="1879" extrusionOk="0">
                <a:moveTo>
                  <a:pt x="949" y="0"/>
                </a:moveTo>
                <a:cubicBezTo>
                  <a:pt x="686" y="0"/>
                  <a:pt x="457" y="106"/>
                  <a:pt x="281" y="281"/>
                </a:cubicBezTo>
                <a:cubicBezTo>
                  <a:pt x="106" y="438"/>
                  <a:pt x="0" y="684"/>
                  <a:pt x="0" y="930"/>
                </a:cubicBezTo>
                <a:cubicBezTo>
                  <a:pt x="0" y="1457"/>
                  <a:pt x="440" y="1878"/>
                  <a:pt x="949" y="1878"/>
                </a:cubicBezTo>
                <a:lnTo>
                  <a:pt x="2669" y="1878"/>
                </a:lnTo>
                <a:cubicBezTo>
                  <a:pt x="2915" y="1878"/>
                  <a:pt x="3161" y="1773"/>
                  <a:pt x="3320" y="1597"/>
                </a:cubicBezTo>
                <a:cubicBezTo>
                  <a:pt x="3495" y="1440"/>
                  <a:pt x="3600" y="1194"/>
                  <a:pt x="3600" y="930"/>
                </a:cubicBezTo>
                <a:cubicBezTo>
                  <a:pt x="3600" y="422"/>
                  <a:pt x="3179" y="0"/>
                  <a:pt x="2669" y="0"/>
                </a:cubicBezTo>
                <a:close/>
              </a:path>
            </a:pathLst>
          </a:custGeom>
          <a:solidFill>
            <a:srgbClr val="F29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76"/>
          <p:cNvSpPr/>
          <p:nvPr/>
        </p:nvSpPr>
        <p:spPr>
          <a:xfrm>
            <a:off x="2798247" y="3364508"/>
            <a:ext cx="61829" cy="32297"/>
          </a:xfrm>
          <a:custGeom>
            <a:avLst/>
            <a:gdLst/>
            <a:ahLst/>
            <a:cxnLst/>
            <a:rect l="l" t="t" r="r" b="b"/>
            <a:pathLst>
              <a:path w="3601" h="1881" extrusionOk="0">
                <a:moveTo>
                  <a:pt x="949" y="1"/>
                </a:moveTo>
                <a:cubicBezTo>
                  <a:pt x="686" y="1"/>
                  <a:pt x="457" y="106"/>
                  <a:pt x="281" y="265"/>
                </a:cubicBezTo>
                <a:cubicBezTo>
                  <a:pt x="106" y="441"/>
                  <a:pt x="0" y="686"/>
                  <a:pt x="0" y="932"/>
                </a:cubicBezTo>
                <a:cubicBezTo>
                  <a:pt x="0" y="1459"/>
                  <a:pt x="440" y="1880"/>
                  <a:pt x="949" y="1880"/>
                </a:cubicBezTo>
                <a:lnTo>
                  <a:pt x="2669" y="1880"/>
                </a:lnTo>
                <a:cubicBezTo>
                  <a:pt x="2915" y="1880"/>
                  <a:pt x="3161" y="1775"/>
                  <a:pt x="3320" y="1599"/>
                </a:cubicBezTo>
                <a:cubicBezTo>
                  <a:pt x="3495" y="1424"/>
                  <a:pt x="3600" y="1195"/>
                  <a:pt x="3600" y="932"/>
                </a:cubicBezTo>
                <a:cubicBezTo>
                  <a:pt x="3600" y="422"/>
                  <a:pt x="3179" y="1"/>
                  <a:pt x="2669" y="1"/>
                </a:cubicBezTo>
                <a:close/>
              </a:path>
            </a:pathLst>
          </a:custGeom>
          <a:solidFill>
            <a:srgbClr val="F29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76"/>
          <p:cNvSpPr/>
          <p:nvPr/>
        </p:nvSpPr>
        <p:spPr>
          <a:xfrm>
            <a:off x="2798247" y="3394658"/>
            <a:ext cx="61829" cy="32297"/>
          </a:xfrm>
          <a:custGeom>
            <a:avLst/>
            <a:gdLst/>
            <a:ahLst/>
            <a:cxnLst/>
            <a:rect l="l" t="t" r="r" b="b"/>
            <a:pathLst>
              <a:path w="3601" h="1881" extrusionOk="0">
                <a:moveTo>
                  <a:pt x="949" y="1"/>
                </a:moveTo>
                <a:cubicBezTo>
                  <a:pt x="686" y="1"/>
                  <a:pt x="457" y="106"/>
                  <a:pt x="281" y="265"/>
                </a:cubicBezTo>
                <a:cubicBezTo>
                  <a:pt x="106" y="440"/>
                  <a:pt x="0" y="668"/>
                  <a:pt x="0" y="932"/>
                </a:cubicBezTo>
                <a:cubicBezTo>
                  <a:pt x="0" y="1459"/>
                  <a:pt x="440" y="1880"/>
                  <a:pt x="949" y="1880"/>
                </a:cubicBezTo>
                <a:lnTo>
                  <a:pt x="2669" y="1880"/>
                </a:lnTo>
                <a:cubicBezTo>
                  <a:pt x="2915" y="1880"/>
                  <a:pt x="3161" y="1775"/>
                  <a:pt x="3320" y="1599"/>
                </a:cubicBezTo>
                <a:cubicBezTo>
                  <a:pt x="3495" y="1424"/>
                  <a:pt x="3600" y="1195"/>
                  <a:pt x="3600" y="932"/>
                </a:cubicBezTo>
                <a:cubicBezTo>
                  <a:pt x="3600" y="422"/>
                  <a:pt x="3179" y="1"/>
                  <a:pt x="2669" y="1"/>
                </a:cubicBezTo>
                <a:close/>
              </a:path>
            </a:pathLst>
          </a:custGeom>
          <a:solidFill>
            <a:srgbClr val="F29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76"/>
          <p:cNvSpPr/>
          <p:nvPr/>
        </p:nvSpPr>
        <p:spPr>
          <a:xfrm>
            <a:off x="2809099" y="3425117"/>
            <a:ext cx="40418" cy="32262"/>
          </a:xfrm>
          <a:custGeom>
            <a:avLst/>
            <a:gdLst/>
            <a:ahLst/>
            <a:cxnLst/>
            <a:rect l="l" t="t" r="r" b="b"/>
            <a:pathLst>
              <a:path w="2354" h="1879" extrusionOk="0">
                <a:moveTo>
                  <a:pt x="932" y="1"/>
                </a:moveTo>
                <a:cubicBezTo>
                  <a:pt x="686" y="1"/>
                  <a:pt x="440" y="106"/>
                  <a:pt x="265" y="282"/>
                </a:cubicBezTo>
                <a:cubicBezTo>
                  <a:pt x="106" y="439"/>
                  <a:pt x="1" y="685"/>
                  <a:pt x="1" y="949"/>
                </a:cubicBezTo>
                <a:cubicBezTo>
                  <a:pt x="1" y="1457"/>
                  <a:pt x="422" y="1879"/>
                  <a:pt x="932" y="1879"/>
                </a:cubicBezTo>
                <a:lnTo>
                  <a:pt x="1423" y="1879"/>
                </a:lnTo>
                <a:cubicBezTo>
                  <a:pt x="1669" y="1879"/>
                  <a:pt x="1915" y="1773"/>
                  <a:pt x="2072" y="1598"/>
                </a:cubicBezTo>
                <a:cubicBezTo>
                  <a:pt x="2248" y="1440"/>
                  <a:pt x="2353" y="1195"/>
                  <a:pt x="2353" y="949"/>
                </a:cubicBezTo>
                <a:cubicBezTo>
                  <a:pt x="2353" y="422"/>
                  <a:pt x="1932" y="1"/>
                  <a:pt x="1423" y="1"/>
                </a:cubicBezTo>
                <a:close/>
              </a:path>
            </a:pathLst>
          </a:custGeom>
          <a:solidFill>
            <a:srgbClr val="F29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76"/>
          <p:cNvSpPr/>
          <p:nvPr/>
        </p:nvSpPr>
        <p:spPr>
          <a:xfrm>
            <a:off x="3693887" y="2898471"/>
            <a:ext cx="17513" cy="258975"/>
          </a:xfrm>
          <a:custGeom>
            <a:avLst/>
            <a:gdLst/>
            <a:ahLst/>
            <a:cxnLst/>
            <a:rect l="l" t="t" r="r" b="b"/>
            <a:pathLst>
              <a:path w="1020" h="15083" extrusionOk="0">
                <a:moveTo>
                  <a:pt x="1" y="0"/>
                </a:moveTo>
                <a:lnTo>
                  <a:pt x="1" y="15083"/>
                </a:lnTo>
                <a:lnTo>
                  <a:pt x="1019" y="15083"/>
                </a:lnTo>
                <a:lnTo>
                  <a:pt x="10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76"/>
          <p:cNvSpPr/>
          <p:nvPr/>
        </p:nvSpPr>
        <p:spPr>
          <a:xfrm>
            <a:off x="3621825" y="3006692"/>
            <a:ext cx="87756" cy="60009"/>
          </a:xfrm>
          <a:custGeom>
            <a:avLst/>
            <a:gdLst/>
            <a:ahLst/>
            <a:cxnLst/>
            <a:rect l="l" t="t" r="r" b="b"/>
            <a:pathLst>
              <a:path w="5111" h="3495" extrusionOk="0">
                <a:moveTo>
                  <a:pt x="4706" y="1"/>
                </a:moveTo>
                <a:cubicBezTo>
                  <a:pt x="4479" y="1"/>
                  <a:pt x="4303" y="176"/>
                  <a:pt x="4303" y="404"/>
                </a:cubicBezTo>
                <a:cubicBezTo>
                  <a:pt x="4303" y="1019"/>
                  <a:pt x="4109" y="1493"/>
                  <a:pt x="3706" y="1844"/>
                </a:cubicBezTo>
                <a:cubicBezTo>
                  <a:pt x="2913" y="2585"/>
                  <a:pt x="1523" y="2681"/>
                  <a:pt x="848" y="2681"/>
                </a:cubicBezTo>
                <a:cubicBezTo>
                  <a:pt x="611" y="2681"/>
                  <a:pt x="462" y="2670"/>
                  <a:pt x="457" y="2670"/>
                </a:cubicBezTo>
                <a:cubicBezTo>
                  <a:pt x="446" y="2669"/>
                  <a:pt x="435" y="2668"/>
                  <a:pt x="425" y="2668"/>
                </a:cubicBezTo>
                <a:cubicBezTo>
                  <a:pt x="211" y="2668"/>
                  <a:pt x="35" y="2837"/>
                  <a:pt x="19" y="3038"/>
                </a:cubicBezTo>
                <a:cubicBezTo>
                  <a:pt x="1" y="3267"/>
                  <a:pt x="159" y="3459"/>
                  <a:pt x="387" y="3477"/>
                </a:cubicBezTo>
                <a:cubicBezTo>
                  <a:pt x="405" y="3477"/>
                  <a:pt x="581" y="3494"/>
                  <a:pt x="843" y="3494"/>
                </a:cubicBezTo>
                <a:cubicBezTo>
                  <a:pt x="1634" y="3494"/>
                  <a:pt x="3250" y="3372"/>
                  <a:pt x="4250" y="2459"/>
                </a:cubicBezTo>
                <a:cubicBezTo>
                  <a:pt x="4830" y="1932"/>
                  <a:pt x="5111" y="1247"/>
                  <a:pt x="5111" y="404"/>
                </a:cubicBezTo>
                <a:cubicBezTo>
                  <a:pt x="5111" y="176"/>
                  <a:pt x="4935" y="1"/>
                  <a:pt x="4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76"/>
          <p:cNvSpPr/>
          <p:nvPr/>
        </p:nvSpPr>
        <p:spPr>
          <a:xfrm>
            <a:off x="3707760" y="2924105"/>
            <a:ext cx="87722" cy="60301"/>
          </a:xfrm>
          <a:custGeom>
            <a:avLst/>
            <a:gdLst/>
            <a:ahLst/>
            <a:cxnLst/>
            <a:rect l="l" t="t" r="r" b="b"/>
            <a:pathLst>
              <a:path w="5109" h="3512" extrusionOk="0">
                <a:moveTo>
                  <a:pt x="403" y="0"/>
                </a:moveTo>
                <a:cubicBezTo>
                  <a:pt x="176" y="0"/>
                  <a:pt x="0" y="193"/>
                  <a:pt x="0" y="421"/>
                </a:cubicBezTo>
                <a:cubicBezTo>
                  <a:pt x="0" y="1246"/>
                  <a:pt x="298" y="1948"/>
                  <a:pt x="860" y="2458"/>
                </a:cubicBezTo>
                <a:cubicBezTo>
                  <a:pt x="1861" y="3388"/>
                  <a:pt x="3494" y="3512"/>
                  <a:pt x="4284" y="3512"/>
                </a:cubicBezTo>
                <a:cubicBezTo>
                  <a:pt x="4530" y="3512"/>
                  <a:pt x="4706" y="3493"/>
                  <a:pt x="4723" y="3493"/>
                </a:cubicBezTo>
                <a:cubicBezTo>
                  <a:pt x="4952" y="3476"/>
                  <a:pt x="5109" y="3283"/>
                  <a:pt x="5092" y="3055"/>
                </a:cubicBezTo>
                <a:cubicBezTo>
                  <a:pt x="5075" y="2837"/>
                  <a:pt x="4900" y="2684"/>
                  <a:pt x="4686" y="2684"/>
                </a:cubicBezTo>
                <a:cubicBezTo>
                  <a:pt x="4675" y="2684"/>
                  <a:pt x="4664" y="2685"/>
                  <a:pt x="4652" y="2686"/>
                </a:cubicBezTo>
                <a:cubicBezTo>
                  <a:pt x="4648" y="2686"/>
                  <a:pt x="4499" y="2698"/>
                  <a:pt x="4262" y="2698"/>
                </a:cubicBezTo>
                <a:cubicBezTo>
                  <a:pt x="3586" y="2698"/>
                  <a:pt x="2197" y="2601"/>
                  <a:pt x="1405" y="1861"/>
                </a:cubicBezTo>
                <a:cubicBezTo>
                  <a:pt x="1000" y="1492"/>
                  <a:pt x="808" y="1018"/>
                  <a:pt x="808" y="421"/>
                </a:cubicBezTo>
                <a:cubicBezTo>
                  <a:pt x="808" y="193"/>
                  <a:pt x="632" y="0"/>
                  <a:pt x="4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76"/>
          <p:cNvSpPr/>
          <p:nvPr/>
        </p:nvSpPr>
        <p:spPr>
          <a:xfrm>
            <a:off x="3562453" y="2928312"/>
            <a:ext cx="129651" cy="206229"/>
          </a:xfrm>
          <a:custGeom>
            <a:avLst/>
            <a:gdLst/>
            <a:ahLst/>
            <a:cxnLst/>
            <a:rect l="l" t="t" r="r" b="b"/>
            <a:pathLst>
              <a:path w="7551" h="12011" extrusionOk="0">
                <a:moveTo>
                  <a:pt x="3337" y="1"/>
                </a:moveTo>
                <a:cubicBezTo>
                  <a:pt x="1492" y="1"/>
                  <a:pt x="1" y="1511"/>
                  <a:pt x="1" y="3354"/>
                </a:cubicBezTo>
                <a:lnTo>
                  <a:pt x="369" y="8410"/>
                </a:lnTo>
                <a:cubicBezTo>
                  <a:pt x="369" y="10395"/>
                  <a:pt x="1984" y="12010"/>
                  <a:pt x="3969" y="12010"/>
                </a:cubicBezTo>
                <a:cubicBezTo>
                  <a:pt x="5952" y="12010"/>
                  <a:pt x="7550" y="10395"/>
                  <a:pt x="7550" y="8410"/>
                </a:cubicBezTo>
                <a:cubicBezTo>
                  <a:pt x="7550" y="7164"/>
                  <a:pt x="6918" y="6076"/>
                  <a:pt x="5970" y="5425"/>
                </a:cubicBezTo>
                <a:cubicBezTo>
                  <a:pt x="6427" y="4864"/>
                  <a:pt x="6689" y="4144"/>
                  <a:pt x="6689" y="3354"/>
                </a:cubicBezTo>
                <a:cubicBezTo>
                  <a:pt x="6689" y="1511"/>
                  <a:pt x="5198" y="1"/>
                  <a:pt x="33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76"/>
          <p:cNvSpPr/>
          <p:nvPr/>
        </p:nvSpPr>
        <p:spPr>
          <a:xfrm>
            <a:off x="3740914" y="2928312"/>
            <a:ext cx="129943" cy="206229"/>
          </a:xfrm>
          <a:custGeom>
            <a:avLst/>
            <a:gdLst/>
            <a:ahLst/>
            <a:cxnLst/>
            <a:rect l="l" t="t" r="r" b="b"/>
            <a:pathLst>
              <a:path w="7568" h="12011" extrusionOk="0">
                <a:moveTo>
                  <a:pt x="4214" y="1"/>
                </a:moveTo>
                <a:cubicBezTo>
                  <a:pt x="2370" y="1"/>
                  <a:pt x="879" y="1511"/>
                  <a:pt x="879" y="3354"/>
                </a:cubicBezTo>
                <a:cubicBezTo>
                  <a:pt x="879" y="4144"/>
                  <a:pt x="1141" y="4864"/>
                  <a:pt x="1598" y="5425"/>
                </a:cubicBezTo>
                <a:cubicBezTo>
                  <a:pt x="633" y="6076"/>
                  <a:pt x="1" y="7164"/>
                  <a:pt x="1" y="8410"/>
                </a:cubicBezTo>
                <a:cubicBezTo>
                  <a:pt x="1" y="10395"/>
                  <a:pt x="1616" y="12010"/>
                  <a:pt x="3599" y="12010"/>
                </a:cubicBezTo>
                <a:cubicBezTo>
                  <a:pt x="5584" y="12010"/>
                  <a:pt x="7181" y="10395"/>
                  <a:pt x="7181" y="8410"/>
                </a:cubicBezTo>
                <a:lnTo>
                  <a:pt x="7567" y="3354"/>
                </a:lnTo>
                <a:cubicBezTo>
                  <a:pt x="7567" y="1511"/>
                  <a:pt x="6057" y="1"/>
                  <a:pt x="4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76"/>
          <p:cNvSpPr/>
          <p:nvPr/>
        </p:nvSpPr>
        <p:spPr>
          <a:xfrm>
            <a:off x="3706232" y="2898471"/>
            <a:ext cx="20518" cy="301179"/>
          </a:xfrm>
          <a:custGeom>
            <a:avLst/>
            <a:gdLst/>
            <a:ahLst/>
            <a:cxnLst/>
            <a:rect l="l" t="t" r="r" b="b"/>
            <a:pathLst>
              <a:path w="1195" h="17541" extrusionOk="0">
                <a:moveTo>
                  <a:pt x="598" y="0"/>
                </a:moveTo>
                <a:cubicBezTo>
                  <a:pt x="282" y="0"/>
                  <a:pt x="1" y="264"/>
                  <a:pt x="1" y="597"/>
                </a:cubicBezTo>
                <a:lnTo>
                  <a:pt x="1" y="16944"/>
                </a:lnTo>
                <a:cubicBezTo>
                  <a:pt x="1" y="17277"/>
                  <a:pt x="282" y="17541"/>
                  <a:pt x="598" y="17541"/>
                </a:cubicBezTo>
                <a:cubicBezTo>
                  <a:pt x="932" y="17541"/>
                  <a:pt x="1195" y="17277"/>
                  <a:pt x="1195" y="16944"/>
                </a:cubicBezTo>
                <a:lnTo>
                  <a:pt x="1195" y="597"/>
                </a:lnTo>
                <a:cubicBezTo>
                  <a:pt x="1195" y="440"/>
                  <a:pt x="1125" y="281"/>
                  <a:pt x="1019" y="176"/>
                </a:cubicBezTo>
                <a:cubicBezTo>
                  <a:pt x="914" y="70"/>
                  <a:pt x="773" y="0"/>
                  <a:pt x="5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76"/>
          <p:cNvSpPr/>
          <p:nvPr/>
        </p:nvSpPr>
        <p:spPr>
          <a:xfrm>
            <a:off x="3631475" y="2964780"/>
            <a:ext cx="96204" cy="68457"/>
          </a:xfrm>
          <a:custGeom>
            <a:avLst/>
            <a:gdLst/>
            <a:ahLst/>
            <a:cxnLst/>
            <a:rect l="l" t="t" r="r" b="b"/>
            <a:pathLst>
              <a:path w="5603" h="3987" extrusionOk="0">
                <a:moveTo>
                  <a:pt x="4952" y="1"/>
                </a:moveTo>
                <a:cubicBezTo>
                  <a:pt x="4601" y="1"/>
                  <a:pt x="4303" y="300"/>
                  <a:pt x="4303" y="651"/>
                </a:cubicBezTo>
                <a:cubicBezTo>
                  <a:pt x="4303" y="1195"/>
                  <a:pt x="4144" y="1616"/>
                  <a:pt x="3793" y="1932"/>
                </a:cubicBezTo>
                <a:cubicBezTo>
                  <a:pt x="3107" y="2560"/>
                  <a:pt x="1838" y="2702"/>
                  <a:pt x="1097" y="2702"/>
                </a:cubicBezTo>
                <a:cubicBezTo>
                  <a:pt x="947" y="2702"/>
                  <a:pt x="819" y="2696"/>
                  <a:pt x="721" y="2688"/>
                </a:cubicBezTo>
                <a:cubicBezTo>
                  <a:pt x="700" y="2686"/>
                  <a:pt x="679" y="2685"/>
                  <a:pt x="658" y="2685"/>
                </a:cubicBezTo>
                <a:cubicBezTo>
                  <a:pt x="333" y="2685"/>
                  <a:pt x="52" y="2937"/>
                  <a:pt x="19" y="3285"/>
                </a:cubicBezTo>
                <a:cubicBezTo>
                  <a:pt x="1" y="3636"/>
                  <a:pt x="265" y="3952"/>
                  <a:pt x="616" y="3969"/>
                </a:cubicBezTo>
                <a:cubicBezTo>
                  <a:pt x="651" y="3969"/>
                  <a:pt x="808" y="3987"/>
                  <a:pt x="1072" y="3987"/>
                </a:cubicBezTo>
                <a:cubicBezTo>
                  <a:pt x="1897" y="3987"/>
                  <a:pt x="3601" y="3863"/>
                  <a:pt x="4671" y="2880"/>
                </a:cubicBezTo>
                <a:cubicBezTo>
                  <a:pt x="5286" y="2318"/>
                  <a:pt x="5602" y="1564"/>
                  <a:pt x="5602" y="651"/>
                </a:cubicBezTo>
                <a:cubicBezTo>
                  <a:pt x="5602" y="300"/>
                  <a:pt x="5321" y="1"/>
                  <a:pt x="49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76"/>
          <p:cNvSpPr/>
          <p:nvPr/>
        </p:nvSpPr>
        <p:spPr>
          <a:xfrm>
            <a:off x="3705339" y="2964179"/>
            <a:ext cx="96495" cy="68457"/>
          </a:xfrm>
          <a:custGeom>
            <a:avLst/>
            <a:gdLst/>
            <a:ahLst/>
            <a:cxnLst/>
            <a:rect l="l" t="t" r="r" b="b"/>
            <a:pathLst>
              <a:path w="5620" h="3987" extrusionOk="0">
                <a:moveTo>
                  <a:pt x="650" y="1"/>
                </a:moveTo>
                <a:cubicBezTo>
                  <a:pt x="299" y="1"/>
                  <a:pt x="1" y="300"/>
                  <a:pt x="1" y="651"/>
                </a:cubicBezTo>
                <a:cubicBezTo>
                  <a:pt x="1" y="1564"/>
                  <a:pt x="317" y="2318"/>
                  <a:pt x="949" y="2880"/>
                </a:cubicBezTo>
                <a:cubicBezTo>
                  <a:pt x="2002" y="3863"/>
                  <a:pt x="3723" y="3987"/>
                  <a:pt x="4531" y="3987"/>
                </a:cubicBezTo>
                <a:cubicBezTo>
                  <a:pt x="4793" y="3987"/>
                  <a:pt x="4969" y="3969"/>
                  <a:pt x="5004" y="3969"/>
                </a:cubicBezTo>
                <a:cubicBezTo>
                  <a:pt x="5355" y="3952"/>
                  <a:pt x="5619" y="3636"/>
                  <a:pt x="5584" y="3285"/>
                </a:cubicBezTo>
                <a:cubicBezTo>
                  <a:pt x="5551" y="2937"/>
                  <a:pt x="5285" y="2684"/>
                  <a:pt x="4947" y="2684"/>
                </a:cubicBezTo>
                <a:cubicBezTo>
                  <a:pt x="4926" y="2684"/>
                  <a:pt x="4904" y="2685"/>
                  <a:pt x="4882" y="2688"/>
                </a:cubicBezTo>
                <a:cubicBezTo>
                  <a:pt x="4787" y="2696"/>
                  <a:pt x="4661" y="2702"/>
                  <a:pt x="4512" y="2702"/>
                </a:cubicBezTo>
                <a:cubicBezTo>
                  <a:pt x="3777" y="2702"/>
                  <a:pt x="2496" y="2560"/>
                  <a:pt x="1809" y="1932"/>
                </a:cubicBezTo>
                <a:cubicBezTo>
                  <a:pt x="1476" y="1599"/>
                  <a:pt x="1300" y="1194"/>
                  <a:pt x="1300" y="651"/>
                </a:cubicBezTo>
                <a:cubicBezTo>
                  <a:pt x="1300" y="300"/>
                  <a:pt x="1019" y="1"/>
                  <a:pt x="6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76"/>
          <p:cNvSpPr/>
          <p:nvPr/>
        </p:nvSpPr>
        <p:spPr>
          <a:xfrm>
            <a:off x="3638428" y="3029012"/>
            <a:ext cx="68749" cy="132655"/>
          </a:xfrm>
          <a:custGeom>
            <a:avLst/>
            <a:gdLst/>
            <a:ahLst/>
            <a:cxnLst/>
            <a:rect l="l" t="t" r="r" b="b"/>
            <a:pathLst>
              <a:path w="4004" h="7726" extrusionOk="0">
                <a:moveTo>
                  <a:pt x="263" y="0"/>
                </a:moveTo>
                <a:cubicBezTo>
                  <a:pt x="122" y="0"/>
                  <a:pt x="0" y="105"/>
                  <a:pt x="0" y="246"/>
                </a:cubicBezTo>
                <a:cubicBezTo>
                  <a:pt x="0" y="386"/>
                  <a:pt x="122" y="509"/>
                  <a:pt x="263" y="509"/>
                </a:cubicBezTo>
                <a:lnTo>
                  <a:pt x="2580" y="509"/>
                </a:lnTo>
                <a:cubicBezTo>
                  <a:pt x="3072" y="509"/>
                  <a:pt x="3476" y="1035"/>
                  <a:pt x="3476" y="1686"/>
                </a:cubicBezTo>
                <a:lnTo>
                  <a:pt x="3476" y="7480"/>
                </a:lnTo>
                <a:cubicBezTo>
                  <a:pt x="3476" y="7620"/>
                  <a:pt x="3599" y="7725"/>
                  <a:pt x="3739" y="7725"/>
                </a:cubicBezTo>
                <a:cubicBezTo>
                  <a:pt x="3880" y="7725"/>
                  <a:pt x="4003" y="7620"/>
                  <a:pt x="4003" y="7480"/>
                </a:cubicBezTo>
                <a:lnTo>
                  <a:pt x="4003" y="1686"/>
                </a:lnTo>
                <a:cubicBezTo>
                  <a:pt x="4003" y="754"/>
                  <a:pt x="3371" y="0"/>
                  <a:pt x="25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76"/>
          <p:cNvSpPr/>
          <p:nvPr/>
        </p:nvSpPr>
        <p:spPr>
          <a:xfrm>
            <a:off x="3724328" y="3029012"/>
            <a:ext cx="70260" cy="132655"/>
          </a:xfrm>
          <a:custGeom>
            <a:avLst/>
            <a:gdLst/>
            <a:ahLst/>
            <a:cxnLst/>
            <a:rect l="l" t="t" r="r" b="b"/>
            <a:pathLst>
              <a:path w="4092" h="7726" extrusionOk="0">
                <a:moveTo>
                  <a:pt x="1458" y="0"/>
                </a:moveTo>
                <a:cubicBezTo>
                  <a:pt x="651" y="0"/>
                  <a:pt x="0" y="754"/>
                  <a:pt x="0" y="1686"/>
                </a:cubicBezTo>
                <a:lnTo>
                  <a:pt x="0" y="7480"/>
                </a:lnTo>
                <a:cubicBezTo>
                  <a:pt x="0" y="7620"/>
                  <a:pt x="106" y="7725"/>
                  <a:pt x="264" y="7725"/>
                </a:cubicBezTo>
                <a:cubicBezTo>
                  <a:pt x="405" y="7725"/>
                  <a:pt x="510" y="7620"/>
                  <a:pt x="510" y="7480"/>
                </a:cubicBezTo>
                <a:lnTo>
                  <a:pt x="510" y="1686"/>
                </a:lnTo>
                <a:cubicBezTo>
                  <a:pt x="510" y="1035"/>
                  <a:pt x="932" y="509"/>
                  <a:pt x="1458" y="509"/>
                </a:cubicBezTo>
                <a:lnTo>
                  <a:pt x="3828" y="509"/>
                </a:lnTo>
                <a:cubicBezTo>
                  <a:pt x="3987" y="509"/>
                  <a:pt x="4092" y="386"/>
                  <a:pt x="4092" y="246"/>
                </a:cubicBezTo>
                <a:cubicBezTo>
                  <a:pt x="4092" y="105"/>
                  <a:pt x="3987" y="0"/>
                  <a:pt x="38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76"/>
          <p:cNvSpPr/>
          <p:nvPr/>
        </p:nvSpPr>
        <p:spPr>
          <a:xfrm>
            <a:off x="2787396" y="4492573"/>
            <a:ext cx="2014384" cy="84425"/>
          </a:xfrm>
          <a:custGeom>
            <a:avLst/>
            <a:gdLst/>
            <a:ahLst/>
            <a:cxnLst/>
            <a:rect l="l" t="t" r="r" b="b"/>
            <a:pathLst>
              <a:path w="117320" h="4917" extrusionOk="0">
                <a:moveTo>
                  <a:pt x="0" y="0"/>
                </a:moveTo>
                <a:cubicBezTo>
                  <a:pt x="0" y="0"/>
                  <a:pt x="545" y="4916"/>
                  <a:pt x="55957" y="4916"/>
                </a:cubicBezTo>
                <a:cubicBezTo>
                  <a:pt x="111369" y="4916"/>
                  <a:pt x="117320" y="0"/>
                  <a:pt x="1173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76"/>
          <p:cNvSpPr/>
          <p:nvPr/>
        </p:nvSpPr>
        <p:spPr>
          <a:xfrm>
            <a:off x="5420493" y="3590949"/>
            <a:ext cx="1331926" cy="256486"/>
          </a:xfrm>
          <a:custGeom>
            <a:avLst/>
            <a:gdLst/>
            <a:ahLst/>
            <a:cxnLst/>
            <a:rect l="l" t="t" r="r" b="b"/>
            <a:pathLst>
              <a:path w="56993" h="10975" extrusionOk="0">
                <a:moveTo>
                  <a:pt x="0" y="0"/>
                </a:moveTo>
                <a:lnTo>
                  <a:pt x="0" y="10975"/>
                </a:lnTo>
                <a:lnTo>
                  <a:pt x="56992" y="10975"/>
                </a:lnTo>
                <a:lnTo>
                  <a:pt x="569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76"/>
          <p:cNvSpPr/>
          <p:nvPr/>
        </p:nvSpPr>
        <p:spPr>
          <a:xfrm>
            <a:off x="5319975" y="3590949"/>
            <a:ext cx="148960" cy="608555"/>
          </a:xfrm>
          <a:custGeom>
            <a:avLst/>
            <a:gdLst/>
            <a:ahLst/>
            <a:cxnLst/>
            <a:rect l="l" t="t" r="r" b="b"/>
            <a:pathLst>
              <a:path w="6374" h="26040" extrusionOk="0">
                <a:moveTo>
                  <a:pt x="4301" y="0"/>
                </a:moveTo>
                <a:cubicBezTo>
                  <a:pt x="4301" y="0"/>
                  <a:pt x="0" y="7656"/>
                  <a:pt x="0" y="16593"/>
                </a:cubicBezTo>
                <a:lnTo>
                  <a:pt x="0" y="19665"/>
                </a:lnTo>
                <a:cubicBezTo>
                  <a:pt x="0" y="23176"/>
                  <a:pt x="2862" y="26039"/>
                  <a:pt x="6373" y="26039"/>
                </a:cubicBezTo>
                <a:lnTo>
                  <a:pt x="4301" y="8833"/>
                </a:lnTo>
                <a:lnTo>
                  <a:pt x="43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76"/>
          <p:cNvSpPr/>
          <p:nvPr/>
        </p:nvSpPr>
        <p:spPr>
          <a:xfrm>
            <a:off x="6703630" y="3590949"/>
            <a:ext cx="149381" cy="608555"/>
          </a:xfrm>
          <a:custGeom>
            <a:avLst/>
            <a:gdLst/>
            <a:ahLst/>
            <a:cxnLst/>
            <a:rect l="l" t="t" r="r" b="b"/>
            <a:pathLst>
              <a:path w="6392" h="26040" extrusionOk="0">
                <a:moveTo>
                  <a:pt x="2089" y="0"/>
                </a:moveTo>
                <a:lnTo>
                  <a:pt x="2089" y="8833"/>
                </a:lnTo>
                <a:lnTo>
                  <a:pt x="0" y="26039"/>
                </a:lnTo>
                <a:cubicBezTo>
                  <a:pt x="3529" y="26039"/>
                  <a:pt x="6391" y="23176"/>
                  <a:pt x="6391" y="19665"/>
                </a:cubicBezTo>
                <a:lnTo>
                  <a:pt x="6391" y="16593"/>
                </a:lnTo>
                <a:cubicBezTo>
                  <a:pt x="6391" y="7656"/>
                  <a:pt x="2089" y="0"/>
                  <a:pt x="2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76"/>
          <p:cNvSpPr/>
          <p:nvPr/>
        </p:nvSpPr>
        <p:spPr>
          <a:xfrm>
            <a:off x="5123425" y="3080200"/>
            <a:ext cx="639286" cy="478781"/>
          </a:xfrm>
          <a:custGeom>
            <a:avLst/>
            <a:gdLst/>
            <a:ahLst/>
            <a:cxnLst/>
            <a:rect l="l" t="t" r="r" b="b"/>
            <a:pathLst>
              <a:path w="27355" h="20487" extrusionOk="0">
                <a:moveTo>
                  <a:pt x="12462" y="1"/>
                </a:moveTo>
                <a:cubicBezTo>
                  <a:pt x="3434" y="1"/>
                  <a:pt x="2282" y="11812"/>
                  <a:pt x="2282" y="11812"/>
                </a:cubicBezTo>
                <a:lnTo>
                  <a:pt x="1528" y="13427"/>
                </a:lnTo>
                <a:cubicBezTo>
                  <a:pt x="0" y="16725"/>
                  <a:pt x="2420" y="20487"/>
                  <a:pt x="6020" y="20487"/>
                </a:cubicBezTo>
                <a:cubicBezTo>
                  <a:pt x="6061" y="20487"/>
                  <a:pt x="6103" y="20486"/>
                  <a:pt x="6145" y="20485"/>
                </a:cubicBezTo>
                <a:lnTo>
                  <a:pt x="21139" y="20134"/>
                </a:lnTo>
                <a:cubicBezTo>
                  <a:pt x="21982" y="20117"/>
                  <a:pt x="22632" y="19415"/>
                  <a:pt x="22632" y="18589"/>
                </a:cubicBezTo>
                <a:cubicBezTo>
                  <a:pt x="22632" y="17500"/>
                  <a:pt x="22878" y="15885"/>
                  <a:pt x="23931" y="13989"/>
                </a:cubicBezTo>
                <a:cubicBezTo>
                  <a:pt x="24950" y="12163"/>
                  <a:pt x="25898" y="11144"/>
                  <a:pt x="26600" y="10601"/>
                </a:cubicBezTo>
                <a:cubicBezTo>
                  <a:pt x="27197" y="10126"/>
                  <a:pt x="27354" y="9283"/>
                  <a:pt x="26968" y="8616"/>
                </a:cubicBezTo>
                <a:cubicBezTo>
                  <a:pt x="25476" y="6123"/>
                  <a:pt x="21508" y="996"/>
                  <a:pt x="13800" y="83"/>
                </a:cubicBezTo>
                <a:cubicBezTo>
                  <a:pt x="13336" y="27"/>
                  <a:pt x="12890" y="1"/>
                  <a:pt x="124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76"/>
          <p:cNvSpPr/>
          <p:nvPr/>
        </p:nvSpPr>
        <p:spPr>
          <a:xfrm>
            <a:off x="5598580" y="3301757"/>
            <a:ext cx="355785" cy="245315"/>
          </a:xfrm>
          <a:custGeom>
            <a:avLst/>
            <a:gdLst/>
            <a:ahLst/>
            <a:cxnLst/>
            <a:rect l="l" t="t" r="r" b="b"/>
            <a:pathLst>
              <a:path w="15224" h="10497" extrusionOk="0">
                <a:moveTo>
                  <a:pt x="4994" y="1"/>
                </a:moveTo>
                <a:cubicBezTo>
                  <a:pt x="4723" y="1"/>
                  <a:pt x="4431" y="126"/>
                  <a:pt x="4179" y="365"/>
                </a:cubicBezTo>
                <a:cubicBezTo>
                  <a:pt x="3460" y="1103"/>
                  <a:pt x="2266" y="2507"/>
                  <a:pt x="1458" y="4527"/>
                </a:cubicBezTo>
                <a:cubicBezTo>
                  <a:pt x="370" y="7177"/>
                  <a:pt x="0" y="8214"/>
                  <a:pt x="492" y="9864"/>
                </a:cubicBezTo>
                <a:cubicBezTo>
                  <a:pt x="604" y="10229"/>
                  <a:pt x="901" y="10451"/>
                  <a:pt x="1268" y="10451"/>
                </a:cubicBezTo>
                <a:cubicBezTo>
                  <a:pt x="1308" y="10451"/>
                  <a:pt x="1347" y="10448"/>
                  <a:pt x="1388" y="10443"/>
                </a:cubicBezTo>
                <a:lnTo>
                  <a:pt x="12625" y="10497"/>
                </a:lnTo>
                <a:cubicBezTo>
                  <a:pt x="13503" y="10497"/>
                  <a:pt x="15223" y="9829"/>
                  <a:pt x="15153" y="8284"/>
                </a:cubicBezTo>
                <a:cubicBezTo>
                  <a:pt x="15100" y="6686"/>
                  <a:pt x="14468" y="4895"/>
                  <a:pt x="12361" y="3771"/>
                </a:cubicBezTo>
                <a:lnTo>
                  <a:pt x="5356" y="84"/>
                </a:lnTo>
                <a:cubicBezTo>
                  <a:pt x="5244" y="28"/>
                  <a:pt x="5121" y="1"/>
                  <a:pt x="49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76"/>
          <p:cNvSpPr/>
          <p:nvPr/>
        </p:nvSpPr>
        <p:spPr>
          <a:xfrm>
            <a:off x="5601852" y="3231153"/>
            <a:ext cx="213812" cy="335617"/>
          </a:xfrm>
          <a:custGeom>
            <a:avLst/>
            <a:gdLst/>
            <a:ahLst/>
            <a:cxnLst/>
            <a:rect l="l" t="t" r="r" b="b"/>
            <a:pathLst>
              <a:path w="9149" h="14361" extrusionOk="0">
                <a:moveTo>
                  <a:pt x="5176" y="1"/>
                </a:moveTo>
                <a:cubicBezTo>
                  <a:pt x="5005" y="1"/>
                  <a:pt x="4831" y="49"/>
                  <a:pt x="4671" y="156"/>
                </a:cubicBezTo>
                <a:cubicBezTo>
                  <a:pt x="4320" y="384"/>
                  <a:pt x="4198" y="806"/>
                  <a:pt x="4303" y="1192"/>
                </a:cubicBezTo>
                <a:cubicBezTo>
                  <a:pt x="4408" y="1490"/>
                  <a:pt x="4495" y="1771"/>
                  <a:pt x="4636" y="2070"/>
                </a:cubicBezTo>
                <a:cubicBezTo>
                  <a:pt x="4952" y="2807"/>
                  <a:pt x="4776" y="3667"/>
                  <a:pt x="4179" y="4229"/>
                </a:cubicBezTo>
                <a:cubicBezTo>
                  <a:pt x="1" y="8232"/>
                  <a:pt x="317" y="13289"/>
                  <a:pt x="335" y="13534"/>
                </a:cubicBezTo>
                <a:cubicBezTo>
                  <a:pt x="370" y="14009"/>
                  <a:pt x="773" y="14360"/>
                  <a:pt x="1248" y="14360"/>
                </a:cubicBezTo>
                <a:lnTo>
                  <a:pt x="1300" y="14360"/>
                </a:lnTo>
                <a:cubicBezTo>
                  <a:pt x="1810" y="14325"/>
                  <a:pt x="2178" y="13886"/>
                  <a:pt x="2143" y="13394"/>
                </a:cubicBezTo>
                <a:cubicBezTo>
                  <a:pt x="2143" y="13201"/>
                  <a:pt x="1897" y="9023"/>
                  <a:pt x="5338" y="5633"/>
                </a:cubicBezTo>
                <a:cubicBezTo>
                  <a:pt x="5703" y="5289"/>
                  <a:pt x="6169" y="5120"/>
                  <a:pt x="6642" y="5120"/>
                </a:cubicBezTo>
                <a:cubicBezTo>
                  <a:pt x="6987" y="5120"/>
                  <a:pt x="7337" y="5210"/>
                  <a:pt x="7656" y="5388"/>
                </a:cubicBezTo>
                <a:cubicBezTo>
                  <a:pt x="7815" y="5476"/>
                  <a:pt x="7955" y="5511"/>
                  <a:pt x="8112" y="5511"/>
                </a:cubicBezTo>
                <a:cubicBezTo>
                  <a:pt x="8428" y="5511"/>
                  <a:pt x="8744" y="5336"/>
                  <a:pt x="8903" y="5055"/>
                </a:cubicBezTo>
                <a:cubicBezTo>
                  <a:pt x="9149" y="4598"/>
                  <a:pt x="8990" y="4053"/>
                  <a:pt x="8552" y="3808"/>
                </a:cubicBezTo>
                <a:cubicBezTo>
                  <a:pt x="7340" y="3123"/>
                  <a:pt x="6445" y="1982"/>
                  <a:pt x="6059" y="647"/>
                </a:cubicBezTo>
                <a:cubicBezTo>
                  <a:pt x="5936" y="256"/>
                  <a:pt x="5567" y="1"/>
                  <a:pt x="51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76"/>
          <p:cNvSpPr/>
          <p:nvPr/>
        </p:nvSpPr>
        <p:spPr>
          <a:xfrm>
            <a:off x="5166895" y="3384957"/>
            <a:ext cx="419795" cy="148984"/>
          </a:xfrm>
          <a:custGeom>
            <a:avLst/>
            <a:gdLst/>
            <a:ahLst/>
            <a:cxnLst/>
            <a:rect l="l" t="t" r="r" b="b"/>
            <a:pathLst>
              <a:path w="17963" h="6375" extrusionOk="0">
                <a:moveTo>
                  <a:pt x="3179" y="1"/>
                </a:moveTo>
                <a:cubicBezTo>
                  <a:pt x="2318" y="1"/>
                  <a:pt x="1511" y="370"/>
                  <a:pt x="932" y="949"/>
                </a:cubicBezTo>
                <a:cubicBezTo>
                  <a:pt x="352" y="1511"/>
                  <a:pt x="1" y="2318"/>
                  <a:pt x="1" y="3196"/>
                </a:cubicBezTo>
                <a:cubicBezTo>
                  <a:pt x="1" y="4952"/>
                  <a:pt x="1440" y="6375"/>
                  <a:pt x="3179" y="6375"/>
                </a:cubicBezTo>
                <a:lnTo>
                  <a:pt x="14767" y="6375"/>
                </a:lnTo>
                <a:cubicBezTo>
                  <a:pt x="15645" y="6375"/>
                  <a:pt x="16453" y="6024"/>
                  <a:pt x="17032" y="5443"/>
                </a:cubicBezTo>
                <a:cubicBezTo>
                  <a:pt x="17593" y="4865"/>
                  <a:pt x="17963" y="4074"/>
                  <a:pt x="17963" y="3196"/>
                </a:cubicBezTo>
                <a:cubicBezTo>
                  <a:pt x="17963" y="1440"/>
                  <a:pt x="16523" y="1"/>
                  <a:pt x="14767" y="1"/>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76"/>
          <p:cNvSpPr/>
          <p:nvPr/>
        </p:nvSpPr>
        <p:spPr>
          <a:xfrm>
            <a:off x="6377815" y="3112382"/>
            <a:ext cx="146927" cy="100725"/>
          </a:xfrm>
          <a:custGeom>
            <a:avLst/>
            <a:gdLst/>
            <a:ahLst/>
            <a:cxnLst/>
            <a:rect l="l" t="t" r="r" b="b"/>
            <a:pathLst>
              <a:path w="6287" h="4310" extrusionOk="0">
                <a:moveTo>
                  <a:pt x="2878" y="0"/>
                </a:moveTo>
                <a:cubicBezTo>
                  <a:pt x="1779" y="0"/>
                  <a:pt x="801" y="587"/>
                  <a:pt x="457" y="1550"/>
                </a:cubicBezTo>
                <a:cubicBezTo>
                  <a:pt x="1" y="2815"/>
                  <a:pt x="1212" y="3219"/>
                  <a:pt x="2686" y="3763"/>
                </a:cubicBezTo>
                <a:cubicBezTo>
                  <a:pt x="3468" y="4048"/>
                  <a:pt x="4168" y="4309"/>
                  <a:pt x="4723" y="4309"/>
                </a:cubicBezTo>
                <a:cubicBezTo>
                  <a:pt x="5227" y="4309"/>
                  <a:pt x="5612" y="4093"/>
                  <a:pt x="5830" y="3482"/>
                </a:cubicBezTo>
                <a:cubicBezTo>
                  <a:pt x="6286" y="2201"/>
                  <a:pt x="5460" y="743"/>
                  <a:pt x="3986" y="199"/>
                </a:cubicBezTo>
                <a:cubicBezTo>
                  <a:pt x="3616" y="64"/>
                  <a:pt x="3240" y="0"/>
                  <a:pt x="28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76"/>
          <p:cNvSpPr/>
          <p:nvPr/>
        </p:nvSpPr>
        <p:spPr>
          <a:xfrm>
            <a:off x="6425422" y="3056619"/>
            <a:ext cx="71816" cy="99182"/>
          </a:xfrm>
          <a:custGeom>
            <a:avLst/>
            <a:gdLst/>
            <a:ahLst/>
            <a:cxnLst/>
            <a:rect l="l" t="t" r="r" b="b"/>
            <a:pathLst>
              <a:path w="3073" h="4244" extrusionOk="0">
                <a:moveTo>
                  <a:pt x="1816" y="0"/>
                </a:moveTo>
                <a:cubicBezTo>
                  <a:pt x="1609" y="0"/>
                  <a:pt x="1400" y="48"/>
                  <a:pt x="1229" y="162"/>
                </a:cubicBezTo>
                <a:lnTo>
                  <a:pt x="965" y="373"/>
                </a:lnTo>
                <a:cubicBezTo>
                  <a:pt x="825" y="530"/>
                  <a:pt x="720" y="706"/>
                  <a:pt x="649" y="935"/>
                </a:cubicBezTo>
                <a:cubicBezTo>
                  <a:pt x="457" y="1532"/>
                  <a:pt x="246" y="2129"/>
                  <a:pt x="52" y="2726"/>
                </a:cubicBezTo>
                <a:cubicBezTo>
                  <a:pt x="0" y="2883"/>
                  <a:pt x="0" y="3042"/>
                  <a:pt x="36" y="3199"/>
                </a:cubicBezTo>
                <a:cubicBezTo>
                  <a:pt x="52" y="3358"/>
                  <a:pt x="88" y="3498"/>
                  <a:pt x="176" y="3639"/>
                </a:cubicBezTo>
                <a:cubicBezTo>
                  <a:pt x="263" y="3796"/>
                  <a:pt x="368" y="3920"/>
                  <a:pt x="509" y="4007"/>
                </a:cubicBezTo>
                <a:cubicBezTo>
                  <a:pt x="633" y="4112"/>
                  <a:pt x="773" y="4182"/>
                  <a:pt x="949" y="4217"/>
                </a:cubicBezTo>
                <a:cubicBezTo>
                  <a:pt x="1042" y="4234"/>
                  <a:pt x="1139" y="4244"/>
                  <a:pt x="1237" y="4244"/>
                </a:cubicBezTo>
                <a:cubicBezTo>
                  <a:pt x="1451" y="4244"/>
                  <a:pt x="1669" y="4197"/>
                  <a:pt x="1862" y="4077"/>
                </a:cubicBezTo>
                <a:cubicBezTo>
                  <a:pt x="1932" y="4025"/>
                  <a:pt x="2019" y="3955"/>
                  <a:pt x="2107" y="3884"/>
                </a:cubicBezTo>
                <a:cubicBezTo>
                  <a:pt x="2265" y="3726"/>
                  <a:pt x="2370" y="3533"/>
                  <a:pt x="2423" y="3323"/>
                </a:cubicBezTo>
                <a:cubicBezTo>
                  <a:pt x="2634" y="2726"/>
                  <a:pt x="2827" y="2129"/>
                  <a:pt x="3037" y="1514"/>
                </a:cubicBezTo>
                <a:cubicBezTo>
                  <a:pt x="3072" y="1373"/>
                  <a:pt x="3072" y="1216"/>
                  <a:pt x="3037" y="1057"/>
                </a:cubicBezTo>
                <a:cubicBezTo>
                  <a:pt x="3037" y="900"/>
                  <a:pt x="2985" y="741"/>
                  <a:pt x="2897" y="601"/>
                </a:cubicBezTo>
                <a:cubicBezTo>
                  <a:pt x="2827" y="460"/>
                  <a:pt x="2704" y="338"/>
                  <a:pt x="2564" y="249"/>
                </a:cubicBezTo>
                <a:cubicBezTo>
                  <a:pt x="2440" y="144"/>
                  <a:pt x="2300" y="74"/>
                  <a:pt x="2142" y="39"/>
                </a:cubicBezTo>
                <a:cubicBezTo>
                  <a:pt x="2038" y="14"/>
                  <a:pt x="1927" y="0"/>
                  <a:pt x="1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76"/>
          <p:cNvSpPr/>
          <p:nvPr/>
        </p:nvSpPr>
        <p:spPr>
          <a:xfrm>
            <a:off x="6456996" y="3113667"/>
            <a:ext cx="110423" cy="93316"/>
          </a:xfrm>
          <a:custGeom>
            <a:avLst/>
            <a:gdLst/>
            <a:ahLst/>
            <a:cxnLst/>
            <a:rect l="l" t="t" r="r" b="b"/>
            <a:pathLst>
              <a:path w="4725" h="3993" extrusionOk="0">
                <a:moveTo>
                  <a:pt x="3443" y="0"/>
                </a:moveTo>
                <a:cubicBezTo>
                  <a:pt x="3233" y="0"/>
                  <a:pt x="3023" y="47"/>
                  <a:pt x="2863" y="161"/>
                </a:cubicBezTo>
                <a:cubicBezTo>
                  <a:pt x="2108" y="688"/>
                  <a:pt x="1370" y="1198"/>
                  <a:pt x="633" y="1724"/>
                </a:cubicBezTo>
                <a:cubicBezTo>
                  <a:pt x="370" y="1917"/>
                  <a:pt x="159" y="2146"/>
                  <a:pt x="71" y="2479"/>
                </a:cubicBezTo>
                <a:cubicBezTo>
                  <a:pt x="1" y="2760"/>
                  <a:pt x="36" y="3146"/>
                  <a:pt x="195" y="3392"/>
                </a:cubicBezTo>
                <a:cubicBezTo>
                  <a:pt x="370" y="3656"/>
                  <a:pt x="633" y="3902"/>
                  <a:pt x="967" y="3954"/>
                </a:cubicBezTo>
                <a:cubicBezTo>
                  <a:pt x="1066" y="3978"/>
                  <a:pt x="1176" y="3992"/>
                  <a:pt x="1288" y="3992"/>
                </a:cubicBezTo>
                <a:cubicBezTo>
                  <a:pt x="1494" y="3992"/>
                  <a:pt x="1709" y="3945"/>
                  <a:pt x="1880" y="3831"/>
                </a:cubicBezTo>
                <a:cubicBezTo>
                  <a:pt x="2617" y="3321"/>
                  <a:pt x="3355" y="2795"/>
                  <a:pt x="4092" y="2286"/>
                </a:cubicBezTo>
                <a:cubicBezTo>
                  <a:pt x="4355" y="2092"/>
                  <a:pt x="4566" y="1847"/>
                  <a:pt x="4654" y="1514"/>
                </a:cubicBezTo>
                <a:cubicBezTo>
                  <a:pt x="4724" y="1233"/>
                  <a:pt x="4689" y="863"/>
                  <a:pt x="4531" y="601"/>
                </a:cubicBezTo>
                <a:cubicBezTo>
                  <a:pt x="4355" y="337"/>
                  <a:pt x="4092" y="109"/>
                  <a:pt x="3776" y="39"/>
                </a:cubicBezTo>
                <a:cubicBezTo>
                  <a:pt x="3671" y="14"/>
                  <a:pt x="3557" y="0"/>
                  <a:pt x="34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76"/>
          <p:cNvSpPr/>
          <p:nvPr/>
        </p:nvSpPr>
        <p:spPr>
          <a:xfrm>
            <a:off x="5981841" y="2945700"/>
            <a:ext cx="440291" cy="442324"/>
          </a:xfrm>
          <a:custGeom>
            <a:avLst/>
            <a:gdLst/>
            <a:ahLst/>
            <a:cxnLst/>
            <a:rect l="l" t="t" r="r" b="b"/>
            <a:pathLst>
              <a:path w="18840" h="18927" extrusionOk="0">
                <a:moveTo>
                  <a:pt x="12742" y="0"/>
                </a:moveTo>
                <a:cubicBezTo>
                  <a:pt x="12012" y="0"/>
                  <a:pt x="11272" y="437"/>
                  <a:pt x="11150" y="1362"/>
                </a:cubicBezTo>
                <a:cubicBezTo>
                  <a:pt x="11044" y="2169"/>
                  <a:pt x="10939" y="2994"/>
                  <a:pt x="10834" y="3801"/>
                </a:cubicBezTo>
                <a:cubicBezTo>
                  <a:pt x="10753" y="3799"/>
                  <a:pt x="10672" y="3797"/>
                  <a:pt x="10591" y="3797"/>
                </a:cubicBezTo>
                <a:cubicBezTo>
                  <a:pt x="10158" y="3797"/>
                  <a:pt x="9714" y="3836"/>
                  <a:pt x="9270" y="3925"/>
                </a:cubicBezTo>
                <a:cubicBezTo>
                  <a:pt x="9165" y="3942"/>
                  <a:pt x="9060" y="3977"/>
                  <a:pt x="8938" y="3995"/>
                </a:cubicBezTo>
                <a:lnTo>
                  <a:pt x="8200" y="1800"/>
                </a:lnTo>
                <a:cubicBezTo>
                  <a:pt x="8001" y="1226"/>
                  <a:pt x="7375" y="936"/>
                  <a:pt x="6784" y="936"/>
                </a:cubicBezTo>
                <a:cubicBezTo>
                  <a:pt x="6544" y="936"/>
                  <a:pt x="6308" y="984"/>
                  <a:pt x="6110" y="1081"/>
                </a:cubicBezTo>
                <a:cubicBezTo>
                  <a:pt x="5267" y="1484"/>
                  <a:pt x="5110" y="2362"/>
                  <a:pt x="5391" y="3153"/>
                </a:cubicBezTo>
                <a:cubicBezTo>
                  <a:pt x="5637" y="3872"/>
                  <a:pt x="5864" y="4592"/>
                  <a:pt x="6110" y="5311"/>
                </a:cubicBezTo>
                <a:cubicBezTo>
                  <a:pt x="5637" y="5663"/>
                  <a:pt x="5215" y="6049"/>
                  <a:pt x="4846" y="6505"/>
                </a:cubicBezTo>
                <a:cubicBezTo>
                  <a:pt x="4109" y="6084"/>
                  <a:pt x="3371" y="5646"/>
                  <a:pt x="2634" y="5224"/>
                </a:cubicBezTo>
                <a:cubicBezTo>
                  <a:pt x="2343" y="5065"/>
                  <a:pt x="2022" y="4979"/>
                  <a:pt x="1709" y="4979"/>
                </a:cubicBezTo>
                <a:cubicBezTo>
                  <a:pt x="1228" y="4979"/>
                  <a:pt x="765" y="5181"/>
                  <a:pt x="457" y="5627"/>
                </a:cubicBezTo>
                <a:cubicBezTo>
                  <a:pt x="0" y="6278"/>
                  <a:pt x="124" y="7383"/>
                  <a:pt x="861" y="7805"/>
                </a:cubicBezTo>
                <a:cubicBezTo>
                  <a:pt x="1704" y="8279"/>
                  <a:pt x="2547" y="8771"/>
                  <a:pt x="3389" y="9244"/>
                </a:cubicBezTo>
                <a:cubicBezTo>
                  <a:pt x="3055" y="10351"/>
                  <a:pt x="2985" y="11527"/>
                  <a:pt x="3196" y="12739"/>
                </a:cubicBezTo>
                <a:cubicBezTo>
                  <a:pt x="3865" y="16377"/>
                  <a:pt x="7038" y="18927"/>
                  <a:pt x="10609" y="18927"/>
                </a:cubicBezTo>
                <a:cubicBezTo>
                  <a:pt x="11070" y="18927"/>
                  <a:pt x="11539" y="18884"/>
                  <a:pt x="12009" y="18796"/>
                </a:cubicBezTo>
                <a:cubicBezTo>
                  <a:pt x="16118" y="18041"/>
                  <a:pt x="18840" y="14108"/>
                  <a:pt x="18084" y="10000"/>
                </a:cubicBezTo>
                <a:cubicBezTo>
                  <a:pt x="17628" y="7507"/>
                  <a:pt x="16013" y="5540"/>
                  <a:pt x="13889" y="4539"/>
                </a:cubicBezTo>
                <a:lnTo>
                  <a:pt x="14257" y="1643"/>
                </a:lnTo>
                <a:cubicBezTo>
                  <a:pt x="14398" y="574"/>
                  <a:pt x="13577" y="0"/>
                  <a:pt x="127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76"/>
          <p:cNvSpPr/>
          <p:nvPr/>
        </p:nvSpPr>
        <p:spPr>
          <a:xfrm>
            <a:off x="5955174" y="3135075"/>
            <a:ext cx="558870" cy="552327"/>
          </a:xfrm>
          <a:custGeom>
            <a:avLst/>
            <a:gdLst/>
            <a:ahLst/>
            <a:cxnLst/>
            <a:rect l="l" t="t" r="r" b="b"/>
            <a:pathLst>
              <a:path w="23914" h="23634" extrusionOk="0">
                <a:moveTo>
                  <a:pt x="16873" y="1"/>
                </a:moveTo>
                <a:cubicBezTo>
                  <a:pt x="14660" y="1"/>
                  <a:pt x="12694" y="931"/>
                  <a:pt x="11395" y="2424"/>
                </a:cubicBezTo>
                <a:cubicBezTo>
                  <a:pt x="10201" y="1546"/>
                  <a:pt x="8691" y="1019"/>
                  <a:pt x="7040" y="1019"/>
                </a:cubicBezTo>
                <a:cubicBezTo>
                  <a:pt x="3161" y="1019"/>
                  <a:pt x="1" y="3934"/>
                  <a:pt x="1" y="7532"/>
                </a:cubicBezTo>
                <a:lnTo>
                  <a:pt x="1" y="7708"/>
                </a:lnTo>
                <a:cubicBezTo>
                  <a:pt x="71" y="12748"/>
                  <a:pt x="2880" y="17418"/>
                  <a:pt x="7480" y="20103"/>
                </a:cubicBezTo>
                <a:lnTo>
                  <a:pt x="12396" y="22983"/>
                </a:lnTo>
                <a:cubicBezTo>
                  <a:pt x="13098" y="23404"/>
                  <a:pt x="13923" y="23633"/>
                  <a:pt x="14766" y="23633"/>
                </a:cubicBezTo>
                <a:cubicBezTo>
                  <a:pt x="15732" y="23633"/>
                  <a:pt x="16627" y="23352"/>
                  <a:pt x="17364" y="22861"/>
                </a:cubicBezTo>
                <a:cubicBezTo>
                  <a:pt x="18102" y="22369"/>
                  <a:pt x="18682" y="21667"/>
                  <a:pt x="18998" y="20841"/>
                </a:cubicBezTo>
                <a:lnTo>
                  <a:pt x="23457" y="8832"/>
                </a:lnTo>
                <a:lnTo>
                  <a:pt x="23580" y="8480"/>
                </a:lnTo>
                <a:lnTo>
                  <a:pt x="23598" y="8445"/>
                </a:lnTo>
                <a:cubicBezTo>
                  <a:pt x="23809" y="7848"/>
                  <a:pt x="23914" y="7199"/>
                  <a:pt x="23914" y="6514"/>
                </a:cubicBezTo>
                <a:cubicBezTo>
                  <a:pt x="23914" y="2915"/>
                  <a:pt x="20770" y="1"/>
                  <a:pt x="168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76"/>
          <p:cNvSpPr/>
          <p:nvPr/>
        </p:nvSpPr>
        <p:spPr>
          <a:xfrm>
            <a:off x="6213260" y="3099785"/>
            <a:ext cx="313929" cy="217364"/>
          </a:xfrm>
          <a:custGeom>
            <a:avLst/>
            <a:gdLst/>
            <a:ahLst/>
            <a:cxnLst/>
            <a:rect l="l" t="t" r="r" b="b"/>
            <a:pathLst>
              <a:path w="13433" h="9301" extrusionOk="0">
                <a:moveTo>
                  <a:pt x="6726" y="1"/>
                </a:moveTo>
                <a:cubicBezTo>
                  <a:pt x="3004" y="1"/>
                  <a:pt x="1" y="3002"/>
                  <a:pt x="1" y="6708"/>
                </a:cubicBezTo>
                <a:cubicBezTo>
                  <a:pt x="1" y="8849"/>
                  <a:pt x="1004" y="9301"/>
                  <a:pt x="2571" y="9301"/>
                </a:cubicBezTo>
                <a:cubicBezTo>
                  <a:pt x="3713" y="9301"/>
                  <a:pt x="5156" y="9061"/>
                  <a:pt x="6726" y="9061"/>
                </a:cubicBezTo>
                <a:cubicBezTo>
                  <a:pt x="8288" y="9061"/>
                  <a:pt x="9726" y="9301"/>
                  <a:pt x="10866" y="9301"/>
                </a:cubicBezTo>
                <a:cubicBezTo>
                  <a:pt x="12429" y="9301"/>
                  <a:pt x="13433" y="8849"/>
                  <a:pt x="13433" y="6708"/>
                </a:cubicBezTo>
                <a:cubicBezTo>
                  <a:pt x="13433" y="3002"/>
                  <a:pt x="10430" y="1"/>
                  <a:pt x="67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76"/>
          <p:cNvSpPr/>
          <p:nvPr/>
        </p:nvSpPr>
        <p:spPr>
          <a:xfrm>
            <a:off x="6169369" y="2963555"/>
            <a:ext cx="322109" cy="376280"/>
          </a:xfrm>
          <a:custGeom>
            <a:avLst/>
            <a:gdLst/>
            <a:ahLst/>
            <a:cxnLst/>
            <a:rect l="l" t="t" r="r" b="b"/>
            <a:pathLst>
              <a:path w="13783" h="16101" extrusionOk="0">
                <a:moveTo>
                  <a:pt x="6567" y="1"/>
                </a:moveTo>
                <a:cubicBezTo>
                  <a:pt x="5795" y="1"/>
                  <a:pt x="5109" y="509"/>
                  <a:pt x="4863" y="1265"/>
                </a:cubicBezTo>
                <a:lnTo>
                  <a:pt x="1" y="16100"/>
                </a:lnTo>
                <a:lnTo>
                  <a:pt x="9833" y="16100"/>
                </a:lnTo>
                <a:lnTo>
                  <a:pt x="8902" y="3564"/>
                </a:lnTo>
                <a:lnTo>
                  <a:pt x="11992" y="3564"/>
                </a:lnTo>
                <a:cubicBezTo>
                  <a:pt x="12483" y="3564"/>
                  <a:pt x="12923" y="3372"/>
                  <a:pt x="13256" y="3056"/>
                </a:cubicBezTo>
                <a:cubicBezTo>
                  <a:pt x="13572" y="2721"/>
                  <a:pt x="13783" y="2283"/>
                  <a:pt x="13783" y="1792"/>
                </a:cubicBezTo>
                <a:cubicBezTo>
                  <a:pt x="13783" y="808"/>
                  <a:pt x="12975" y="1"/>
                  <a:pt x="119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76"/>
          <p:cNvSpPr/>
          <p:nvPr/>
        </p:nvSpPr>
        <p:spPr>
          <a:xfrm>
            <a:off x="5925213" y="3125656"/>
            <a:ext cx="330732" cy="299931"/>
          </a:xfrm>
          <a:custGeom>
            <a:avLst/>
            <a:gdLst/>
            <a:ahLst/>
            <a:cxnLst/>
            <a:rect l="l" t="t" r="r" b="b"/>
            <a:pathLst>
              <a:path w="14152" h="12834" extrusionOk="0">
                <a:moveTo>
                  <a:pt x="7525" y="0"/>
                </a:moveTo>
                <a:cubicBezTo>
                  <a:pt x="5352" y="0"/>
                  <a:pt x="3227" y="1068"/>
                  <a:pt x="1967" y="3037"/>
                </a:cubicBezTo>
                <a:cubicBezTo>
                  <a:pt x="0" y="6092"/>
                  <a:pt x="896" y="10183"/>
                  <a:pt x="3968" y="12149"/>
                </a:cubicBezTo>
                <a:cubicBezTo>
                  <a:pt x="4713" y="12625"/>
                  <a:pt x="5368" y="12834"/>
                  <a:pt x="5960" y="12834"/>
                </a:cubicBezTo>
                <a:cubicBezTo>
                  <a:pt x="7795" y="12834"/>
                  <a:pt x="9031" y="10825"/>
                  <a:pt x="10518" y="8515"/>
                </a:cubicBezTo>
                <a:cubicBezTo>
                  <a:pt x="12484" y="5442"/>
                  <a:pt x="14151" y="3002"/>
                  <a:pt x="11080" y="1036"/>
                </a:cubicBezTo>
                <a:cubicBezTo>
                  <a:pt x="9976" y="336"/>
                  <a:pt x="8743" y="0"/>
                  <a:pt x="7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76"/>
          <p:cNvSpPr/>
          <p:nvPr/>
        </p:nvSpPr>
        <p:spPr>
          <a:xfrm>
            <a:off x="6260867" y="3377572"/>
            <a:ext cx="23" cy="23"/>
          </a:xfrm>
          <a:custGeom>
            <a:avLst/>
            <a:gdLst/>
            <a:ahLst/>
            <a:cxnLst/>
            <a:rect l="l" t="t" r="r" b="b"/>
            <a:pathLst>
              <a:path w="1" h="1" extrusionOk="0">
                <a:moveTo>
                  <a:pt x="0" y="1"/>
                </a:moveTo>
                <a:close/>
              </a:path>
            </a:pathLst>
          </a:custGeom>
          <a:solidFill>
            <a:srgbClr val="DA0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76"/>
          <p:cNvSpPr/>
          <p:nvPr/>
        </p:nvSpPr>
        <p:spPr>
          <a:xfrm>
            <a:off x="6246096" y="3385775"/>
            <a:ext cx="841" cy="444"/>
          </a:xfrm>
          <a:custGeom>
            <a:avLst/>
            <a:gdLst/>
            <a:ahLst/>
            <a:cxnLst/>
            <a:rect l="l" t="t" r="r" b="b"/>
            <a:pathLst>
              <a:path w="36" h="19" extrusionOk="0">
                <a:moveTo>
                  <a:pt x="35" y="1"/>
                </a:moveTo>
                <a:cubicBezTo>
                  <a:pt x="35" y="1"/>
                  <a:pt x="26" y="1"/>
                  <a:pt x="21" y="8"/>
                </a:cubicBezTo>
                <a:lnTo>
                  <a:pt x="21" y="8"/>
                </a:lnTo>
                <a:lnTo>
                  <a:pt x="35" y="1"/>
                </a:lnTo>
                <a:close/>
                <a:moveTo>
                  <a:pt x="21" y="8"/>
                </a:moveTo>
                <a:lnTo>
                  <a:pt x="0" y="19"/>
                </a:lnTo>
                <a:lnTo>
                  <a:pt x="18" y="19"/>
                </a:lnTo>
                <a:cubicBezTo>
                  <a:pt x="18" y="14"/>
                  <a:pt x="20" y="11"/>
                  <a:pt x="21" y="8"/>
                </a:cubicBezTo>
                <a:close/>
              </a:path>
            </a:pathLst>
          </a:custGeom>
          <a:solidFill>
            <a:srgbClr val="DA0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76"/>
          <p:cNvSpPr/>
          <p:nvPr/>
        </p:nvSpPr>
        <p:spPr>
          <a:xfrm>
            <a:off x="6085655" y="3306478"/>
            <a:ext cx="253191" cy="280978"/>
          </a:xfrm>
          <a:custGeom>
            <a:avLst/>
            <a:gdLst/>
            <a:ahLst/>
            <a:cxnLst/>
            <a:rect l="l" t="t" r="r" b="b"/>
            <a:pathLst>
              <a:path w="10834" h="12023" extrusionOk="0">
                <a:moveTo>
                  <a:pt x="1609" y="1"/>
                </a:moveTo>
                <a:cubicBezTo>
                  <a:pt x="1317" y="1"/>
                  <a:pt x="1010" y="190"/>
                  <a:pt x="984" y="568"/>
                </a:cubicBezTo>
                <a:cubicBezTo>
                  <a:pt x="844" y="2340"/>
                  <a:pt x="1160" y="4149"/>
                  <a:pt x="1827" y="5782"/>
                </a:cubicBezTo>
                <a:cubicBezTo>
                  <a:pt x="369" y="7186"/>
                  <a:pt x="1" y="9452"/>
                  <a:pt x="860" y="11259"/>
                </a:cubicBezTo>
                <a:cubicBezTo>
                  <a:pt x="954" y="11447"/>
                  <a:pt x="1165" y="11549"/>
                  <a:pt x="1373" y="11549"/>
                </a:cubicBezTo>
                <a:cubicBezTo>
                  <a:pt x="1477" y="11549"/>
                  <a:pt x="1581" y="11523"/>
                  <a:pt x="1668" y="11470"/>
                </a:cubicBezTo>
                <a:cubicBezTo>
                  <a:pt x="1949" y="11313"/>
                  <a:pt x="2019" y="10962"/>
                  <a:pt x="1879" y="10681"/>
                </a:cubicBezTo>
                <a:cubicBezTo>
                  <a:pt x="1300" y="9487"/>
                  <a:pt x="1528" y="7977"/>
                  <a:pt x="2370" y="6923"/>
                </a:cubicBezTo>
                <a:cubicBezTo>
                  <a:pt x="3529" y="9082"/>
                  <a:pt x="5320" y="10891"/>
                  <a:pt x="7551" y="11962"/>
                </a:cubicBezTo>
                <a:cubicBezTo>
                  <a:pt x="7642" y="12004"/>
                  <a:pt x="7731" y="12023"/>
                  <a:pt x="7816" y="12023"/>
                </a:cubicBezTo>
                <a:cubicBezTo>
                  <a:pt x="8367" y="12023"/>
                  <a:pt x="8726" y="11233"/>
                  <a:pt x="8148" y="10943"/>
                </a:cubicBezTo>
                <a:cubicBezTo>
                  <a:pt x="7410" y="10592"/>
                  <a:pt x="6725" y="10154"/>
                  <a:pt x="6093" y="9644"/>
                </a:cubicBezTo>
                <a:cubicBezTo>
                  <a:pt x="6714" y="9034"/>
                  <a:pt x="7567" y="8712"/>
                  <a:pt x="8421" y="8712"/>
                </a:cubicBezTo>
                <a:cubicBezTo>
                  <a:pt x="8918" y="8712"/>
                  <a:pt x="9416" y="8821"/>
                  <a:pt x="9868" y="9047"/>
                </a:cubicBezTo>
                <a:cubicBezTo>
                  <a:pt x="9962" y="9094"/>
                  <a:pt x="10063" y="9117"/>
                  <a:pt x="10163" y="9117"/>
                </a:cubicBezTo>
                <a:cubicBezTo>
                  <a:pt x="10364" y="9117"/>
                  <a:pt x="10559" y="9024"/>
                  <a:pt x="10676" y="8837"/>
                </a:cubicBezTo>
                <a:cubicBezTo>
                  <a:pt x="10833" y="8574"/>
                  <a:pt x="10746" y="8169"/>
                  <a:pt x="10465" y="8029"/>
                </a:cubicBezTo>
                <a:cubicBezTo>
                  <a:pt x="9817" y="7711"/>
                  <a:pt x="9111" y="7540"/>
                  <a:pt x="8398" y="7540"/>
                </a:cubicBezTo>
                <a:cubicBezTo>
                  <a:pt x="8009" y="7540"/>
                  <a:pt x="7619" y="7590"/>
                  <a:pt x="7235" y="7696"/>
                </a:cubicBezTo>
                <a:cubicBezTo>
                  <a:pt x="6462" y="7907"/>
                  <a:pt x="5795" y="8310"/>
                  <a:pt x="5250" y="8872"/>
                </a:cubicBezTo>
                <a:cubicBezTo>
                  <a:pt x="4285" y="7907"/>
                  <a:pt x="3529" y="6748"/>
                  <a:pt x="2986" y="5501"/>
                </a:cubicBezTo>
                <a:cubicBezTo>
                  <a:pt x="3213" y="5360"/>
                  <a:pt x="3459" y="5255"/>
                  <a:pt x="3688" y="5168"/>
                </a:cubicBezTo>
                <a:cubicBezTo>
                  <a:pt x="4074" y="5044"/>
                  <a:pt x="4390" y="4992"/>
                  <a:pt x="4758" y="4974"/>
                </a:cubicBezTo>
                <a:cubicBezTo>
                  <a:pt x="4790" y="4973"/>
                  <a:pt x="4821" y="4973"/>
                  <a:pt x="4852" y="4973"/>
                </a:cubicBezTo>
                <a:cubicBezTo>
                  <a:pt x="5538" y="4973"/>
                  <a:pt x="6190" y="5150"/>
                  <a:pt x="6795" y="5536"/>
                </a:cubicBezTo>
                <a:cubicBezTo>
                  <a:pt x="6880" y="5587"/>
                  <a:pt x="6975" y="5610"/>
                  <a:pt x="7071" y="5610"/>
                </a:cubicBezTo>
                <a:cubicBezTo>
                  <a:pt x="7274" y="5610"/>
                  <a:pt x="7478" y="5504"/>
                  <a:pt x="7586" y="5325"/>
                </a:cubicBezTo>
                <a:cubicBezTo>
                  <a:pt x="7761" y="5044"/>
                  <a:pt x="7638" y="4693"/>
                  <a:pt x="7375" y="4517"/>
                </a:cubicBezTo>
                <a:cubicBezTo>
                  <a:pt x="7041" y="4307"/>
                  <a:pt x="6690" y="4149"/>
                  <a:pt x="6303" y="4026"/>
                </a:cubicBezTo>
                <a:cubicBezTo>
                  <a:pt x="6338" y="3974"/>
                  <a:pt x="6373" y="3939"/>
                  <a:pt x="6409" y="3885"/>
                </a:cubicBezTo>
                <a:cubicBezTo>
                  <a:pt x="6409" y="3885"/>
                  <a:pt x="6427" y="3850"/>
                  <a:pt x="6444" y="3833"/>
                </a:cubicBezTo>
                <a:cubicBezTo>
                  <a:pt x="6514" y="3745"/>
                  <a:pt x="6602" y="3658"/>
                  <a:pt x="6690" y="3588"/>
                </a:cubicBezTo>
                <a:cubicBezTo>
                  <a:pt x="6725" y="3534"/>
                  <a:pt x="6760" y="3499"/>
                  <a:pt x="6813" y="3464"/>
                </a:cubicBezTo>
                <a:lnTo>
                  <a:pt x="6865" y="3412"/>
                </a:lnTo>
                <a:lnTo>
                  <a:pt x="6865" y="3429"/>
                </a:lnTo>
                <a:cubicBezTo>
                  <a:pt x="6865" y="3412"/>
                  <a:pt x="6865" y="3412"/>
                  <a:pt x="6883" y="3412"/>
                </a:cubicBezTo>
                <a:cubicBezTo>
                  <a:pt x="6883" y="3394"/>
                  <a:pt x="6900" y="3394"/>
                  <a:pt x="6900" y="3394"/>
                </a:cubicBezTo>
                <a:cubicBezTo>
                  <a:pt x="6989" y="3342"/>
                  <a:pt x="7059" y="3288"/>
                  <a:pt x="7129" y="3236"/>
                </a:cubicBezTo>
                <a:cubicBezTo>
                  <a:pt x="7235" y="3183"/>
                  <a:pt x="7340" y="3113"/>
                  <a:pt x="7445" y="3078"/>
                </a:cubicBezTo>
                <a:cubicBezTo>
                  <a:pt x="7462" y="3061"/>
                  <a:pt x="7497" y="3043"/>
                  <a:pt x="7515" y="3043"/>
                </a:cubicBezTo>
                <a:lnTo>
                  <a:pt x="7497" y="3043"/>
                </a:lnTo>
                <a:lnTo>
                  <a:pt x="7656" y="2991"/>
                </a:lnTo>
                <a:cubicBezTo>
                  <a:pt x="7778" y="2955"/>
                  <a:pt x="7902" y="2920"/>
                  <a:pt x="8024" y="2902"/>
                </a:cubicBezTo>
                <a:cubicBezTo>
                  <a:pt x="8323" y="2850"/>
                  <a:pt x="8516" y="2464"/>
                  <a:pt x="8428" y="2183"/>
                </a:cubicBezTo>
                <a:cubicBezTo>
                  <a:pt x="8340" y="1917"/>
                  <a:pt x="8113" y="1762"/>
                  <a:pt x="7855" y="1762"/>
                </a:cubicBezTo>
                <a:cubicBezTo>
                  <a:pt x="7807" y="1762"/>
                  <a:pt x="7758" y="1767"/>
                  <a:pt x="7708" y="1778"/>
                </a:cubicBezTo>
                <a:cubicBezTo>
                  <a:pt x="6619" y="1989"/>
                  <a:pt x="5619" y="2745"/>
                  <a:pt x="5128" y="3745"/>
                </a:cubicBezTo>
                <a:cubicBezTo>
                  <a:pt x="5109" y="3763"/>
                  <a:pt x="5109" y="3798"/>
                  <a:pt x="5092" y="3815"/>
                </a:cubicBezTo>
                <a:cubicBezTo>
                  <a:pt x="5026" y="3812"/>
                  <a:pt x="4960" y="3811"/>
                  <a:pt x="4894" y="3811"/>
                </a:cubicBezTo>
                <a:cubicBezTo>
                  <a:pt x="4095" y="3811"/>
                  <a:pt x="3279" y="4006"/>
                  <a:pt x="2581" y="4395"/>
                </a:cubicBezTo>
                <a:cubicBezTo>
                  <a:pt x="2213" y="3166"/>
                  <a:pt x="2054" y="1867"/>
                  <a:pt x="2143" y="568"/>
                </a:cubicBezTo>
                <a:cubicBezTo>
                  <a:pt x="2178" y="190"/>
                  <a:pt x="1901" y="1"/>
                  <a:pt x="1609" y="1"/>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76"/>
          <p:cNvSpPr/>
          <p:nvPr/>
        </p:nvSpPr>
        <p:spPr>
          <a:xfrm>
            <a:off x="6342525" y="3274202"/>
            <a:ext cx="121875" cy="150783"/>
          </a:xfrm>
          <a:custGeom>
            <a:avLst/>
            <a:gdLst/>
            <a:ahLst/>
            <a:cxnLst/>
            <a:rect l="l" t="t" r="r" b="b"/>
            <a:pathLst>
              <a:path w="5215" h="6452" extrusionOk="0">
                <a:moveTo>
                  <a:pt x="4258" y="1"/>
                </a:moveTo>
                <a:cubicBezTo>
                  <a:pt x="3910" y="1"/>
                  <a:pt x="3540" y="292"/>
                  <a:pt x="3635" y="736"/>
                </a:cubicBezTo>
                <a:cubicBezTo>
                  <a:pt x="3810" y="1492"/>
                  <a:pt x="3810" y="2246"/>
                  <a:pt x="3670" y="2984"/>
                </a:cubicBezTo>
                <a:cubicBezTo>
                  <a:pt x="3443" y="2927"/>
                  <a:pt x="3210" y="2900"/>
                  <a:pt x="2976" y="2900"/>
                </a:cubicBezTo>
                <a:cubicBezTo>
                  <a:pt x="2483" y="2900"/>
                  <a:pt x="1986" y="3021"/>
                  <a:pt x="1546" y="3248"/>
                </a:cubicBezTo>
                <a:cubicBezTo>
                  <a:pt x="860" y="3599"/>
                  <a:pt x="369" y="4213"/>
                  <a:pt x="106" y="4933"/>
                </a:cubicBezTo>
                <a:cubicBezTo>
                  <a:pt x="1" y="5231"/>
                  <a:pt x="228" y="5582"/>
                  <a:pt x="528" y="5653"/>
                </a:cubicBezTo>
                <a:cubicBezTo>
                  <a:pt x="574" y="5663"/>
                  <a:pt x="621" y="5668"/>
                  <a:pt x="666" y="5668"/>
                </a:cubicBezTo>
                <a:cubicBezTo>
                  <a:pt x="923" y="5668"/>
                  <a:pt x="1143" y="5503"/>
                  <a:pt x="1247" y="5249"/>
                </a:cubicBezTo>
                <a:cubicBezTo>
                  <a:pt x="1247" y="5239"/>
                  <a:pt x="1248" y="5229"/>
                  <a:pt x="1250" y="5219"/>
                </a:cubicBezTo>
                <a:lnTo>
                  <a:pt x="1250" y="5219"/>
                </a:lnTo>
                <a:cubicBezTo>
                  <a:pt x="1254" y="5215"/>
                  <a:pt x="1271" y="5166"/>
                  <a:pt x="1282" y="5144"/>
                </a:cubicBezTo>
                <a:cubicBezTo>
                  <a:pt x="1317" y="5074"/>
                  <a:pt x="1335" y="5021"/>
                  <a:pt x="1387" y="4950"/>
                </a:cubicBezTo>
                <a:cubicBezTo>
                  <a:pt x="1405" y="4898"/>
                  <a:pt x="1441" y="4845"/>
                  <a:pt x="1476" y="4793"/>
                </a:cubicBezTo>
                <a:cubicBezTo>
                  <a:pt x="1493" y="4793"/>
                  <a:pt x="1493" y="4793"/>
                  <a:pt x="1493" y="4775"/>
                </a:cubicBezTo>
                <a:lnTo>
                  <a:pt x="1546" y="4723"/>
                </a:lnTo>
                <a:cubicBezTo>
                  <a:pt x="1651" y="4617"/>
                  <a:pt x="1738" y="4512"/>
                  <a:pt x="1844" y="4424"/>
                </a:cubicBezTo>
                <a:cubicBezTo>
                  <a:pt x="1879" y="4407"/>
                  <a:pt x="1914" y="4388"/>
                  <a:pt x="1949" y="4353"/>
                </a:cubicBezTo>
                <a:cubicBezTo>
                  <a:pt x="2002" y="4318"/>
                  <a:pt x="2073" y="4283"/>
                  <a:pt x="2125" y="4248"/>
                </a:cubicBezTo>
                <a:cubicBezTo>
                  <a:pt x="2160" y="4231"/>
                  <a:pt x="2195" y="4231"/>
                  <a:pt x="2213" y="4213"/>
                </a:cubicBezTo>
                <a:lnTo>
                  <a:pt x="2230" y="4213"/>
                </a:lnTo>
                <a:cubicBezTo>
                  <a:pt x="2300" y="4178"/>
                  <a:pt x="2370" y="4161"/>
                  <a:pt x="2459" y="4126"/>
                </a:cubicBezTo>
                <a:cubicBezTo>
                  <a:pt x="2529" y="4108"/>
                  <a:pt x="2616" y="4108"/>
                  <a:pt x="2686" y="4091"/>
                </a:cubicBezTo>
                <a:cubicBezTo>
                  <a:pt x="2740" y="4072"/>
                  <a:pt x="2775" y="4072"/>
                  <a:pt x="2827" y="4072"/>
                </a:cubicBezTo>
                <a:lnTo>
                  <a:pt x="3073" y="4072"/>
                </a:lnTo>
                <a:cubicBezTo>
                  <a:pt x="3108" y="4072"/>
                  <a:pt x="3143" y="4072"/>
                  <a:pt x="3178" y="4091"/>
                </a:cubicBezTo>
                <a:cubicBezTo>
                  <a:pt x="3231" y="4091"/>
                  <a:pt x="3302" y="4108"/>
                  <a:pt x="3354" y="4126"/>
                </a:cubicBezTo>
                <a:cubicBezTo>
                  <a:pt x="3143" y="4634"/>
                  <a:pt x="2880" y="5126"/>
                  <a:pt x="2546" y="5566"/>
                </a:cubicBezTo>
                <a:cubicBezTo>
                  <a:pt x="2354" y="5828"/>
                  <a:pt x="2494" y="6233"/>
                  <a:pt x="2757" y="6373"/>
                </a:cubicBezTo>
                <a:cubicBezTo>
                  <a:pt x="2849" y="6428"/>
                  <a:pt x="2942" y="6452"/>
                  <a:pt x="3031" y="6452"/>
                </a:cubicBezTo>
                <a:cubicBezTo>
                  <a:pt x="3230" y="6452"/>
                  <a:pt x="3414" y="6332"/>
                  <a:pt x="3547" y="6162"/>
                </a:cubicBezTo>
                <a:cubicBezTo>
                  <a:pt x="4776" y="4547"/>
                  <a:pt x="5215" y="2405"/>
                  <a:pt x="4776" y="420"/>
                </a:cubicBezTo>
                <a:cubicBezTo>
                  <a:pt x="4707" y="127"/>
                  <a:pt x="4487" y="1"/>
                  <a:pt x="4258" y="1"/>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76"/>
          <p:cNvSpPr/>
          <p:nvPr/>
        </p:nvSpPr>
        <p:spPr>
          <a:xfrm>
            <a:off x="6669555" y="3133439"/>
            <a:ext cx="364385" cy="578571"/>
          </a:xfrm>
          <a:custGeom>
            <a:avLst/>
            <a:gdLst/>
            <a:ahLst/>
            <a:cxnLst/>
            <a:rect l="l" t="t" r="r" b="b"/>
            <a:pathLst>
              <a:path w="15592" h="24757" extrusionOk="0">
                <a:moveTo>
                  <a:pt x="8692" y="1"/>
                </a:moveTo>
                <a:cubicBezTo>
                  <a:pt x="4882" y="1"/>
                  <a:pt x="1791" y="3091"/>
                  <a:pt x="1791" y="6900"/>
                </a:cubicBezTo>
                <a:cubicBezTo>
                  <a:pt x="1791" y="8515"/>
                  <a:pt x="2353" y="10008"/>
                  <a:pt x="3284" y="11184"/>
                </a:cubicBezTo>
                <a:cubicBezTo>
                  <a:pt x="1300" y="12518"/>
                  <a:pt x="1" y="14784"/>
                  <a:pt x="1" y="17347"/>
                </a:cubicBezTo>
                <a:cubicBezTo>
                  <a:pt x="1" y="21438"/>
                  <a:pt x="3320" y="24757"/>
                  <a:pt x="7410" y="24757"/>
                </a:cubicBezTo>
                <a:cubicBezTo>
                  <a:pt x="11501" y="24757"/>
                  <a:pt x="14819" y="21438"/>
                  <a:pt x="14819" y="17347"/>
                </a:cubicBezTo>
                <a:lnTo>
                  <a:pt x="15592" y="6900"/>
                </a:lnTo>
                <a:cubicBezTo>
                  <a:pt x="15592" y="3091"/>
                  <a:pt x="12520" y="1"/>
                  <a:pt x="86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76"/>
          <p:cNvSpPr/>
          <p:nvPr/>
        </p:nvSpPr>
        <p:spPr>
          <a:xfrm>
            <a:off x="6569434" y="3349270"/>
            <a:ext cx="270835" cy="427157"/>
          </a:xfrm>
          <a:custGeom>
            <a:avLst/>
            <a:gdLst/>
            <a:ahLst/>
            <a:cxnLst/>
            <a:rect l="l" t="t" r="r" b="b"/>
            <a:pathLst>
              <a:path w="11589" h="18278" extrusionOk="0">
                <a:moveTo>
                  <a:pt x="9359" y="1"/>
                </a:moveTo>
                <a:cubicBezTo>
                  <a:pt x="7674" y="1"/>
                  <a:pt x="4144" y="263"/>
                  <a:pt x="1950" y="2283"/>
                </a:cubicBezTo>
                <a:cubicBezTo>
                  <a:pt x="668" y="3442"/>
                  <a:pt x="19" y="4969"/>
                  <a:pt x="19" y="6830"/>
                </a:cubicBezTo>
                <a:lnTo>
                  <a:pt x="0" y="6830"/>
                </a:lnTo>
                <a:lnTo>
                  <a:pt x="0" y="18278"/>
                </a:lnTo>
                <a:lnTo>
                  <a:pt x="2669" y="18278"/>
                </a:lnTo>
                <a:lnTo>
                  <a:pt x="2669" y="6989"/>
                </a:lnTo>
                <a:cubicBezTo>
                  <a:pt x="2687" y="6935"/>
                  <a:pt x="2687" y="6883"/>
                  <a:pt x="2687" y="6830"/>
                </a:cubicBezTo>
                <a:cubicBezTo>
                  <a:pt x="2687" y="5725"/>
                  <a:pt x="3039" y="4882"/>
                  <a:pt x="3741" y="4215"/>
                </a:cubicBezTo>
                <a:cubicBezTo>
                  <a:pt x="5173" y="2915"/>
                  <a:pt x="7848" y="2646"/>
                  <a:pt x="9362" y="2646"/>
                </a:cubicBezTo>
                <a:cubicBezTo>
                  <a:pt x="9647" y="2646"/>
                  <a:pt x="9892" y="2655"/>
                  <a:pt x="10079" y="2670"/>
                </a:cubicBezTo>
                <a:cubicBezTo>
                  <a:pt x="10121" y="2674"/>
                  <a:pt x="10164" y="2676"/>
                  <a:pt x="10206" y="2676"/>
                </a:cubicBezTo>
                <a:cubicBezTo>
                  <a:pt x="10890" y="2676"/>
                  <a:pt x="11469" y="2152"/>
                  <a:pt x="11518" y="1457"/>
                </a:cubicBezTo>
                <a:cubicBezTo>
                  <a:pt x="11588" y="738"/>
                  <a:pt x="11045" y="88"/>
                  <a:pt x="10307" y="36"/>
                </a:cubicBezTo>
                <a:cubicBezTo>
                  <a:pt x="10254" y="36"/>
                  <a:pt x="9903" y="1"/>
                  <a:pt x="93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76"/>
          <p:cNvSpPr/>
          <p:nvPr/>
        </p:nvSpPr>
        <p:spPr>
          <a:xfrm>
            <a:off x="6719218" y="3446937"/>
            <a:ext cx="199837" cy="199837"/>
          </a:xfrm>
          <a:custGeom>
            <a:avLst/>
            <a:gdLst/>
            <a:ahLst/>
            <a:cxnLst/>
            <a:rect l="l" t="t" r="r" b="b"/>
            <a:pathLst>
              <a:path w="8551" h="8551" extrusionOk="0">
                <a:moveTo>
                  <a:pt x="4285" y="0"/>
                </a:moveTo>
                <a:cubicBezTo>
                  <a:pt x="1914" y="0"/>
                  <a:pt x="1" y="1914"/>
                  <a:pt x="1" y="4266"/>
                </a:cubicBezTo>
                <a:cubicBezTo>
                  <a:pt x="1" y="6637"/>
                  <a:pt x="1914" y="8550"/>
                  <a:pt x="4285" y="8550"/>
                </a:cubicBezTo>
                <a:cubicBezTo>
                  <a:pt x="6637" y="8550"/>
                  <a:pt x="8551" y="6637"/>
                  <a:pt x="8551" y="4266"/>
                </a:cubicBezTo>
                <a:cubicBezTo>
                  <a:pt x="8551" y="1914"/>
                  <a:pt x="6637" y="0"/>
                  <a:pt x="4285" y="0"/>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76"/>
          <p:cNvSpPr/>
          <p:nvPr/>
        </p:nvSpPr>
        <p:spPr>
          <a:xfrm>
            <a:off x="5694191" y="3064892"/>
            <a:ext cx="213391" cy="153097"/>
          </a:xfrm>
          <a:custGeom>
            <a:avLst/>
            <a:gdLst/>
            <a:ahLst/>
            <a:cxnLst/>
            <a:rect l="l" t="t" r="r" b="b"/>
            <a:pathLst>
              <a:path w="9131" h="6551" extrusionOk="0">
                <a:moveTo>
                  <a:pt x="4566" y="1"/>
                </a:moveTo>
                <a:cubicBezTo>
                  <a:pt x="4566" y="1"/>
                  <a:pt x="1" y="6550"/>
                  <a:pt x="4566" y="6550"/>
                </a:cubicBezTo>
                <a:cubicBezTo>
                  <a:pt x="9131" y="6550"/>
                  <a:pt x="4566" y="1"/>
                  <a:pt x="4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76"/>
          <p:cNvSpPr/>
          <p:nvPr/>
        </p:nvSpPr>
        <p:spPr>
          <a:xfrm>
            <a:off x="5631393" y="2981177"/>
            <a:ext cx="153494" cy="110423"/>
          </a:xfrm>
          <a:custGeom>
            <a:avLst/>
            <a:gdLst/>
            <a:ahLst/>
            <a:cxnLst/>
            <a:rect l="l" t="t" r="r" b="b"/>
            <a:pathLst>
              <a:path w="6568" h="4725" extrusionOk="0">
                <a:moveTo>
                  <a:pt x="3285" y="1"/>
                </a:moveTo>
                <a:cubicBezTo>
                  <a:pt x="3285" y="1"/>
                  <a:pt x="1" y="4725"/>
                  <a:pt x="3285" y="4725"/>
                </a:cubicBezTo>
                <a:cubicBezTo>
                  <a:pt x="6567" y="4725"/>
                  <a:pt x="3285" y="1"/>
                  <a:pt x="32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76"/>
          <p:cNvSpPr/>
          <p:nvPr/>
        </p:nvSpPr>
        <p:spPr>
          <a:xfrm>
            <a:off x="5823035" y="2981177"/>
            <a:ext cx="153494" cy="110423"/>
          </a:xfrm>
          <a:custGeom>
            <a:avLst/>
            <a:gdLst/>
            <a:ahLst/>
            <a:cxnLst/>
            <a:rect l="l" t="t" r="r" b="b"/>
            <a:pathLst>
              <a:path w="6568" h="4725" extrusionOk="0">
                <a:moveTo>
                  <a:pt x="3284" y="1"/>
                </a:moveTo>
                <a:cubicBezTo>
                  <a:pt x="3284" y="1"/>
                  <a:pt x="1" y="4725"/>
                  <a:pt x="3284" y="4725"/>
                </a:cubicBezTo>
                <a:cubicBezTo>
                  <a:pt x="6567" y="4725"/>
                  <a:pt x="3284" y="1"/>
                  <a:pt x="3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76"/>
          <p:cNvSpPr/>
          <p:nvPr/>
        </p:nvSpPr>
        <p:spPr>
          <a:xfrm>
            <a:off x="5420493" y="3797361"/>
            <a:ext cx="1331926" cy="804255"/>
          </a:xfrm>
          <a:custGeom>
            <a:avLst/>
            <a:gdLst/>
            <a:ahLst/>
            <a:cxnLst/>
            <a:rect l="l" t="t" r="r" b="b"/>
            <a:pathLst>
              <a:path w="56993" h="34414" extrusionOk="0">
                <a:moveTo>
                  <a:pt x="0" y="1"/>
                </a:moveTo>
                <a:lnTo>
                  <a:pt x="3898" y="32218"/>
                </a:lnTo>
                <a:cubicBezTo>
                  <a:pt x="4057" y="33465"/>
                  <a:pt x="5127" y="34413"/>
                  <a:pt x="6391" y="34413"/>
                </a:cubicBezTo>
                <a:lnTo>
                  <a:pt x="50601" y="34413"/>
                </a:lnTo>
                <a:cubicBezTo>
                  <a:pt x="51865" y="34413"/>
                  <a:pt x="52937" y="33465"/>
                  <a:pt x="53094" y="32218"/>
                </a:cubicBezTo>
                <a:lnTo>
                  <a:pt x="569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76"/>
          <p:cNvSpPr/>
          <p:nvPr/>
        </p:nvSpPr>
        <p:spPr>
          <a:xfrm>
            <a:off x="5383567" y="3746483"/>
            <a:ext cx="1405776" cy="81655"/>
          </a:xfrm>
          <a:custGeom>
            <a:avLst/>
            <a:gdLst/>
            <a:ahLst/>
            <a:cxnLst/>
            <a:rect l="l" t="t" r="r" b="b"/>
            <a:pathLst>
              <a:path w="60153" h="3494" extrusionOk="0">
                <a:moveTo>
                  <a:pt x="1739" y="1"/>
                </a:moveTo>
                <a:cubicBezTo>
                  <a:pt x="1264" y="1"/>
                  <a:pt x="826" y="193"/>
                  <a:pt x="510" y="527"/>
                </a:cubicBezTo>
                <a:cubicBezTo>
                  <a:pt x="194" y="843"/>
                  <a:pt x="0" y="1265"/>
                  <a:pt x="0" y="1756"/>
                </a:cubicBezTo>
                <a:cubicBezTo>
                  <a:pt x="0" y="2721"/>
                  <a:pt x="791" y="3494"/>
                  <a:pt x="1739" y="3494"/>
                </a:cubicBezTo>
                <a:lnTo>
                  <a:pt x="58415" y="3494"/>
                </a:lnTo>
                <a:cubicBezTo>
                  <a:pt x="58888" y="3494"/>
                  <a:pt x="59328" y="3301"/>
                  <a:pt x="59644" y="2985"/>
                </a:cubicBezTo>
                <a:cubicBezTo>
                  <a:pt x="59960" y="2669"/>
                  <a:pt x="60152" y="2230"/>
                  <a:pt x="60152" y="1756"/>
                </a:cubicBezTo>
                <a:cubicBezTo>
                  <a:pt x="60152" y="790"/>
                  <a:pt x="59363" y="1"/>
                  <a:pt x="584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76"/>
          <p:cNvSpPr/>
          <p:nvPr/>
        </p:nvSpPr>
        <p:spPr>
          <a:xfrm>
            <a:off x="5750398" y="3919218"/>
            <a:ext cx="672121" cy="552747"/>
          </a:xfrm>
          <a:custGeom>
            <a:avLst/>
            <a:gdLst/>
            <a:ahLst/>
            <a:cxnLst/>
            <a:rect l="l" t="t" r="r" b="b"/>
            <a:pathLst>
              <a:path w="28760" h="23652" extrusionOk="0">
                <a:moveTo>
                  <a:pt x="7674" y="1"/>
                </a:moveTo>
                <a:cubicBezTo>
                  <a:pt x="3442" y="1"/>
                  <a:pt x="1" y="3425"/>
                  <a:pt x="1" y="7656"/>
                </a:cubicBezTo>
                <a:cubicBezTo>
                  <a:pt x="1" y="7656"/>
                  <a:pt x="1" y="7885"/>
                  <a:pt x="36" y="8271"/>
                </a:cubicBezTo>
                <a:cubicBezTo>
                  <a:pt x="36" y="8341"/>
                  <a:pt x="54" y="8393"/>
                  <a:pt x="54" y="8446"/>
                </a:cubicBezTo>
                <a:cubicBezTo>
                  <a:pt x="265" y="11010"/>
                  <a:pt x="1985" y="19314"/>
                  <a:pt x="14381" y="23651"/>
                </a:cubicBezTo>
                <a:cubicBezTo>
                  <a:pt x="26777" y="19314"/>
                  <a:pt x="28479" y="11010"/>
                  <a:pt x="28708" y="8446"/>
                </a:cubicBezTo>
                <a:cubicBezTo>
                  <a:pt x="28708" y="8393"/>
                  <a:pt x="28725" y="8341"/>
                  <a:pt x="28725" y="8271"/>
                </a:cubicBezTo>
                <a:cubicBezTo>
                  <a:pt x="28760" y="7885"/>
                  <a:pt x="28743" y="7656"/>
                  <a:pt x="28743" y="7656"/>
                </a:cubicBezTo>
                <a:cubicBezTo>
                  <a:pt x="28743" y="3425"/>
                  <a:pt x="25319" y="1"/>
                  <a:pt x="21088" y="1"/>
                </a:cubicBezTo>
                <a:cubicBezTo>
                  <a:pt x="18190" y="1"/>
                  <a:pt x="15680" y="1599"/>
                  <a:pt x="14381" y="3952"/>
                </a:cubicBezTo>
                <a:cubicBezTo>
                  <a:pt x="13063" y="1599"/>
                  <a:pt x="10553" y="1"/>
                  <a:pt x="76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76"/>
          <p:cNvSpPr/>
          <p:nvPr/>
        </p:nvSpPr>
        <p:spPr>
          <a:xfrm>
            <a:off x="5928087" y="4057527"/>
            <a:ext cx="316804" cy="316780"/>
          </a:xfrm>
          <a:custGeom>
            <a:avLst/>
            <a:gdLst/>
            <a:ahLst/>
            <a:cxnLst/>
            <a:rect l="l" t="t" r="r" b="b"/>
            <a:pathLst>
              <a:path w="13556" h="13555" extrusionOk="0">
                <a:moveTo>
                  <a:pt x="4425" y="0"/>
                </a:moveTo>
                <a:lnTo>
                  <a:pt x="4425" y="4425"/>
                </a:lnTo>
                <a:lnTo>
                  <a:pt x="1" y="4425"/>
                </a:lnTo>
                <a:lnTo>
                  <a:pt x="1" y="9130"/>
                </a:lnTo>
                <a:lnTo>
                  <a:pt x="4425" y="9130"/>
                </a:lnTo>
                <a:lnTo>
                  <a:pt x="4425" y="13555"/>
                </a:lnTo>
                <a:lnTo>
                  <a:pt x="9131" y="13555"/>
                </a:lnTo>
                <a:lnTo>
                  <a:pt x="9131" y="9130"/>
                </a:lnTo>
                <a:lnTo>
                  <a:pt x="13555" y="9130"/>
                </a:lnTo>
                <a:lnTo>
                  <a:pt x="13555" y="4425"/>
                </a:lnTo>
                <a:lnTo>
                  <a:pt x="9131" y="4425"/>
                </a:lnTo>
                <a:lnTo>
                  <a:pt x="91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76"/>
          <p:cNvSpPr/>
          <p:nvPr/>
        </p:nvSpPr>
        <p:spPr>
          <a:xfrm>
            <a:off x="5400792" y="3909799"/>
            <a:ext cx="176070" cy="571583"/>
          </a:xfrm>
          <a:custGeom>
            <a:avLst/>
            <a:gdLst/>
            <a:ahLst/>
            <a:cxnLst/>
            <a:rect l="l" t="t" r="r" b="b"/>
            <a:pathLst>
              <a:path w="7534" h="24458" extrusionOk="0">
                <a:moveTo>
                  <a:pt x="1" y="0"/>
                </a:moveTo>
                <a:lnTo>
                  <a:pt x="2547" y="24457"/>
                </a:lnTo>
                <a:lnTo>
                  <a:pt x="7533" y="24457"/>
                </a:lnTo>
                <a:lnTo>
                  <a:pt x="75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76"/>
          <p:cNvSpPr/>
          <p:nvPr/>
        </p:nvSpPr>
        <p:spPr>
          <a:xfrm>
            <a:off x="6596123" y="3909799"/>
            <a:ext cx="176023" cy="571583"/>
          </a:xfrm>
          <a:custGeom>
            <a:avLst/>
            <a:gdLst/>
            <a:ahLst/>
            <a:cxnLst/>
            <a:rect l="l" t="t" r="r" b="b"/>
            <a:pathLst>
              <a:path w="7532" h="24458" extrusionOk="0">
                <a:moveTo>
                  <a:pt x="0" y="0"/>
                </a:moveTo>
                <a:lnTo>
                  <a:pt x="0" y="24457"/>
                </a:lnTo>
                <a:lnTo>
                  <a:pt x="4987" y="24457"/>
                </a:lnTo>
                <a:lnTo>
                  <a:pt x="753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6" name="Google Shape;3646;p76"/>
          <p:cNvGrpSpPr/>
          <p:nvPr/>
        </p:nvGrpSpPr>
        <p:grpSpPr>
          <a:xfrm rot="2535821">
            <a:off x="8276754" y="1731708"/>
            <a:ext cx="308038" cy="503317"/>
            <a:chOff x="3978300" y="589575"/>
            <a:chExt cx="499925" cy="816850"/>
          </a:xfrm>
        </p:grpSpPr>
        <p:sp>
          <p:nvSpPr>
            <p:cNvPr id="3647" name="Google Shape;3647;p76"/>
            <p:cNvSpPr/>
            <p:nvPr/>
          </p:nvSpPr>
          <p:spPr>
            <a:xfrm>
              <a:off x="4040050" y="647900"/>
              <a:ext cx="438175" cy="758525"/>
            </a:xfrm>
            <a:custGeom>
              <a:avLst/>
              <a:gdLst/>
              <a:ahLst/>
              <a:cxnLst/>
              <a:rect l="l" t="t" r="r" b="b"/>
              <a:pathLst>
                <a:path w="17527" h="30341" extrusionOk="0">
                  <a:moveTo>
                    <a:pt x="7465" y="0"/>
                  </a:moveTo>
                  <a:lnTo>
                    <a:pt x="0" y="2797"/>
                  </a:lnTo>
                  <a:lnTo>
                    <a:pt x="9190" y="27314"/>
                  </a:lnTo>
                  <a:cubicBezTo>
                    <a:pt x="9873" y="29158"/>
                    <a:pt x="11544" y="30340"/>
                    <a:pt x="13235" y="30340"/>
                  </a:cubicBezTo>
                  <a:cubicBezTo>
                    <a:pt x="13658" y="30340"/>
                    <a:pt x="14082" y="30266"/>
                    <a:pt x="14493" y="30110"/>
                  </a:cubicBezTo>
                  <a:cubicBezTo>
                    <a:pt x="16563" y="29348"/>
                    <a:pt x="17526" y="26822"/>
                    <a:pt x="16654" y="24498"/>
                  </a:cubicBezTo>
                  <a:lnTo>
                    <a:pt x="74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76"/>
            <p:cNvSpPr/>
            <p:nvPr/>
          </p:nvSpPr>
          <p:spPr>
            <a:xfrm>
              <a:off x="4127700" y="830850"/>
              <a:ext cx="292400" cy="469175"/>
            </a:xfrm>
            <a:custGeom>
              <a:avLst/>
              <a:gdLst/>
              <a:ahLst/>
              <a:cxnLst/>
              <a:rect l="l" t="t" r="r" b="b"/>
              <a:pathLst>
                <a:path w="11696" h="18767" extrusionOk="0">
                  <a:moveTo>
                    <a:pt x="5647" y="0"/>
                  </a:moveTo>
                  <a:lnTo>
                    <a:pt x="0" y="2126"/>
                  </a:lnTo>
                  <a:lnTo>
                    <a:pt x="5393" y="16472"/>
                  </a:lnTo>
                  <a:cubicBezTo>
                    <a:pt x="5917" y="17871"/>
                    <a:pt x="7189" y="18766"/>
                    <a:pt x="8469" y="18766"/>
                  </a:cubicBezTo>
                  <a:cubicBezTo>
                    <a:pt x="8785" y="18766"/>
                    <a:pt x="9102" y="18712"/>
                    <a:pt x="9407" y="18596"/>
                  </a:cubicBezTo>
                  <a:cubicBezTo>
                    <a:pt x="10969" y="18015"/>
                    <a:pt x="11696" y="16090"/>
                    <a:pt x="11042" y="14347"/>
                  </a:cubicBezTo>
                  <a:lnTo>
                    <a:pt x="56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76"/>
            <p:cNvSpPr/>
            <p:nvPr/>
          </p:nvSpPr>
          <p:spPr>
            <a:xfrm>
              <a:off x="3978300" y="589575"/>
              <a:ext cx="303775" cy="168875"/>
            </a:xfrm>
            <a:custGeom>
              <a:avLst/>
              <a:gdLst/>
              <a:ahLst/>
              <a:cxnLst/>
              <a:rect l="l" t="t" r="r" b="b"/>
              <a:pathLst>
                <a:path w="12151" h="6755" extrusionOk="0">
                  <a:moveTo>
                    <a:pt x="10219" y="1"/>
                  </a:moveTo>
                  <a:cubicBezTo>
                    <a:pt x="10068" y="1"/>
                    <a:pt x="9917" y="27"/>
                    <a:pt x="9771" y="81"/>
                  </a:cubicBezTo>
                  <a:lnTo>
                    <a:pt x="1109" y="3331"/>
                  </a:lnTo>
                  <a:cubicBezTo>
                    <a:pt x="346" y="3622"/>
                    <a:pt x="1" y="4621"/>
                    <a:pt x="346" y="5529"/>
                  </a:cubicBezTo>
                  <a:cubicBezTo>
                    <a:pt x="611" y="6278"/>
                    <a:pt x="1268" y="6754"/>
                    <a:pt x="1913" y="6754"/>
                  </a:cubicBezTo>
                  <a:cubicBezTo>
                    <a:pt x="2065" y="6754"/>
                    <a:pt x="2216" y="6728"/>
                    <a:pt x="2361" y="6673"/>
                  </a:cubicBezTo>
                  <a:lnTo>
                    <a:pt x="11025" y="3440"/>
                  </a:lnTo>
                  <a:cubicBezTo>
                    <a:pt x="11805" y="3150"/>
                    <a:pt x="12151" y="2151"/>
                    <a:pt x="11805" y="1225"/>
                  </a:cubicBezTo>
                  <a:cubicBezTo>
                    <a:pt x="11525" y="487"/>
                    <a:pt x="10873" y="1"/>
                    <a:pt x="10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76"/>
            <p:cNvSpPr/>
            <p:nvPr/>
          </p:nvSpPr>
          <p:spPr>
            <a:xfrm>
              <a:off x="4105475" y="748725"/>
              <a:ext cx="226200" cy="507525"/>
            </a:xfrm>
            <a:custGeom>
              <a:avLst/>
              <a:gdLst/>
              <a:ahLst/>
              <a:cxnLst/>
              <a:rect l="l" t="t" r="r" b="b"/>
              <a:pathLst>
                <a:path w="9048" h="20301" extrusionOk="0">
                  <a:moveTo>
                    <a:pt x="1077" y="0"/>
                  </a:moveTo>
                  <a:cubicBezTo>
                    <a:pt x="559" y="0"/>
                    <a:pt x="1" y="530"/>
                    <a:pt x="253" y="1178"/>
                  </a:cubicBezTo>
                  <a:cubicBezTo>
                    <a:pt x="2614" y="7389"/>
                    <a:pt x="4975" y="13619"/>
                    <a:pt x="7335" y="19830"/>
                  </a:cubicBezTo>
                  <a:cubicBezTo>
                    <a:pt x="7458" y="20162"/>
                    <a:pt x="7708" y="20300"/>
                    <a:pt x="7970" y="20300"/>
                  </a:cubicBezTo>
                  <a:cubicBezTo>
                    <a:pt x="8484" y="20300"/>
                    <a:pt x="9048" y="19770"/>
                    <a:pt x="8807" y="19121"/>
                  </a:cubicBezTo>
                  <a:cubicBezTo>
                    <a:pt x="6446" y="12910"/>
                    <a:pt x="4085" y="6682"/>
                    <a:pt x="1725" y="471"/>
                  </a:cubicBezTo>
                  <a:cubicBezTo>
                    <a:pt x="1595" y="139"/>
                    <a:pt x="134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1" name="Google Shape;3651;p76"/>
          <p:cNvGrpSpPr/>
          <p:nvPr/>
        </p:nvGrpSpPr>
        <p:grpSpPr>
          <a:xfrm rot="-2535821" flipH="1">
            <a:off x="275979" y="249633"/>
            <a:ext cx="308038" cy="503317"/>
            <a:chOff x="3978300" y="589575"/>
            <a:chExt cx="499925" cy="816850"/>
          </a:xfrm>
        </p:grpSpPr>
        <p:sp>
          <p:nvSpPr>
            <p:cNvPr id="3652" name="Google Shape;3652;p76"/>
            <p:cNvSpPr/>
            <p:nvPr/>
          </p:nvSpPr>
          <p:spPr>
            <a:xfrm>
              <a:off x="4040050" y="647900"/>
              <a:ext cx="438175" cy="758525"/>
            </a:xfrm>
            <a:custGeom>
              <a:avLst/>
              <a:gdLst/>
              <a:ahLst/>
              <a:cxnLst/>
              <a:rect l="l" t="t" r="r" b="b"/>
              <a:pathLst>
                <a:path w="17527" h="30341" extrusionOk="0">
                  <a:moveTo>
                    <a:pt x="7465" y="0"/>
                  </a:moveTo>
                  <a:lnTo>
                    <a:pt x="0" y="2797"/>
                  </a:lnTo>
                  <a:lnTo>
                    <a:pt x="9190" y="27314"/>
                  </a:lnTo>
                  <a:cubicBezTo>
                    <a:pt x="9873" y="29158"/>
                    <a:pt x="11544" y="30340"/>
                    <a:pt x="13235" y="30340"/>
                  </a:cubicBezTo>
                  <a:cubicBezTo>
                    <a:pt x="13658" y="30340"/>
                    <a:pt x="14082" y="30266"/>
                    <a:pt x="14493" y="30110"/>
                  </a:cubicBezTo>
                  <a:cubicBezTo>
                    <a:pt x="16563" y="29348"/>
                    <a:pt x="17526" y="26822"/>
                    <a:pt x="16654" y="24498"/>
                  </a:cubicBezTo>
                  <a:lnTo>
                    <a:pt x="74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76"/>
            <p:cNvSpPr/>
            <p:nvPr/>
          </p:nvSpPr>
          <p:spPr>
            <a:xfrm>
              <a:off x="4127700" y="830850"/>
              <a:ext cx="292400" cy="469175"/>
            </a:xfrm>
            <a:custGeom>
              <a:avLst/>
              <a:gdLst/>
              <a:ahLst/>
              <a:cxnLst/>
              <a:rect l="l" t="t" r="r" b="b"/>
              <a:pathLst>
                <a:path w="11696" h="18767" extrusionOk="0">
                  <a:moveTo>
                    <a:pt x="5647" y="0"/>
                  </a:moveTo>
                  <a:lnTo>
                    <a:pt x="0" y="2126"/>
                  </a:lnTo>
                  <a:lnTo>
                    <a:pt x="5393" y="16472"/>
                  </a:lnTo>
                  <a:cubicBezTo>
                    <a:pt x="5917" y="17871"/>
                    <a:pt x="7189" y="18766"/>
                    <a:pt x="8469" y="18766"/>
                  </a:cubicBezTo>
                  <a:cubicBezTo>
                    <a:pt x="8785" y="18766"/>
                    <a:pt x="9102" y="18712"/>
                    <a:pt x="9407" y="18596"/>
                  </a:cubicBezTo>
                  <a:cubicBezTo>
                    <a:pt x="10969" y="18015"/>
                    <a:pt x="11696" y="16090"/>
                    <a:pt x="11042" y="14347"/>
                  </a:cubicBezTo>
                  <a:lnTo>
                    <a:pt x="56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76"/>
            <p:cNvSpPr/>
            <p:nvPr/>
          </p:nvSpPr>
          <p:spPr>
            <a:xfrm>
              <a:off x="3978300" y="589575"/>
              <a:ext cx="303775" cy="168875"/>
            </a:xfrm>
            <a:custGeom>
              <a:avLst/>
              <a:gdLst/>
              <a:ahLst/>
              <a:cxnLst/>
              <a:rect l="l" t="t" r="r" b="b"/>
              <a:pathLst>
                <a:path w="12151" h="6755" extrusionOk="0">
                  <a:moveTo>
                    <a:pt x="10219" y="1"/>
                  </a:moveTo>
                  <a:cubicBezTo>
                    <a:pt x="10068" y="1"/>
                    <a:pt x="9917" y="27"/>
                    <a:pt x="9771" y="81"/>
                  </a:cubicBezTo>
                  <a:lnTo>
                    <a:pt x="1109" y="3331"/>
                  </a:lnTo>
                  <a:cubicBezTo>
                    <a:pt x="346" y="3622"/>
                    <a:pt x="1" y="4621"/>
                    <a:pt x="346" y="5529"/>
                  </a:cubicBezTo>
                  <a:cubicBezTo>
                    <a:pt x="611" y="6278"/>
                    <a:pt x="1268" y="6754"/>
                    <a:pt x="1913" y="6754"/>
                  </a:cubicBezTo>
                  <a:cubicBezTo>
                    <a:pt x="2065" y="6754"/>
                    <a:pt x="2216" y="6728"/>
                    <a:pt x="2361" y="6673"/>
                  </a:cubicBezTo>
                  <a:lnTo>
                    <a:pt x="11025" y="3440"/>
                  </a:lnTo>
                  <a:cubicBezTo>
                    <a:pt x="11805" y="3150"/>
                    <a:pt x="12151" y="2151"/>
                    <a:pt x="11805" y="1225"/>
                  </a:cubicBezTo>
                  <a:cubicBezTo>
                    <a:pt x="11525" y="487"/>
                    <a:pt x="10873" y="1"/>
                    <a:pt x="10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76"/>
            <p:cNvSpPr/>
            <p:nvPr/>
          </p:nvSpPr>
          <p:spPr>
            <a:xfrm>
              <a:off x="4105475" y="748725"/>
              <a:ext cx="226200" cy="507525"/>
            </a:xfrm>
            <a:custGeom>
              <a:avLst/>
              <a:gdLst/>
              <a:ahLst/>
              <a:cxnLst/>
              <a:rect l="l" t="t" r="r" b="b"/>
              <a:pathLst>
                <a:path w="9048" h="20301" extrusionOk="0">
                  <a:moveTo>
                    <a:pt x="1077" y="0"/>
                  </a:moveTo>
                  <a:cubicBezTo>
                    <a:pt x="559" y="0"/>
                    <a:pt x="1" y="530"/>
                    <a:pt x="253" y="1178"/>
                  </a:cubicBezTo>
                  <a:cubicBezTo>
                    <a:pt x="2614" y="7389"/>
                    <a:pt x="4975" y="13619"/>
                    <a:pt x="7335" y="19830"/>
                  </a:cubicBezTo>
                  <a:cubicBezTo>
                    <a:pt x="7458" y="20162"/>
                    <a:pt x="7708" y="20300"/>
                    <a:pt x="7970" y="20300"/>
                  </a:cubicBezTo>
                  <a:cubicBezTo>
                    <a:pt x="8484" y="20300"/>
                    <a:pt x="9048" y="19770"/>
                    <a:pt x="8807" y="19121"/>
                  </a:cubicBezTo>
                  <a:cubicBezTo>
                    <a:pt x="6446" y="12910"/>
                    <a:pt x="4085" y="6682"/>
                    <a:pt x="1725" y="471"/>
                  </a:cubicBezTo>
                  <a:cubicBezTo>
                    <a:pt x="1595" y="139"/>
                    <a:pt x="134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1"/>
        <p:cNvGrpSpPr/>
        <p:nvPr/>
      </p:nvGrpSpPr>
      <p:grpSpPr>
        <a:xfrm>
          <a:off x="0" y="0"/>
          <a:ext cx="0" cy="0"/>
          <a:chOff x="0" y="0"/>
          <a:chExt cx="0" cy="0"/>
        </a:xfrm>
      </p:grpSpPr>
      <p:sp>
        <p:nvSpPr>
          <p:cNvPr id="2292" name="Google Shape;2292;p73"/>
          <p:cNvSpPr/>
          <p:nvPr/>
        </p:nvSpPr>
        <p:spPr>
          <a:xfrm rot="-5104004">
            <a:off x="7638233" y="1650996"/>
            <a:ext cx="2325437" cy="1841509"/>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3"/>
          <p:cNvSpPr/>
          <p:nvPr/>
        </p:nvSpPr>
        <p:spPr>
          <a:xfrm rot="5255897">
            <a:off x="-894902" y="2543435"/>
            <a:ext cx="2325453" cy="1841522"/>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3"/>
          <p:cNvSpPr txBox="1">
            <a:spLocks noGrp="1"/>
          </p:cNvSpPr>
          <p:nvPr>
            <p:ph type="subTitle" idx="3"/>
          </p:nvPr>
        </p:nvSpPr>
        <p:spPr>
          <a:xfrm>
            <a:off x="4940945" y="3237540"/>
            <a:ext cx="2766537" cy="46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GUDIPATI SOWMYA</a:t>
            </a:r>
            <a:endParaRPr dirty="0"/>
          </a:p>
        </p:txBody>
      </p:sp>
      <p:sp>
        <p:nvSpPr>
          <p:cNvPr id="2295" name="Google Shape;2295;p73"/>
          <p:cNvSpPr txBox="1">
            <a:spLocks noGrp="1"/>
          </p:cNvSpPr>
          <p:nvPr>
            <p:ph type="subTitle" idx="4"/>
          </p:nvPr>
        </p:nvSpPr>
        <p:spPr>
          <a:xfrm>
            <a:off x="2775766" y="1684410"/>
            <a:ext cx="3156486" cy="46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BANDI DILLI BABU REDDY</a:t>
            </a:r>
            <a:endParaRPr dirty="0"/>
          </a:p>
        </p:txBody>
      </p:sp>
      <p:sp>
        <p:nvSpPr>
          <p:cNvPr id="2298" name="Google Shape;2298;p7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OUR TEAM</a:t>
            </a:r>
          </a:p>
        </p:txBody>
      </p:sp>
      <p:sp>
        <p:nvSpPr>
          <p:cNvPr id="2299" name="Google Shape;2299;p73"/>
          <p:cNvSpPr txBox="1">
            <a:spLocks noGrp="1"/>
          </p:cNvSpPr>
          <p:nvPr>
            <p:ph type="subTitle" idx="1"/>
          </p:nvPr>
        </p:nvSpPr>
        <p:spPr>
          <a:xfrm>
            <a:off x="5089435" y="3689396"/>
            <a:ext cx="2505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RA2211003011432</a:t>
            </a:r>
            <a:endParaRPr dirty="0"/>
          </a:p>
        </p:txBody>
      </p:sp>
      <p:sp>
        <p:nvSpPr>
          <p:cNvPr id="2300" name="Google Shape;2300;p73"/>
          <p:cNvSpPr txBox="1">
            <a:spLocks noGrp="1"/>
          </p:cNvSpPr>
          <p:nvPr>
            <p:ph type="subTitle" idx="2"/>
          </p:nvPr>
        </p:nvSpPr>
        <p:spPr>
          <a:xfrm>
            <a:off x="2878241" y="2103409"/>
            <a:ext cx="2505600" cy="4860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RA2211003011441</a:t>
            </a:r>
            <a:endParaRPr dirty="0"/>
          </a:p>
        </p:txBody>
      </p:sp>
      <p:grpSp>
        <p:nvGrpSpPr>
          <p:cNvPr id="2301" name="Google Shape;2301;p73"/>
          <p:cNvGrpSpPr/>
          <p:nvPr/>
        </p:nvGrpSpPr>
        <p:grpSpPr>
          <a:xfrm>
            <a:off x="7431650" y="539500"/>
            <a:ext cx="1882094" cy="2097587"/>
            <a:chOff x="7431650" y="539500"/>
            <a:chExt cx="1882094" cy="2097587"/>
          </a:xfrm>
        </p:grpSpPr>
        <p:sp>
          <p:nvSpPr>
            <p:cNvPr id="2302" name="Google Shape;2302;p73"/>
            <p:cNvSpPr/>
            <p:nvPr/>
          </p:nvSpPr>
          <p:spPr>
            <a:xfrm>
              <a:off x="7707483" y="1206452"/>
              <a:ext cx="1606260" cy="1430635"/>
            </a:xfrm>
            <a:custGeom>
              <a:avLst/>
              <a:gdLst/>
              <a:ahLst/>
              <a:cxnLst/>
              <a:rect l="l" t="t" r="r" b="b"/>
              <a:pathLst>
                <a:path w="72805" h="64852" extrusionOk="0">
                  <a:moveTo>
                    <a:pt x="25275" y="1"/>
                  </a:moveTo>
                  <a:lnTo>
                    <a:pt x="25122" y="39"/>
                  </a:lnTo>
                  <a:cubicBezTo>
                    <a:pt x="24893" y="96"/>
                    <a:pt x="24684" y="210"/>
                    <a:pt x="24511" y="363"/>
                  </a:cubicBezTo>
                  <a:cubicBezTo>
                    <a:pt x="23422" y="1683"/>
                    <a:pt x="23651" y="3231"/>
                    <a:pt x="24281" y="4531"/>
                  </a:cubicBezTo>
                  <a:cubicBezTo>
                    <a:pt x="24855" y="5736"/>
                    <a:pt x="25792" y="6731"/>
                    <a:pt x="26328" y="7113"/>
                  </a:cubicBezTo>
                  <a:cubicBezTo>
                    <a:pt x="27149" y="7705"/>
                    <a:pt x="28393" y="9387"/>
                    <a:pt x="29578" y="10937"/>
                  </a:cubicBezTo>
                  <a:cubicBezTo>
                    <a:pt x="28047" y="11076"/>
                    <a:pt x="24638" y="11412"/>
                    <a:pt x="21100" y="11412"/>
                  </a:cubicBezTo>
                  <a:cubicBezTo>
                    <a:pt x="17393" y="11412"/>
                    <a:pt x="13544" y="11043"/>
                    <a:pt x="11568" y="9693"/>
                  </a:cubicBezTo>
                  <a:cubicBezTo>
                    <a:pt x="8146" y="7345"/>
                    <a:pt x="5400" y="5040"/>
                    <a:pt x="3539" y="5040"/>
                  </a:cubicBezTo>
                  <a:cubicBezTo>
                    <a:pt x="3279" y="5040"/>
                    <a:pt x="3037" y="5085"/>
                    <a:pt x="2812" y="5181"/>
                  </a:cubicBezTo>
                  <a:cubicBezTo>
                    <a:pt x="2812" y="5181"/>
                    <a:pt x="1607" y="6023"/>
                    <a:pt x="3653" y="7476"/>
                  </a:cubicBezTo>
                  <a:cubicBezTo>
                    <a:pt x="2557" y="6944"/>
                    <a:pt x="1865" y="6730"/>
                    <a:pt x="1404" y="6730"/>
                  </a:cubicBezTo>
                  <a:cubicBezTo>
                    <a:pt x="1021" y="6730"/>
                    <a:pt x="797" y="6878"/>
                    <a:pt x="632" y="7113"/>
                  </a:cubicBezTo>
                  <a:cubicBezTo>
                    <a:pt x="574" y="7190"/>
                    <a:pt x="1" y="8393"/>
                    <a:pt x="3098" y="11051"/>
                  </a:cubicBezTo>
                  <a:cubicBezTo>
                    <a:pt x="3691" y="11567"/>
                    <a:pt x="4360" y="12217"/>
                    <a:pt x="5239" y="12849"/>
                  </a:cubicBezTo>
                  <a:cubicBezTo>
                    <a:pt x="4418" y="12485"/>
                    <a:pt x="3729" y="12237"/>
                    <a:pt x="3174" y="12102"/>
                  </a:cubicBezTo>
                  <a:cubicBezTo>
                    <a:pt x="2769" y="12010"/>
                    <a:pt x="2429" y="11969"/>
                    <a:pt x="2147" y="11969"/>
                  </a:cubicBezTo>
                  <a:cubicBezTo>
                    <a:pt x="1378" y="11969"/>
                    <a:pt x="1043" y="12276"/>
                    <a:pt x="1015" y="12696"/>
                  </a:cubicBezTo>
                  <a:cubicBezTo>
                    <a:pt x="976" y="13384"/>
                    <a:pt x="3136" y="15352"/>
                    <a:pt x="5851" y="16978"/>
                  </a:cubicBezTo>
                  <a:cubicBezTo>
                    <a:pt x="7113" y="17723"/>
                    <a:pt x="8489" y="18411"/>
                    <a:pt x="9828" y="18832"/>
                  </a:cubicBezTo>
                  <a:cubicBezTo>
                    <a:pt x="13977" y="20170"/>
                    <a:pt x="18757" y="21815"/>
                    <a:pt x="19693" y="21834"/>
                  </a:cubicBezTo>
                  <a:cubicBezTo>
                    <a:pt x="17877" y="21815"/>
                    <a:pt x="14645" y="21585"/>
                    <a:pt x="11989" y="21223"/>
                  </a:cubicBezTo>
                  <a:cubicBezTo>
                    <a:pt x="10792" y="21057"/>
                    <a:pt x="9674" y="20916"/>
                    <a:pt x="8775" y="20916"/>
                  </a:cubicBezTo>
                  <a:cubicBezTo>
                    <a:pt x="7906" y="20916"/>
                    <a:pt x="7241" y="21047"/>
                    <a:pt x="6903" y="21414"/>
                  </a:cubicBezTo>
                  <a:cubicBezTo>
                    <a:pt x="6119" y="22273"/>
                    <a:pt x="7515" y="23038"/>
                    <a:pt x="9006" y="23573"/>
                  </a:cubicBezTo>
                  <a:cubicBezTo>
                    <a:pt x="10286" y="24032"/>
                    <a:pt x="11606" y="24320"/>
                    <a:pt x="11606" y="24320"/>
                  </a:cubicBezTo>
                  <a:cubicBezTo>
                    <a:pt x="11606" y="24320"/>
                    <a:pt x="26461" y="26671"/>
                    <a:pt x="30896" y="27570"/>
                  </a:cubicBezTo>
                  <a:cubicBezTo>
                    <a:pt x="33420" y="28094"/>
                    <a:pt x="35588" y="28207"/>
                    <a:pt x="36983" y="28207"/>
                  </a:cubicBezTo>
                  <a:cubicBezTo>
                    <a:pt x="38029" y="28207"/>
                    <a:pt x="38640" y="28144"/>
                    <a:pt x="38640" y="28144"/>
                  </a:cubicBezTo>
                  <a:lnTo>
                    <a:pt x="41412" y="31317"/>
                  </a:lnTo>
                  <a:lnTo>
                    <a:pt x="68407" y="64851"/>
                  </a:lnTo>
                  <a:cubicBezTo>
                    <a:pt x="68407" y="64851"/>
                    <a:pt x="72804" y="49766"/>
                    <a:pt x="71390" y="42922"/>
                  </a:cubicBezTo>
                  <a:cubicBezTo>
                    <a:pt x="70854" y="40341"/>
                    <a:pt x="43190" y="19826"/>
                    <a:pt x="42884" y="16652"/>
                  </a:cubicBezTo>
                  <a:cubicBezTo>
                    <a:pt x="42826" y="16175"/>
                    <a:pt x="42732" y="15716"/>
                    <a:pt x="42579" y="15258"/>
                  </a:cubicBezTo>
                  <a:cubicBezTo>
                    <a:pt x="41526" y="12102"/>
                    <a:pt x="38105" y="9598"/>
                    <a:pt x="34758" y="8337"/>
                  </a:cubicBezTo>
                  <a:cubicBezTo>
                    <a:pt x="34720" y="8337"/>
                    <a:pt x="34702" y="8317"/>
                    <a:pt x="34663" y="8317"/>
                  </a:cubicBezTo>
                  <a:cubicBezTo>
                    <a:pt x="34299" y="8107"/>
                    <a:pt x="33917" y="7916"/>
                    <a:pt x="33535" y="7725"/>
                  </a:cubicBezTo>
                  <a:cubicBezTo>
                    <a:pt x="33114" y="7514"/>
                    <a:pt x="32675" y="7246"/>
                    <a:pt x="32235" y="6922"/>
                  </a:cubicBezTo>
                  <a:cubicBezTo>
                    <a:pt x="29979" y="5296"/>
                    <a:pt x="27398" y="2466"/>
                    <a:pt x="26098" y="975"/>
                  </a:cubicBezTo>
                  <a:cubicBezTo>
                    <a:pt x="25581" y="383"/>
                    <a:pt x="25275" y="1"/>
                    <a:pt x="25275"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3"/>
            <p:cNvSpPr/>
            <p:nvPr/>
          </p:nvSpPr>
          <p:spPr>
            <a:xfrm>
              <a:off x="7785089" y="1369208"/>
              <a:ext cx="373342" cy="155148"/>
            </a:xfrm>
            <a:custGeom>
              <a:avLst/>
              <a:gdLst/>
              <a:ahLst/>
              <a:cxnLst/>
              <a:rect l="l" t="t" r="r" b="b"/>
              <a:pathLst>
                <a:path w="16922" h="7033" extrusionOk="0">
                  <a:moveTo>
                    <a:pt x="119" y="0"/>
                  </a:moveTo>
                  <a:cubicBezTo>
                    <a:pt x="48" y="0"/>
                    <a:pt x="0" y="112"/>
                    <a:pt x="77" y="174"/>
                  </a:cubicBezTo>
                  <a:cubicBezTo>
                    <a:pt x="1932" y="1417"/>
                    <a:pt x="3768" y="2698"/>
                    <a:pt x="5565" y="3998"/>
                  </a:cubicBezTo>
                  <a:cubicBezTo>
                    <a:pt x="6118" y="4380"/>
                    <a:pt x="6615" y="4782"/>
                    <a:pt x="7227" y="5068"/>
                  </a:cubicBezTo>
                  <a:cubicBezTo>
                    <a:pt x="7744" y="5298"/>
                    <a:pt x="8280" y="5489"/>
                    <a:pt x="8815" y="5680"/>
                  </a:cubicBezTo>
                  <a:cubicBezTo>
                    <a:pt x="10095" y="6101"/>
                    <a:pt x="11415" y="6427"/>
                    <a:pt x="12753" y="6674"/>
                  </a:cubicBezTo>
                  <a:cubicBezTo>
                    <a:pt x="13816" y="6859"/>
                    <a:pt x="14917" y="7032"/>
                    <a:pt x="16005" y="7032"/>
                  </a:cubicBezTo>
                  <a:cubicBezTo>
                    <a:pt x="16266" y="7032"/>
                    <a:pt x="16527" y="7022"/>
                    <a:pt x="16787" y="7000"/>
                  </a:cubicBezTo>
                  <a:cubicBezTo>
                    <a:pt x="16921" y="6980"/>
                    <a:pt x="16883" y="6809"/>
                    <a:pt x="16768" y="6809"/>
                  </a:cubicBezTo>
                  <a:cubicBezTo>
                    <a:pt x="16504" y="6834"/>
                    <a:pt x="16239" y="6846"/>
                    <a:pt x="15974" y="6846"/>
                  </a:cubicBezTo>
                  <a:cubicBezTo>
                    <a:pt x="15049" y="6846"/>
                    <a:pt x="14122" y="6708"/>
                    <a:pt x="13230" y="6560"/>
                  </a:cubicBezTo>
                  <a:cubicBezTo>
                    <a:pt x="11874" y="6350"/>
                    <a:pt x="10554" y="6024"/>
                    <a:pt x="9254" y="5624"/>
                  </a:cubicBezTo>
                  <a:cubicBezTo>
                    <a:pt x="8680" y="5451"/>
                    <a:pt x="8127" y="5241"/>
                    <a:pt x="7571" y="5012"/>
                  </a:cubicBezTo>
                  <a:cubicBezTo>
                    <a:pt x="7342" y="4915"/>
                    <a:pt x="7132" y="4821"/>
                    <a:pt x="6903" y="4706"/>
                  </a:cubicBezTo>
                  <a:cubicBezTo>
                    <a:pt x="6597" y="4533"/>
                    <a:pt x="6310" y="4285"/>
                    <a:pt x="6024" y="4074"/>
                  </a:cubicBezTo>
                  <a:cubicBezTo>
                    <a:pt x="4780" y="3195"/>
                    <a:pt x="3538" y="2315"/>
                    <a:pt x="2276" y="1456"/>
                  </a:cubicBezTo>
                  <a:cubicBezTo>
                    <a:pt x="1568" y="977"/>
                    <a:pt x="880" y="500"/>
                    <a:pt x="173" y="21"/>
                  </a:cubicBezTo>
                  <a:cubicBezTo>
                    <a:pt x="155" y="6"/>
                    <a:pt x="136"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3"/>
            <p:cNvSpPr/>
            <p:nvPr/>
          </p:nvSpPr>
          <p:spPr>
            <a:xfrm>
              <a:off x="7820164" y="1487735"/>
              <a:ext cx="338130" cy="103417"/>
            </a:xfrm>
            <a:custGeom>
              <a:avLst/>
              <a:gdLst/>
              <a:ahLst/>
              <a:cxnLst/>
              <a:rect l="l" t="t" r="r" b="b"/>
              <a:pathLst>
                <a:path w="15326" h="4688" extrusionOk="0">
                  <a:moveTo>
                    <a:pt x="134" y="0"/>
                  </a:moveTo>
                  <a:cubicBezTo>
                    <a:pt x="57" y="0"/>
                    <a:pt x="0" y="112"/>
                    <a:pt x="93" y="174"/>
                  </a:cubicBezTo>
                  <a:cubicBezTo>
                    <a:pt x="1527" y="1110"/>
                    <a:pt x="3075" y="1951"/>
                    <a:pt x="4643" y="2660"/>
                  </a:cubicBezTo>
                  <a:cubicBezTo>
                    <a:pt x="5848" y="3213"/>
                    <a:pt x="7090" y="3692"/>
                    <a:pt x="8390" y="3940"/>
                  </a:cubicBezTo>
                  <a:cubicBezTo>
                    <a:pt x="9137" y="4093"/>
                    <a:pt x="9901" y="4113"/>
                    <a:pt x="10646" y="4169"/>
                  </a:cubicBezTo>
                  <a:cubicBezTo>
                    <a:pt x="11431" y="4227"/>
                    <a:pt x="12214" y="4304"/>
                    <a:pt x="12979" y="4380"/>
                  </a:cubicBezTo>
                  <a:cubicBezTo>
                    <a:pt x="13725" y="4457"/>
                    <a:pt x="14470" y="4552"/>
                    <a:pt x="15197" y="4686"/>
                  </a:cubicBezTo>
                  <a:cubicBezTo>
                    <a:pt x="15202" y="4687"/>
                    <a:pt x="15207" y="4687"/>
                    <a:pt x="15212" y="4687"/>
                  </a:cubicBezTo>
                  <a:cubicBezTo>
                    <a:pt x="15313" y="4687"/>
                    <a:pt x="15326" y="4512"/>
                    <a:pt x="15216" y="4495"/>
                  </a:cubicBezTo>
                  <a:cubicBezTo>
                    <a:pt x="14643" y="4380"/>
                    <a:pt x="14049" y="4322"/>
                    <a:pt x="13476" y="4246"/>
                  </a:cubicBezTo>
                  <a:cubicBezTo>
                    <a:pt x="12769" y="4169"/>
                    <a:pt x="12081" y="4093"/>
                    <a:pt x="11393" y="4036"/>
                  </a:cubicBezTo>
                  <a:cubicBezTo>
                    <a:pt x="10570" y="3978"/>
                    <a:pt x="9749" y="3960"/>
                    <a:pt x="8946" y="3863"/>
                  </a:cubicBezTo>
                  <a:cubicBezTo>
                    <a:pt x="7645" y="3672"/>
                    <a:pt x="6364" y="3213"/>
                    <a:pt x="5160" y="2698"/>
                  </a:cubicBezTo>
                  <a:cubicBezTo>
                    <a:pt x="4031" y="2201"/>
                    <a:pt x="2922" y="1627"/>
                    <a:pt x="1852" y="1015"/>
                  </a:cubicBezTo>
                  <a:cubicBezTo>
                    <a:pt x="1298" y="709"/>
                    <a:pt x="725" y="365"/>
                    <a:pt x="189" y="21"/>
                  </a:cubicBezTo>
                  <a:cubicBezTo>
                    <a:pt x="171" y="7"/>
                    <a:pt x="152"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3"/>
            <p:cNvSpPr/>
            <p:nvPr/>
          </p:nvSpPr>
          <p:spPr>
            <a:xfrm>
              <a:off x="8155426" y="1628917"/>
              <a:ext cx="447560" cy="62606"/>
            </a:xfrm>
            <a:custGeom>
              <a:avLst/>
              <a:gdLst/>
              <a:ahLst/>
              <a:cxnLst/>
              <a:rect l="l" t="t" r="r" b="b"/>
              <a:pathLst>
                <a:path w="20286" h="2838" extrusionOk="0">
                  <a:moveTo>
                    <a:pt x="15065" y="1"/>
                  </a:moveTo>
                  <a:cubicBezTo>
                    <a:pt x="14592" y="1"/>
                    <a:pt x="14123" y="25"/>
                    <a:pt x="13669" y="63"/>
                  </a:cubicBezTo>
                  <a:cubicBezTo>
                    <a:pt x="12579" y="160"/>
                    <a:pt x="11508" y="331"/>
                    <a:pt x="10457" y="580"/>
                  </a:cubicBezTo>
                  <a:cubicBezTo>
                    <a:pt x="8984" y="925"/>
                    <a:pt x="7551" y="1402"/>
                    <a:pt x="6078" y="1746"/>
                  </a:cubicBezTo>
                  <a:cubicBezTo>
                    <a:pt x="5142" y="1957"/>
                    <a:pt x="4186" y="2128"/>
                    <a:pt x="3230" y="2301"/>
                  </a:cubicBezTo>
                  <a:cubicBezTo>
                    <a:pt x="2198" y="2472"/>
                    <a:pt x="1166" y="2625"/>
                    <a:pt x="133" y="2664"/>
                  </a:cubicBezTo>
                  <a:cubicBezTo>
                    <a:pt x="24" y="2664"/>
                    <a:pt x="1" y="2838"/>
                    <a:pt x="98" y="2838"/>
                  </a:cubicBezTo>
                  <a:cubicBezTo>
                    <a:pt x="103" y="2838"/>
                    <a:pt x="108" y="2837"/>
                    <a:pt x="113" y="2836"/>
                  </a:cubicBezTo>
                  <a:cubicBezTo>
                    <a:pt x="1834" y="2778"/>
                    <a:pt x="3536" y="2434"/>
                    <a:pt x="5219" y="2110"/>
                  </a:cubicBezTo>
                  <a:cubicBezTo>
                    <a:pt x="6843" y="1804"/>
                    <a:pt x="8392" y="1287"/>
                    <a:pt x="9998" y="886"/>
                  </a:cubicBezTo>
                  <a:cubicBezTo>
                    <a:pt x="11579" y="484"/>
                    <a:pt x="13246" y="190"/>
                    <a:pt x="14902" y="190"/>
                  </a:cubicBezTo>
                  <a:cubicBezTo>
                    <a:pt x="15449" y="190"/>
                    <a:pt x="15995" y="222"/>
                    <a:pt x="16537" y="293"/>
                  </a:cubicBezTo>
                  <a:cubicBezTo>
                    <a:pt x="17817" y="446"/>
                    <a:pt x="19117" y="866"/>
                    <a:pt x="20073" y="1766"/>
                  </a:cubicBezTo>
                  <a:cubicBezTo>
                    <a:pt x="20095" y="1783"/>
                    <a:pt x="20119" y="1791"/>
                    <a:pt x="20142" y="1791"/>
                  </a:cubicBezTo>
                  <a:cubicBezTo>
                    <a:pt x="20219" y="1791"/>
                    <a:pt x="20285" y="1705"/>
                    <a:pt x="20226" y="1631"/>
                  </a:cubicBezTo>
                  <a:cubicBezTo>
                    <a:pt x="18840" y="367"/>
                    <a:pt x="16919" y="1"/>
                    <a:pt x="15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3"/>
            <p:cNvSpPr/>
            <p:nvPr/>
          </p:nvSpPr>
          <p:spPr>
            <a:xfrm>
              <a:off x="8361198" y="1446417"/>
              <a:ext cx="53612" cy="8890"/>
            </a:xfrm>
            <a:custGeom>
              <a:avLst/>
              <a:gdLst/>
              <a:ahLst/>
              <a:cxnLst/>
              <a:rect l="l" t="t" r="r" b="b"/>
              <a:pathLst>
                <a:path w="2430" h="403" extrusionOk="0">
                  <a:moveTo>
                    <a:pt x="612" y="1"/>
                  </a:moveTo>
                  <a:cubicBezTo>
                    <a:pt x="467" y="16"/>
                    <a:pt x="312" y="52"/>
                    <a:pt x="162" y="52"/>
                  </a:cubicBezTo>
                  <a:cubicBezTo>
                    <a:pt x="114" y="52"/>
                    <a:pt x="67" y="48"/>
                    <a:pt x="20" y="39"/>
                  </a:cubicBezTo>
                  <a:cubicBezTo>
                    <a:pt x="15" y="34"/>
                    <a:pt x="10" y="31"/>
                    <a:pt x="8" y="31"/>
                  </a:cubicBezTo>
                  <a:cubicBezTo>
                    <a:pt x="0" y="31"/>
                    <a:pt x="0" y="45"/>
                    <a:pt x="0" y="59"/>
                  </a:cubicBezTo>
                  <a:cubicBezTo>
                    <a:pt x="69" y="128"/>
                    <a:pt x="152" y="141"/>
                    <a:pt x="240" y="141"/>
                  </a:cubicBezTo>
                  <a:cubicBezTo>
                    <a:pt x="299" y="141"/>
                    <a:pt x="360" y="135"/>
                    <a:pt x="421" y="135"/>
                  </a:cubicBezTo>
                  <a:cubicBezTo>
                    <a:pt x="536" y="125"/>
                    <a:pt x="651" y="120"/>
                    <a:pt x="763" y="120"/>
                  </a:cubicBezTo>
                  <a:cubicBezTo>
                    <a:pt x="875" y="120"/>
                    <a:pt x="985" y="125"/>
                    <a:pt x="1091" y="135"/>
                  </a:cubicBezTo>
                  <a:cubicBezTo>
                    <a:pt x="1550" y="173"/>
                    <a:pt x="1970" y="288"/>
                    <a:pt x="2391" y="403"/>
                  </a:cubicBezTo>
                  <a:cubicBezTo>
                    <a:pt x="2409" y="403"/>
                    <a:pt x="2429" y="383"/>
                    <a:pt x="2409" y="365"/>
                  </a:cubicBezTo>
                  <a:cubicBezTo>
                    <a:pt x="2065" y="173"/>
                    <a:pt x="1645" y="77"/>
                    <a:pt x="1244" y="39"/>
                  </a:cubicBezTo>
                  <a:cubicBezTo>
                    <a:pt x="1033" y="1"/>
                    <a:pt x="823" y="1"/>
                    <a:pt x="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3"/>
            <p:cNvSpPr/>
            <p:nvPr/>
          </p:nvSpPr>
          <p:spPr>
            <a:xfrm>
              <a:off x="8559007" y="1819689"/>
              <a:ext cx="32079" cy="8449"/>
            </a:xfrm>
            <a:custGeom>
              <a:avLst/>
              <a:gdLst/>
              <a:ahLst/>
              <a:cxnLst/>
              <a:rect l="l" t="t" r="r" b="b"/>
              <a:pathLst>
                <a:path w="1454" h="383" extrusionOk="0">
                  <a:moveTo>
                    <a:pt x="1416" y="0"/>
                  </a:moveTo>
                  <a:cubicBezTo>
                    <a:pt x="1301" y="39"/>
                    <a:pt x="1205" y="77"/>
                    <a:pt x="1090" y="115"/>
                  </a:cubicBezTo>
                  <a:cubicBezTo>
                    <a:pt x="975" y="153"/>
                    <a:pt x="860" y="192"/>
                    <a:pt x="727" y="210"/>
                  </a:cubicBezTo>
                  <a:cubicBezTo>
                    <a:pt x="613" y="248"/>
                    <a:pt x="498" y="248"/>
                    <a:pt x="363" y="268"/>
                  </a:cubicBezTo>
                  <a:cubicBezTo>
                    <a:pt x="305" y="268"/>
                    <a:pt x="246" y="263"/>
                    <a:pt x="188" y="263"/>
                  </a:cubicBezTo>
                  <a:cubicBezTo>
                    <a:pt x="132" y="263"/>
                    <a:pt x="75" y="268"/>
                    <a:pt x="19" y="286"/>
                  </a:cubicBezTo>
                  <a:cubicBezTo>
                    <a:pt x="1" y="286"/>
                    <a:pt x="1" y="325"/>
                    <a:pt x="19" y="345"/>
                  </a:cubicBezTo>
                  <a:cubicBezTo>
                    <a:pt x="134" y="383"/>
                    <a:pt x="269" y="383"/>
                    <a:pt x="383" y="383"/>
                  </a:cubicBezTo>
                  <a:cubicBezTo>
                    <a:pt x="516" y="363"/>
                    <a:pt x="631" y="363"/>
                    <a:pt x="766" y="325"/>
                  </a:cubicBezTo>
                  <a:cubicBezTo>
                    <a:pt x="995" y="286"/>
                    <a:pt x="1263" y="210"/>
                    <a:pt x="1434" y="57"/>
                  </a:cubicBezTo>
                  <a:cubicBezTo>
                    <a:pt x="1454" y="39"/>
                    <a:pt x="1434" y="0"/>
                    <a:pt x="1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3"/>
            <p:cNvSpPr/>
            <p:nvPr/>
          </p:nvSpPr>
          <p:spPr>
            <a:xfrm>
              <a:off x="7772427" y="548081"/>
              <a:ext cx="372503" cy="405352"/>
            </a:xfrm>
            <a:custGeom>
              <a:avLst/>
              <a:gdLst/>
              <a:ahLst/>
              <a:cxnLst/>
              <a:rect l="l" t="t" r="r" b="b"/>
              <a:pathLst>
                <a:path w="16884" h="18375" extrusionOk="0">
                  <a:moveTo>
                    <a:pt x="6253" y="1"/>
                  </a:moveTo>
                  <a:lnTo>
                    <a:pt x="6253" y="1"/>
                  </a:lnTo>
                  <a:cubicBezTo>
                    <a:pt x="6310" y="3577"/>
                    <a:pt x="6598" y="6942"/>
                    <a:pt x="7133" y="10039"/>
                  </a:cubicBezTo>
                  <a:cubicBezTo>
                    <a:pt x="4877" y="11434"/>
                    <a:pt x="2486" y="12448"/>
                    <a:pt x="1" y="13155"/>
                  </a:cubicBezTo>
                  <a:lnTo>
                    <a:pt x="594" y="15334"/>
                  </a:lnTo>
                  <a:cubicBezTo>
                    <a:pt x="3691" y="15086"/>
                    <a:pt x="6539" y="14436"/>
                    <a:pt x="8872" y="13078"/>
                  </a:cubicBezTo>
                  <a:cubicBezTo>
                    <a:pt x="9904" y="14875"/>
                    <a:pt x="11854" y="16634"/>
                    <a:pt x="14054" y="18375"/>
                  </a:cubicBezTo>
                  <a:lnTo>
                    <a:pt x="16883" y="15392"/>
                  </a:lnTo>
                  <a:cubicBezTo>
                    <a:pt x="14283" y="14072"/>
                    <a:pt x="12295" y="12754"/>
                    <a:pt x="10459" y="10307"/>
                  </a:cubicBezTo>
                  <a:cubicBezTo>
                    <a:pt x="11148" y="7075"/>
                    <a:pt x="11721" y="3806"/>
                    <a:pt x="11798" y="460"/>
                  </a:cubicBezTo>
                  <a:lnTo>
                    <a:pt x="62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3"/>
            <p:cNvSpPr/>
            <p:nvPr/>
          </p:nvSpPr>
          <p:spPr>
            <a:xfrm>
              <a:off x="7909527" y="541221"/>
              <a:ext cx="123594" cy="28700"/>
            </a:xfrm>
            <a:custGeom>
              <a:avLst/>
              <a:gdLst/>
              <a:ahLst/>
              <a:cxnLst/>
              <a:rect l="l" t="t" r="r" b="b"/>
              <a:pathLst>
                <a:path w="5602" h="1301" extrusionOk="0">
                  <a:moveTo>
                    <a:pt x="1667" y="0"/>
                  </a:moveTo>
                  <a:cubicBezTo>
                    <a:pt x="711" y="0"/>
                    <a:pt x="51" y="102"/>
                    <a:pt x="38" y="312"/>
                  </a:cubicBezTo>
                  <a:cubicBezTo>
                    <a:pt x="0" y="638"/>
                    <a:pt x="1204" y="1135"/>
                    <a:pt x="2886" y="1268"/>
                  </a:cubicBezTo>
                  <a:cubicBezTo>
                    <a:pt x="3169" y="1290"/>
                    <a:pt x="3431" y="1300"/>
                    <a:pt x="3671" y="1300"/>
                  </a:cubicBezTo>
                  <a:cubicBezTo>
                    <a:pt x="4881" y="1300"/>
                    <a:pt x="5551" y="1042"/>
                    <a:pt x="5583" y="771"/>
                  </a:cubicBezTo>
                  <a:cubicBezTo>
                    <a:pt x="5601" y="446"/>
                    <a:pt x="4836" y="217"/>
                    <a:pt x="3136" y="64"/>
                  </a:cubicBezTo>
                  <a:cubicBezTo>
                    <a:pt x="2606" y="22"/>
                    <a:pt x="2106" y="0"/>
                    <a:pt x="16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3"/>
            <p:cNvSpPr/>
            <p:nvPr/>
          </p:nvSpPr>
          <p:spPr>
            <a:xfrm>
              <a:off x="7908248" y="539500"/>
              <a:ext cx="72564" cy="10743"/>
            </a:xfrm>
            <a:custGeom>
              <a:avLst/>
              <a:gdLst/>
              <a:ahLst/>
              <a:cxnLst/>
              <a:rect l="l" t="t" r="r" b="b"/>
              <a:pathLst>
                <a:path w="3289" h="487" extrusionOk="0">
                  <a:moveTo>
                    <a:pt x="1694" y="0"/>
                  </a:moveTo>
                  <a:cubicBezTo>
                    <a:pt x="860" y="0"/>
                    <a:pt x="34" y="79"/>
                    <a:pt x="0" y="390"/>
                  </a:cubicBezTo>
                  <a:cubicBezTo>
                    <a:pt x="0" y="428"/>
                    <a:pt x="38" y="466"/>
                    <a:pt x="77" y="466"/>
                  </a:cubicBezTo>
                  <a:lnTo>
                    <a:pt x="77" y="486"/>
                  </a:lnTo>
                  <a:cubicBezTo>
                    <a:pt x="115" y="486"/>
                    <a:pt x="153" y="448"/>
                    <a:pt x="173" y="410"/>
                  </a:cubicBezTo>
                  <a:cubicBezTo>
                    <a:pt x="173" y="287"/>
                    <a:pt x="660" y="166"/>
                    <a:pt x="1670" y="166"/>
                  </a:cubicBezTo>
                  <a:cubicBezTo>
                    <a:pt x="2088" y="166"/>
                    <a:pt x="2595" y="187"/>
                    <a:pt x="3194" y="237"/>
                  </a:cubicBezTo>
                  <a:cubicBezTo>
                    <a:pt x="3232" y="237"/>
                    <a:pt x="3270" y="199"/>
                    <a:pt x="3270" y="160"/>
                  </a:cubicBezTo>
                  <a:cubicBezTo>
                    <a:pt x="3288" y="104"/>
                    <a:pt x="3250" y="66"/>
                    <a:pt x="3212" y="66"/>
                  </a:cubicBezTo>
                  <a:cubicBezTo>
                    <a:pt x="2900" y="41"/>
                    <a:pt x="2295" y="0"/>
                    <a:pt x="1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3"/>
            <p:cNvSpPr/>
            <p:nvPr/>
          </p:nvSpPr>
          <p:spPr>
            <a:xfrm>
              <a:off x="7431650" y="648475"/>
              <a:ext cx="499892" cy="669433"/>
            </a:xfrm>
            <a:custGeom>
              <a:avLst/>
              <a:gdLst/>
              <a:ahLst/>
              <a:cxnLst/>
              <a:rect l="l" t="t" r="r" b="b"/>
              <a:pathLst>
                <a:path w="22658" h="30346" extrusionOk="0">
                  <a:moveTo>
                    <a:pt x="12963" y="0"/>
                  </a:moveTo>
                  <a:cubicBezTo>
                    <a:pt x="10554" y="20"/>
                    <a:pt x="8184" y="1320"/>
                    <a:pt x="6540" y="3155"/>
                  </a:cubicBezTo>
                  <a:cubicBezTo>
                    <a:pt x="4418" y="5545"/>
                    <a:pt x="3347" y="8680"/>
                    <a:pt x="2468" y="11739"/>
                  </a:cubicBezTo>
                  <a:cubicBezTo>
                    <a:pt x="1397" y="15524"/>
                    <a:pt x="671" y="19406"/>
                    <a:pt x="269" y="23345"/>
                  </a:cubicBezTo>
                  <a:cubicBezTo>
                    <a:pt x="116" y="25027"/>
                    <a:pt x="1" y="26804"/>
                    <a:pt x="824" y="28372"/>
                  </a:cubicBezTo>
                  <a:cubicBezTo>
                    <a:pt x="1225" y="29119"/>
                    <a:pt x="1836" y="29769"/>
                    <a:pt x="2621" y="30093"/>
                  </a:cubicBezTo>
                  <a:cubicBezTo>
                    <a:pt x="3038" y="30271"/>
                    <a:pt x="3443" y="30346"/>
                    <a:pt x="3837" y="30346"/>
                  </a:cubicBezTo>
                  <a:cubicBezTo>
                    <a:pt x="5179" y="30346"/>
                    <a:pt x="6408" y="29484"/>
                    <a:pt x="7648" y="28908"/>
                  </a:cubicBezTo>
                  <a:cubicBezTo>
                    <a:pt x="9675" y="27952"/>
                    <a:pt x="11969" y="27684"/>
                    <a:pt x="14072" y="26881"/>
                  </a:cubicBezTo>
                  <a:cubicBezTo>
                    <a:pt x="17590" y="25524"/>
                    <a:pt x="20478" y="22522"/>
                    <a:pt x="21567" y="18909"/>
                  </a:cubicBezTo>
                  <a:cubicBezTo>
                    <a:pt x="22657" y="15277"/>
                    <a:pt x="21893" y="11127"/>
                    <a:pt x="19464" y="8221"/>
                  </a:cubicBezTo>
                  <a:cubicBezTo>
                    <a:pt x="18470" y="7036"/>
                    <a:pt x="17208" y="6023"/>
                    <a:pt x="16692" y="4570"/>
                  </a:cubicBezTo>
                  <a:cubicBezTo>
                    <a:pt x="16367" y="3691"/>
                    <a:pt x="15889" y="2391"/>
                    <a:pt x="15278" y="1358"/>
                  </a:cubicBezTo>
                  <a:cubicBezTo>
                    <a:pt x="14799" y="535"/>
                    <a:pt x="13919" y="0"/>
                    <a:pt x="129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3"/>
            <p:cNvSpPr/>
            <p:nvPr/>
          </p:nvSpPr>
          <p:spPr>
            <a:xfrm>
              <a:off x="7516447" y="811231"/>
              <a:ext cx="389778" cy="111160"/>
            </a:xfrm>
            <a:custGeom>
              <a:avLst/>
              <a:gdLst/>
              <a:ahLst/>
              <a:cxnLst/>
              <a:rect l="l" t="t" r="r" b="b"/>
              <a:pathLst>
                <a:path w="17667" h="5039" extrusionOk="0">
                  <a:moveTo>
                    <a:pt x="83" y="1"/>
                  </a:moveTo>
                  <a:cubicBezTo>
                    <a:pt x="68" y="1"/>
                    <a:pt x="54" y="7"/>
                    <a:pt x="39" y="22"/>
                  </a:cubicBezTo>
                  <a:cubicBezTo>
                    <a:pt x="1" y="40"/>
                    <a:pt x="1" y="98"/>
                    <a:pt x="19" y="137"/>
                  </a:cubicBezTo>
                  <a:cubicBezTo>
                    <a:pt x="1989" y="2717"/>
                    <a:pt x="5086" y="4323"/>
                    <a:pt x="8966" y="4840"/>
                  </a:cubicBezTo>
                  <a:cubicBezTo>
                    <a:pt x="9902" y="4972"/>
                    <a:pt x="10884" y="5038"/>
                    <a:pt x="11906" y="5038"/>
                  </a:cubicBezTo>
                  <a:cubicBezTo>
                    <a:pt x="13682" y="5038"/>
                    <a:pt x="15580" y="4838"/>
                    <a:pt x="17570" y="4437"/>
                  </a:cubicBezTo>
                  <a:cubicBezTo>
                    <a:pt x="17581" y="4441"/>
                    <a:pt x="17590" y="4443"/>
                    <a:pt x="17599" y="4443"/>
                  </a:cubicBezTo>
                  <a:cubicBezTo>
                    <a:pt x="17635" y="4443"/>
                    <a:pt x="17650" y="4412"/>
                    <a:pt x="17666" y="4381"/>
                  </a:cubicBezTo>
                  <a:cubicBezTo>
                    <a:pt x="17666" y="4323"/>
                    <a:pt x="17628" y="4284"/>
                    <a:pt x="17590" y="4284"/>
                  </a:cubicBezTo>
                  <a:lnTo>
                    <a:pt x="17570" y="4284"/>
                  </a:lnTo>
                  <a:cubicBezTo>
                    <a:pt x="15573" y="4684"/>
                    <a:pt x="13673" y="4880"/>
                    <a:pt x="11896" y="4880"/>
                  </a:cubicBezTo>
                  <a:cubicBezTo>
                    <a:pt x="6700" y="4880"/>
                    <a:pt x="2561" y="3203"/>
                    <a:pt x="154" y="40"/>
                  </a:cubicBezTo>
                  <a:cubicBezTo>
                    <a:pt x="130" y="17"/>
                    <a:pt x="107"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3"/>
            <p:cNvSpPr/>
            <p:nvPr/>
          </p:nvSpPr>
          <p:spPr>
            <a:xfrm>
              <a:off x="7443915" y="1095955"/>
              <a:ext cx="237922" cy="165362"/>
            </a:xfrm>
            <a:custGeom>
              <a:avLst/>
              <a:gdLst/>
              <a:ahLst/>
              <a:cxnLst/>
              <a:rect l="l" t="t" r="r" b="b"/>
              <a:pathLst>
                <a:path w="10784" h="7496" extrusionOk="0">
                  <a:moveTo>
                    <a:pt x="57" y="1"/>
                  </a:moveTo>
                  <a:cubicBezTo>
                    <a:pt x="19" y="19"/>
                    <a:pt x="0" y="77"/>
                    <a:pt x="19" y="116"/>
                  </a:cubicBezTo>
                  <a:cubicBezTo>
                    <a:pt x="1453" y="4187"/>
                    <a:pt x="4895" y="6731"/>
                    <a:pt x="9731" y="7399"/>
                  </a:cubicBezTo>
                  <a:cubicBezTo>
                    <a:pt x="10075" y="7437"/>
                    <a:pt x="10419" y="7475"/>
                    <a:pt x="10763" y="7495"/>
                  </a:cubicBezTo>
                  <a:lnTo>
                    <a:pt x="10783" y="7342"/>
                  </a:lnTo>
                  <a:cubicBezTo>
                    <a:pt x="5448" y="6940"/>
                    <a:pt x="1683" y="4340"/>
                    <a:pt x="153" y="57"/>
                  </a:cubicBezTo>
                  <a:cubicBezTo>
                    <a:pt x="153" y="19"/>
                    <a:pt x="95"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3"/>
            <p:cNvSpPr/>
            <p:nvPr/>
          </p:nvSpPr>
          <p:spPr>
            <a:xfrm>
              <a:off x="7679644" y="1119118"/>
              <a:ext cx="182677" cy="111381"/>
            </a:xfrm>
            <a:custGeom>
              <a:avLst/>
              <a:gdLst/>
              <a:ahLst/>
              <a:cxnLst/>
              <a:rect l="l" t="t" r="r" b="b"/>
              <a:pathLst>
                <a:path w="8280" h="5049" extrusionOk="0">
                  <a:moveTo>
                    <a:pt x="8192" y="0"/>
                  </a:moveTo>
                  <a:cubicBezTo>
                    <a:pt x="8164" y="0"/>
                    <a:pt x="8138" y="16"/>
                    <a:pt x="8127" y="40"/>
                  </a:cubicBezTo>
                  <a:cubicBezTo>
                    <a:pt x="6406" y="2813"/>
                    <a:pt x="3844" y="4361"/>
                    <a:pt x="77" y="4896"/>
                  </a:cubicBezTo>
                  <a:cubicBezTo>
                    <a:pt x="21" y="4896"/>
                    <a:pt x="1" y="4934"/>
                    <a:pt x="1" y="4992"/>
                  </a:cubicBezTo>
                  <a:cubicBezTo>
                    <a:pt x="1" y="5011"/>
                    <a:pt x="39" y="5049"/>
                    <a:pt x="77" y="5049"/>
                  </a:cubicBezTo>
                  <a:lnTo>
                    <a:pt x="97" y="5049"/>
                  </a:lnTo>
                  <a:cubicBezTo>
                    <a:pt x="3921" y="4514"/>
                    <a:pt x="6521" y="2946"/>
                    <a:pt x="8260" y="116"/>
                  </a:cubicBezTo>
                  <a:cubicBezTo>
                    <a:pt x="8280" y="78"/>
                    <a:pt x="8280" y="40"/>
                    <a:pt x="8242" y="21"/>
                  </a:cubicBezTo>
                  <a:cubicBezTo>
                    <a:pt x="8227" y="7"/>
                    <a:pt x="8209" y="0"/>
                    <a:pt x="8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3"/>
            <p:cNvSpPr/>
            <p:nvPr/>
          </p:nvSpPr>
          <p:spPr>
            <a:xfrm>
              <a:off x="7924704" y="673755"/>
              <a:ext cx="472843" cy="707685"/>
            </a:xfrm>
            <a:custGeom>
              <a:avLst/>
              <a:gdLst/>
              <a:ahLst/>
              <a:cxnLst/>
              <a:rect l="l" t="t" r="r" b="b"/>
              <a:pathLst>
                <a:path w="21432" h="32080" extrusionOk="0">
                  <a:moveTo>
                    <a:pt x="11812" y="0"/>
                  </a:moveTo>
                  <a:cubicBezTo>
                    <a:pt x="11006" y="0"/>
                    <a:pt x="10227" y="384"/>
                    <a:pt x="9693" y="1015"/>
                  </a:cubicBezTo>
                  <a:cubicBezTo>
                    <a:pt x="8928" y="1951"/>
                    <a:pt x="8221" y="3175"/>
                    <a:pt x="7763" y="4016"/>
                  </a:cubicBezTo>
                  <a:cubicBezTo>
                    <a:pt x="6998" y="5393"/>
                    <a:pt x="5563" y="6216"/>
                    <a:pt x="4378" y="7228"/>
                  </a:cubicBezTo>
                  <a:cubicBezTo>
                    <a:pt x="1453" y="9752"/>
                    <a:pt x="0" y="13805"/>
                    <a:pt x="498" y="17629"/>
                  </a:cubicBezTo>
                  <a:cubicBezTo>
                    <a:pt x="1013" y="21434"/>
                    <a:pt x="3404" y="24932"/>
                    <a:pt x="6730" y="26882"/>
                  </a:cubicBezTo>
                  <a:cubicBezTo>
                    <a:pt x="8699" y="28029"/>
                    <a:pt x="10975" y="28661"/>
                    <a:pt x="12848" y="29961"/>
                  </a:cubicBezTo>
                  <a:cubicBezTo>
                    <a:pt x="14142" y="30840"/>
                    <a:pt x="15379" y="32079"/>
                    <a:pt x="16970" y="32079"/>
                  </a:cubicBezTo>
                  <a:cubicBezTo>
                    <a:pt x="17212" y="32079"/>
                    <a:pt x="17463" y="32051"/>
                    <a:pt x="17723" y="31988"/>
                  </a:cubicBezTo>
                  <a:cubicBezTo>
                    <a:pt x="18564" y="31776"/>
                    <a:pt x="19272" y="31241"/>
                    <a:pt x="19807" y="30535"/>
                  </a:cubicBezTo>
                  <a:cubicBezTo>
                    <a:pt x="20878" y="29100"/>
                    <a:pt x="21069" y="27303"/>
                    <a:pt x="21184" y="25564"/>
                  </a:cubicBezTo>
                  <a:cubicBezTo>
                    <a:pt x="21432" y="21567"/>
                    <a:pt x="21337" y="17552"/>
                    <a:pt x="20878" y="13557"/>
                  </a:cubicBezTo>
                  <a:cubicBezTo>
                    <a:pt x="20496" y="10345"/>
                    <a:pt x="19940" y="6999"/>
                    <a:pt x="18182" y="4265"/>
                  </a:cubicBezTo>
                  <a:cubicBezTo>
                    <a:pt x="16843" y="2143"/>
                    <a:pt x="14684" y="442"/>
                    <a:pt x="12255" y="39"/>
                  </a:cubicBezTo>
                  <a:cubicBezTo>
                    <a:pt x="12107" y="13"/>
                    <a:pt x="11959" y="0"/>
                    <a:pt x="118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3"/>
            <p:cNvSpPr/>
            <p:nvPr/>
          </p:nvSpPr>
          <p:spPr>
            <a:xfrm>
              <a:off x="7976147" y="802253"/>
              <a:ext cx="371224" cy="110918"/>
            </a:xfrm>
            <a:custGeom>
              <a:avLst/>
              <a:gdLst/>
              <a:ahLst/>
              <a:cxnLst/>
              <a:rect l="l" t="t" r="r" b="b"/>
              <a:pathLst>
                <a:path w="16826" h="5028" extrusionOk="0">
                  <a:moveTo>
                    <a:pt x="16753" y="0"/>
                  </a:moveTo>
                  <a:cubicBezTo>
                    <a:pt x="16720" y="0"/>
                    <a:pt x="16686" y="18"/>
                    <a:pt x="16672" y="46"/>
                  </a:cubicBezTo>
                  <a:cubicBezTo>
                    <a:pt x="14951" y="3222"/>
                    <a:pt x="11655" y="4874"/>
                    <a:pt x="7367" y="4874"/>
                  </a:cubicBezTo>
                  <a:cubicBezTo>
                    <a:pt x="5176" y="4874"/>
                    <a:pt x="2727" y="4443"/>
                    <a:pt x="96" y="3564"/>
                  </a:cubicBezTo>
                  <a:cubicBezTo>
                    <a:pt x="89" y="3561"/>
                    <a:pt x="81" y="3559"/>
                    <a:pt x="74" y="3559"/>
                  </a:cubicBezTo>
                  <a:cubicBezTo>
                    <a:pt x="44" y="3559"/>
                    <a:pt x="16" y="3590"/>
                    <a:pt x="1" y="3621"/>
                  </a:cubicBezTo>
                  <a:cubicBezTo>
                    <a:pt x="1" y="3659"/>
                    <a:pt x="19" y="3697"/>
                    <a:pt x="57" y="3717"/>
                  </a:cubicBezTo>
                  <a:cubicBezTo>
                    <a:pt x="1722" y="4271"/>
                    <a:pt x="3308" y="4653"/>
                    <a:pt x="4819" y="4844"/>
                  </a:cubicBezTo>
                  <a:cubicBezTo>
                    <a:pt x="5711" y="4967"/>
                    <a:pt x="6571" y="5027"/>
                    <a:pt x="7395" y="5027"/>
                  </a:cubicBezTo>
                  <a:cubicBezTo>
                    <a:pt x="11730" y="5027"/>
                    <a:pt x="15070" y="3348"/>
                    <a:pt x="16805" y="103"/>
                  </a:cubicBezTo>
                  <a:cubicBezTo>
                    <a:pt x="16825" y="65"/>
                    <a:pt x="16825" y="27"/>
                    <a:pt x="16787" y="8"/>
                  </a:cubicBezTo>
                  <a:cubicBezTo>
                    <a:pt x="16777" y="3"/>
                    <a:pt x="16765" y="0"/>
                    <a:pt x="16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3"/>
            <p:cNvSpPr/>
            <p:nvPr/>
          </p:nvSpPr>
          <p:spPr>
            <a:xfrm>
              <a:off x="8087901" y="1217570"/>
              <a:ext cx="307088" cy="71541"/>
            </a:xfrm>
            <a:custGeom>
              <a:avLst/>
              <a:gdLst/>
              <a:ahLst/>
              <a:cxnLst/>
              <a:rect l="l" t="t" r="r" b="b"/>
              <a:pathLst>
                <a:path w="13919" h="3243" extrusionOk="0">
                  <a:moveTo>
                    <a:pt x="13815" y="0"/>
                  </a:moveTo>
                  <a:cubicBezTo>
                    <a:pt x="13793" y="0"/>
                    <a:pt x="13770" y="10"/>
                    <a:pt x="13748" y="32"/>
                  </a:cubicBezTo>
                  <a:cubicBezTo>
                    <a:pt x="12754" y="1736"/>
                    <a:pt x="8807" y="3081"/>
                    <a:pt x="4547" y="3081"/>
                  </a:cubicBezTo>
                  <a:cubicBezTo>
                    <a:pt x="3071" y="3081"/>
                    <a:pt x="1557" y="2920"/>
                    <a:pt x="115" y="2556"/>
                  </a:cubicBezTo>
                  <a:cubicBezTo>
                    <a:pt x="77" y="2556"/>
                    <a:pt x="20" y="2574"/>
                    <a:pt x="20" y="2612"/>
                  </a:cubicBezTo>
                  <a:cubicBezTo>
                    <a:pt x="1" y="2651"/>
                    <a:pt x="39" y="2709"/>
                    <a:pt x="77" y="2709"/>
                  </a:cubicBezTo>
                  <a:cubicBezTo>
                    <a:pt x="670" y="2862"/>
                    <a:pt x="1301" y="2976"/>
                    <a:pt x="1912" y="3071"/>
                  </a:cubicBezTo>
                  <a:cubicBezTo>
                    <a:pt x="2773" y="3188"/>
                    <a:pt x="3643" y="3242"/>
                    <a:pt x="4500" y="3242"/>
                  </a:cubicBezTo>
                  <a:cubicBezTo>
                    <a:pt x="8844" y="3242"/>
                    <a:pt x="12879" y="1848"/>
                    <a:pt x="13901" y="109"/>
                  </a:cubicBezTo>
                  <a:cubicBezTo>
                    <a:pt x="13919" y="89"/>
                    <a:pt x="13901" y="32"/>
                    <a:pt x="13862" y="12"/>
                  </a:cubicBezTo>
                  <a:cubicBezTo>
                    <a:pt x="13847" y="5"/>
                    <a:pt x="13831" y="0"/>
                    <a:pt x="138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3"/>
            <p:cNvSpPr/>
            <p:nvPr/>
          </p:nvSpPr>
          <p:spPr>
            <a:xfrm>
              <a:off x="8348977" y="905338"/>
              <a:ext cx="33336" cy="295648"/>
            </a:xfrm>
            <a:custGeom>
              <a:avLst/>
              <a:gdLst/>
              <a:ahLst/>
              <a:cxnLst/>
              <a:rect l="l" t="t" r="r" b="b"/>
              <a:pathLst>
                <a:path w="1511" h="13402" extrusionOk="0">
                  <a:moveTo>
                    <a:pt x="57" y="0"/>
                  </a:moveTo>
                  <a:cubicBezTo>
                    <a:pt x="19" y="18"/>
                    <a:pt x="1" y="57"/>
                    <a:pt x="19" y="95"/>
                  </a:cubicBezTo>
                  <a:cubicBezTo>
                    <a:pt x="1071" y="3766"/>
                    <a:pt x="1357" y="8106"/>
                    <a:pt x="842" y="13325"/>
                  </a:cubicBezTo>
                  <a:cubicBezTo>
                    <a:pt x="842" y="13363"/>
                    <a:pt x="880" y="13402"/>
                    <a:pt x="918" y="13402"/>
                  </a:cubicBezTo>
                  <a:cubicBezTo>
                    <a:pt x="957" y="13402"/>
                    <a:pt x="995" y="13383"/>
                    <a:pt x="995" y="13325"/>
                  </a:cubicBezTo>
                  <a:cubicBezTo>
                    <a:pt x="1510" y="8087"/>
                    <a:pt x="1224" y="3747"/>
                    <a:pt x="172" y="57"/>
                  </a:cubicBezTo>
                  <a:cubicBezTo>
                    <a:pt x="154" y="18"/>
                    <a:pt x="116"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9" name="Google Shape;2319;p73"/>
          <p:cNvGrpSpPr/>
          <p:nvPr/>
        </p:nvGrpSpPr>
        <p:grpSpPr>
          <a:xfrm>
            <a:off x="-422000" y="2263907"/>
            <a:ext cx="2005124" cy="1555796"/>
            <a:chOff x="-422000" y="2397694"/>
            <a:chExt cx="2005124" cy="1555796"/>
          </a:xfrm>
        </p:grpSpPr>
        <p:sp>
          <p:nvSpPr>
            <p:cNvPr id="2320" name="Google Shape;2320;p73"/>
            <p:cNvSpPr/>
            <p:nvPr/>
          </p:nvSpPr>
          <p:spPr>
            <a:xfrm>
              <a:off x="-422000" y="2731958"/>
              <a:ext cx="2005124" cy="1221532"/>
            </a:xfrm>
            <a:custGeom>
              <a:avLst/>
              <a:gdLst/>
              <a:ahLst/>
              <a:cxnLst/>
              <a:rect l="l" t="t" r="r" b="b"/>
              <a:pathLst>
                <a:path w="86493" h="52692" extrusionOk="0">
                  <a:moveTo>
                    <a:pt x="63397" y="1"/>
                  </a:moveTo>
                  <a:cubicBezTo>
                    <a:pt x="63397" y="1"/>
                    <a:pt x="62977" y="307"/>
                    <a:pt x="62270" y="747"/>
                  </a:cubicBezTo>
                  <a:cubicBezTo>
                    <a:pt x="60511" y="1856"/>
                    <a:pt x="57032" y="3959"/>
                    <a:pt x="54259" y="4915"/>
                  </a:cubicBezTo>
                  <a:lnTo>
                    <a:pt x="54240" y="4915"/>
                  </a:lnTo>
                  <a:cubicBezTo>
                    <a:pt x="53685" y="5106"/>
                    <a:pt x="53170" y="5239"/>
                    <a:pt x="52691" y="5336"/>
                  </a:cubicBezTo>
                  <a:cubicBezTo>
                    <a:pt x="52252" y="5412"/>
                    <a:pt x="51793" y="5489"/>
                    <a:pt x="51353" y="5583"/>
                  </a:cubicBezTo>
                  <a:lnTo>
                    <a:pt x="51258" y="5583"/>
                  </a:lnTo>
                  <a:cubicBezTo>
                    <a:pt x="47472" y="5851"/>
                    <a:pt x="43246" y="7342"/>
                    <a:pt x="41220" y="10248"/>
                  </a:cubicBezTo>
                  <a:cubicBezTo>
                    <a:pt x="40934" y="10651"/>
                    <a:pt x="40685" y="11090"/>
                    <a:pt x="40493" y="11568"/>
                  </a:cubicBezTo>
                  <a:cubicBezTo>
                    <a:pt x="39231" y="14684"/>
                    <a:pt x="4933" y="27093"/>
                    <a:pt x="3614" y="29558"/>
                  </a:cubicBezTo>
                  <a:cubicBezTo>
                    <a:pt x="96" y="36078"/>
                    <a:pt x="0" y="52692"/>
                    <a:pt x="0" y="52692"/>
                  </a:cubicBezTo>
                  <a:lnTo>
                    <a:pt x="37549" y="26882"/>
                  </a:lnTo>
                  <a:lnTo>
                    <a:pt x="41316" y="24493"/>
                  </a:lnTo>
                  <a:cubicBezTo>
                    <a:pt x="41316" y="24493"/>
                    <a:pt x="44585" y="25849"/>
                    <a:pt x="49346" y="26270"/>
                  </a:cubicBezTo>
                  <a:cubicBezTo>
                    <a:pt x="54126" y="26690"/>
                    <a:pt x="69879" y="28793"/>
                    <a:pt x="69879" y="28793"/>
                  </a:cubicBezTo>
                  <a:cubicBezTo>
                    <a:pt x="69879" y="28793"/>
                    <a:pt x="70749" y="28875"/>
                    <a:pt x="71819" y="28875"/>
                  </a:cubicBezTo>
                  <a:cubicBezTo>
                    <a:pt x="72124" y="28875"/>
                    <a:pt x="72444" y="28868"/>
                    <a:pt x="72766" y="28852"/>
                  </a:cubicBezTo>
                  <a:cubicBezTo>
                    <a:pt x="74430" y="28755"/>
                    <a:pt x="76074" y="28393"/>
                    <a:pt x="75539" y="27302"/>
                  </a:cubicBezTo>
                  <a:cubicBezTo>
                    <a:pt x="75060" y="26328"/>
                    <a:pt x="72919" y="25946"/>
                    <a:pt x="70453" y="25543"/>
                  </a:cubicBezTo>
                  <a:cubicBezTo>
                    <a:pt x="67642" y="25123"/>
                    <a:pt x="64297" y="24378"/>
                    <a:pt x="62442" y="23842"/>
                  </a:cubicBezTo>
                  <a:lnTo>
                    <a:pt x="62442" y="23842"/>
                  </a:lnTo>
                  <a:cubicBezTo>
                    <a:pt x="62771" y="23935"/>
                    <a:pt x="63622" y="23968"/>
                    <a:pt x="64784" y="23968"/>
                  </a:cubicBezTo>
                  <a:cubicBezTo>
                    <a:pt x="66997" y="23968"/>
                    <a:pt x="70338" y="23848"/>
                    <a:pt x="73359" y="23784"/>
                  </a:cubicBezTo>
                  <a:cubicBezTo>
                    <a:pt x="74850" y="23766"/>
                    <a:pt x="76456" y="23498"/>
                    <a:pt x="77966" y="23116"/>
                  </a:cubicBezTo>
                  <a:cubicBezTo>
                    <a:pt x="81198" y="22293"/>
                    <a:pt x="83989" y="20936"/>
                    <a:pt x="84160" y="20228"/>
                  </a:cubicBezTo>
                  <a:cubicBezTo>
                    <a:pt x="84295" y="19636"/>
                    <a:pt x="83778" y="19081"/>
                    <a:pt x="82154" y="18986"/>
                  </a:cubicBezTo>
                  <a:cubicBezTo>
                    <a:pt x="82001" y="18977"/>
                    <a:pt x="81838" y="18972"/>
                    <a:pt x="81666" y="18972"/>
                  </a:cubicBezTo>
                  <a:cubicBezTo>
                    <a:pt x="81148" y="18972"/>
                    <a:pt x="80538" y="19015"/>
                    <a:pt x="79821" y="19101"/>
                  </a:cubicBezTo>
                  <a:cubicBezTo>
                    <a:pt x="80910" y="18719"/>
                    <a:pt x="81771" y="18278"/>
                    <a:pt x="82554" y="17934"/>
                  </a:cubicBezTo>
                  <a:cubicBezTo>
                    <a:pt x="86493" y="16175"/>
                    <a:pt x="86263" y="14780"/>
                    <a:pt x="86245" y="14704"/>
                  </a:cubicBezTo>
                  <a:cubicBezTo>
                    <a:pt x="86085" y="14249"/>
                    <a:pt x="85727" y="13963"/>
                    <a:pt x="84735" y="13963"/>
                  </a:cubicBezTo>
                  <a:cubicBezTo>
                    <a:pt x="84309" y="13963"/>
                    <a:pt x="83766" y="14015"/>
                    <a:pt x="83071" y="14130"/>
                  </a:cubicBezTo>
                  <a:cubicBezTo>
                    <a:pt x="85575" y="13289"/>
                    <a:pt x="84601" y="12065"/>
                    <a:pt x="84601" y="12065"/>
                  </a:cubicBezTo>
                  <a:cubicBezTo>
                    <a:pt x="84198" y="11729"/>
                    <a:pt x="83652" y="11587"/>
                    <a:pt x="82985" y="11587"/>
                  </a:cubicBezTo>
                  <a:cubicBezTo>
                    <a:pt x="80997" y="11587"/>
                    <a:pt x="77933" y="12850"/>
                    <a:pt x="74353" y="13996"/>
                  </a:cubicBezTo>
                  <a:cubicBezTo>
                    <a:pt x="73689" y="14209"/>
                    <a:pt x="72902" y="14303"/>
                    <a:pt x="72032" y="14303"/>
                  </a:cubicBezTo>
                  <a:cubicBezTo>
                    <a:pt x="66743" y="14303"/>
                    <a:pt x="58374" y="10840"/>
                    <a:pt x="55732" y="9789"/>
                  </a:cubicBezTo>
                  <a:cubicBezTo>
                    <a:pt x="57394" y="8566"/>
                    <a:pt x="59153" y="7247"/>
                    <a:pt x="60186" y="6903"/>
                  </a:cubicBezTo>
                  <a:cubicBezTo>
                    <a:pt x="60836" y="6674"/>
                    <a:pt x="62079" y="5947"/>
                    <a:pt x="63035" y="4895"/>
                  </a:cubicBezTo>
                  <a:cubicBezTo>
                    <a:pt x="64067" y="3786"/>
                    <a:pt x="64774" y="2277"/>
                    <a:pt x="64067" y="613"/>
                  </a:cubicBezTo>
                  <a:cubicBezTo>
                    <a:pt x="63933" y="403"/>
                    <a:pt x="63761" y="212"/>
                    <a:pt x="63532" y="97"/>
                  </a:cubicBezTo>
                  <a:lnTo>
                    <a:pt x="63397" y="1"/>
                  </a:lnTo>
                  <a:close/>
                </a:path>
              </a:pathLst>
            </a:custGeom>
            <a:solidFill>
              <a:srgbClr val="EEA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3"/>
            <p:cNvSpPr/>
            <p:nvPr/>
          </p:nvSpPr>
          <p:spPr>
            <a:xfrm>
              <a:off x="1061214" y="3057621"/>
              <a:ext cx="445823" cy="72608"/>
            </a:xfrm>
            <a:custGeom>
              <a:avLst/>
              <a:gdLst/>
              <a:ahLst/>
              <a:cxnLst/>
              <a:rect l="l" t="t" r="r" b="b"/>
              <a:pathLst>
                <a:path w="19231" h="3132" extrusionOk="0">
                  <a:moveTo>
                    <a:pt x="19102" y="0"/>
                  </a:moveTo>
                  <a:cubicBezTo>
                    <a:pt x="19092" y="0"/>
                    <a:pt x="19081" y="2"/>
                    <a:pt x="19069" y="6"/>
                  </a:cubicBezTo>
                  <a:cubicBezTo>
                    <a:pt x="18210" y="273"/>
                    <a:pt x="17349" y="541"/>
                    <a:pt x="16508" y="809"/>
                  </a:cubicBezTo>
                  <a:cubicBezTo>
                    <a:pt x="14960" y="1306"/>
                    <a:pt x="13430" y="1821"/>
                    <a:pt x="11901" y="2357"/>
                  </a:cubicBezTo>
                  <a:cubicBezTo>
                    <a:pt x="11557" y="2471"/>
                    <a:pt x="11193" y="2644"/>
                    <a:pt x="10810" y="2721"/>
                  </a:cubicBezTo>
                  <a:cubicBezTo>
                    <a:pt x="10562" y="2759"/>
                    <a:pt x="10295" y="2797"/>
                    <a:pt x="10045" y="2835"/>
                  </a:cubicBezTo>
                  <a:cubicBezTo>
                    <a:pt x="9415" y="2892"/>
                    <a:pt x="8784" y="2930"/>
                    <a:pt x="8172" y="2930"/>
                  </a:cubicBezTo>
                  <a:cubicBezTo>
                    <a:pt x="8023" y="2932"/>
                    <a:pt x="7875" y="2933"/>
                    <a:pt x="7726" y="2933"/>
                  </a:cubicBezTo>
                  <a:cubicBezTo>
                    <a:pt x="6422" y="2933"/>
                    <a:pt x="5121" y="2854"/>
                    <a:pt x="3851" y="2682"/>
                  </a:cubicBezTo>
                  <a:cubicBezTo>
                    <a:pt x="2609" y="2529"/>
                    <a:pt x="1347" y="2318"/>
                    <a:pt x="180" y="1859"/>
                  </a:cubicBezTo>
                  <a:cubicBezTo>
                    <a:pt x="169" y="1856"/>
                    <a:pt x="158" y="1854"/>
                    <a:pt x="148" y="1854"/>
                  </a:cubicBezTo>
                  <a:cubicBezTo>
                    <a:pt x="52" y="1854"/>
                    <a:pt x="0" y="1998"/>
                    <a:pt x="104" y="2032"/>
                  </a:cubicBezTo>
                  <a:cubicBezTo>
                    <a:pt x="1424" y="2568"/>
                    <a:pt x="2895" y="2777"/>
                    <a:pt x="4310" y="2930"/>
                  </a:cubicBezTo>
                  <a:cubicBezTo>
                    <a:pt x="5482" y="3057"/>
                    <a:pt x="6668" y="3131"/>
                    <a:pt x="7855" y="3131"/>
                  </a:cubicBezTo>
                  <a:cubicBezTo>
                    <a:pt x="8101" y="3131"/>
                    <a:pt x="8347" y="3128"/>
                    <a:pt x="8592" y="3121"/>
                  </a:cubicBezTo>
                  <a:cubicBezTo>
                    <a:pt x="9186" y="3103"/>
                    <a:pt x="9778" y="3065"/>
                    <a:pt x="10371" y="2988"/>
                  </a:cubicBezTo>
                  <a:cubicBezTo>
                    <a:pt x="11078" y="2892"/>
                    <a:pt x="11728" y="2624"/>
                    <a:pt x="12378" y="2395"/>
                  </a:cubicBezTo>
                  <a:cubicBezTo>
                    <a:pt x="14616" y="1630"/>
                    <a:pt x="16872" y="885"/>
                    <a:pt x="19128" y="177"/>
                  </a:cubicBezTo>
                  <a:cubicBezTo>
                    <a:pt x="19231" y="143"/>
                    <a:pt x="19194" y="0"/>
                    <a:pt x="19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3"/>
            <p:cNvSpPr/>
            <p:nvPr/>
          </p:nvSpPr>
          <p:spPr>
            <a:xfrm>
              <a:off x="1039400" y="3172396"/>
              <a:ext cx="392317" cy="36512"/>
            </a:xfrm>
            <a:custGeom>
              <a:avLst/>
              <a:gdLst/>
              <a:ahLst/>
              <a:cxnLst/>
              <a:rect l="l" t="t" r="r" b="b"/>
              <a:pathLst>
                <a:path w="16923" h="1575" extrusionOk="0">
                  <a:moveTo>
                    <a:pt x="16776" y="1"/>
                  </a:moveTo>
                  <a:cubicBezTo>
                    <a:pt x="16765" y="1"/>
                    <a:pt x="16754" y="2"/>
                    <a:pt x="16742" y="6"/>
                  </a:cubicBezTo>
                  <a:cubicBezTo>
                    <a:pt x="16092" y="197"/>
                    <a:pt x="15422" y="370"/>
                    <a:pt x="14754" y="523"/>
                  </a:cubicBezTo>
                  <a:cubicBezTo>
                    <a:pt x="13492" y="829"/>
                    <a:pt x="12192" y="1058"/>
                    <a:pt x="10892" y="1211"/>
                  </a:cubicBezTo>
                  <a:cubicBezTo>
                    <a:pt x="10103" y="1309"/>
                    <a:pt x="9296" y="1376"/>
                    <a:pt x="8491" y="1376"/>
                  </a:cubicBezTo>
                  <a:cubicBezTo>
                    <a:pt x="7891" y="1376"/>
                    <a:pt x="7292" y="1339"/>
                    <a:pt x="6704" y="1249"/>
                  </a:cubicBezTo>
                  <a:cubicBezTo>
                    <a:pt x="5844" y="1115"/>
                    <a:pt x="5021" y="867"/>
                    <a:pt x="4180" y="694"/>
                  </a:cubicBezTo>
                  <a:cubicBezTo>
                    <a:pt x="3454" y="541"/>
                    <a:pt x="2727" y="408"/>
                    <a:pt x="2001" y="273"/>
                  </a:cubicBezTo>
                  <a:cubicBezTo>
                    <a:pt x="1389" y="179"/>
                    <a:pt x="777" y="64"/>
                    <a:pt x="165" y="6"/>
                  </a:cubicBezTo>
                  <a:cubicBezTo>
                    <a:pt x="159" y="5"/>
                    <a:pt x="153" y="4"/>
                    <a:pt x="148" y="4"/>
                  </a:cubicBezTo>
                  <a:cubicBezTo>
                    <a:pt x="29" y="4"/>
                    <a:pt x="0" y="179"/>
                    <a:pt x="127" y="197"/>
                  </a:cubicBezTo>
                  <a:cubicBezTo>
                    <a:pt x="912" y="273"/>
                    <a:pt x="1676" y="408"/>
                    <a:pt x="2460" y="561"/>
                  </a:cubicBezTo>
                  <a:cubicBezTo>
                    <a:pt x="3263" y="714"/>
                    <a:pt x="4085" y="867"/>
                    <a:pt x="4888" y="1058"/>
                  </a:cubicBezTo>
                  <a:cubicBezTo>
                    <a:pt x="5671" y="1229"/>
                    <a:pt x="6436" y="1440"/>
                    <a:pt x="7239" y="1517"/>
                  </a:cubicBezTo>
                  <a:cubicBezTo>
                    <a:pt x="7657" y="1557"/>
                    <a:pt x="8077" y="1574"/>
                    <a:pt x="8497" y="1574"/>
                  </a:cubicBezTo>
                  <a:cubicBezTo>
                    <a:pt x="9480" y="1574"/>
                    <a:pt x="10463" y="1478"/>
                    <a:pt x="11427" y="1344"/>
                  </a:cubicBezTo>
                  <a:cubicBezTo>
                    <a:pt x="13242" y="1096"/>
                    <a:pt x="15059" y="714"/>
                    <a:pt x="16818" y="197"/>
                  </a:cubicBezTo>
                  <a:cubicBezTo>
                    <a:pt x="16923" y="162"/>
                    <a:pt x="16884" y="1"/>
                    <a:pt x="167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3"/>
            <p:cNvSpPr/>
            <p:nvPr/>
          </p:nvSpPr>
          <p:spPr>
            <a:xfrm>
              <a:off x="540575" y="3100045"/>
              <a:ext cx="470118" cy="183420"/>
            </a:xfrm>
            <a:custGeom>
              <a:avLst/>
              <a:gdLst/>
              <a:ahLst/>
              <a:cxnLst/>
              <a:rect l="l" t="t" r="r" b="b"/>
              <a:pathLst>
                <a:path w="20279" h="7912" extrusionOk="0">
                  <a:moveTo>
                    <a:pt x="2811" y="0"/>
                  </a:moveTo>
                  <a:cubicBezTo>
                    <a:pt x="1880" y="0"/>
                    <a:pt x="960" y="168"/>
                    <a:pt x="99" y="585"/>
                  </a:cubicBezTo>
                  <a:cubicBezTo>
                    <a:pt x="1" y="633"/>
                    <a:pt x="71" y="768"/>
                    <a:pt x="166" y="768"/>
                  </a:cubicBezTo>
                  <a:cubicBezTo>
                    <a:pt x="182" y="768"/>
                    <a:pt x="198" y="764"/>
                    <a:pt x="214" y="756"/>
                  </a:cubicBezTo>
                  <a:cubicBezTo>
                    <a:pt x="1026" y="362"/>
                    <a:pt x="1910" y="206"/>
                    <a:pt x="2799" y="206"/>
                  </a:cubicBezTo>
                  <a:cubicBezTo>
                    <a:pt x="3290" y="206"/>
                    <a:pt x="3783" y="254"/>
                    <a:pt x="4267" y="335"/>
                  </a:cubicBezTo>
                  <a:cubicBezTo>
                    <a:pt x="6561" y="718"/>
                    <a:pt x="8741" y="1732"/>
                    <a:pt x="10709" y="2917"/>
                  </a:cubicBezTo>
                  <a:cubicBezTo>
                    <a:pt x="12200" y="3815"/>
                    <a:pt x="13635" y="4809"/>
                    <a:pt x="15183" y="5612"/>
                  </a:cubicBezTo>
                  <a:cubicBezTo>
                    <a:pt x="16789" y="6453"/>
                    <a:pt x="18415" y="7314"/>
                    <a:pt x="20135" y="7906"/>
                  </a:cubicBezTo>
                  <a:cubicBezTo>
                    <a:pt x="20146" y="7910"/>
                    <a:pt x="20155" y="7911"/>
                    <a:pt x="20165" y="7911"/>
                  </a:cubicBezTo>
                  <a:cubicBezTo>
                    <a:pt x="20256" y="7911"/>
                    <a:pt x="20278" y="7750"/>
                    <a:pt x="20174" y="7715"/>
                  </a:cubicBezTo>
                  <a:cubicBezTo>
                    <a:pt x="19121" y="7353"/>
                    <a:pt x="18127" y="6894"/>
                    <a:pt x="17133" y="6397"/>
                  </a:cubicBezTo>
                  <a:cubicBezTo>
                    <a:pt x="16215" y="5938"/>
                    <a:pt x="15298" y="5479"/>
                    <a:pt x="14418" y="4982"/>
                  </a:cubicBezTo>
                  <a:cubicBezTo>
                    <a:pt x="13023" y="4179"/>
                    <a:pt x="11723" y="3261"/>
                    <a:pt x="10327" y="2477"/>
                  </a:cubicBezTo>
                  <a:cubicBezTo>
                    <a:pt x="9333" y="1903"/>
                    <a:pt x="8300" y="1388"/>
                    <a:pt x="7230" y="985"/>
                  </a:cubicBezTo>
                  <a:cubicBezTo>
                    <a:pt x="5858" y="442"/>
                    <a:pt x="4319" y="0"/>
                    <a:pt x="2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3"/>
            <p:cNvSpPr/>
            <p:nvPr/>
          </p:nvSpPr>
          <p:spPr>
            <a:xfrm>
              <a:off x="809205" y="2947390"/>
              <a:ext cx="59417" cy="12032"/>
            </a:xfrm>
            <a:custGeom>
              <a:avLst/>
              <a:gdLst/>
              <a:ahLst/>
              <a:cxnLst/>
              <a:rect l="l" t="t" r="r" b="b"/>
              <a:pathLst>
                <a:path w="2563" h="519" extrusionOk="0">
                  <a:moveTo>
                    <a:pt x="560" y="0"/>
                  </a:moveTo>
                  <a:cubicBezTo>
                    <a:pt x="378" y="0"/>
                    <a:pt x="198" y="17"/>
                    <a:pt x="21" y="58"/>
                  </a:cubicBezTo>
                  <a:cubicBezTo>
                    <a:pt x="1" y="76"/>
                    <a:pt x="1" y="96"/>
                    <a:pt x="21" y="96"/>
                  </a:cubicBezTo>
                  <a:cubicBezTo>
                    <a:pt x="498" y="134"/>
                    <a:pt x="957" y="134"/>
                    <a:pt x="1415" y="229"/>
                  </a:cubicBezTo>
                  <a:cubicBezTo>
                    <a:pt x="1645" y="287"/>
                    <a:pt x="1874" y="344"/>
                    <a:pt x="2104" y="440"/>
                  </a:cubicBezTo>
                  <a:cubicBezTo>
                    <a:pt x="2209" y="466"/>
                    <a:pt x="2314" y="519"/>
                    <a:pt x="2413" y="519"/>
                  </a:cubicBezTo>
                  <a:cubicBezTo>
                    <a:pt x="2458" y="519"/>
                    <a:pt x="2502" y="508"/>
                    <a:pt x="2544" y="478"/>
                  </a:cubicBezTo>
                  <a:cubicBezTo>
                    <a:pt x="2563" y="458"/>
                    <a:pt x="2563" y="440"/>
                    <a:pt x="2544" y="440"/>
                  </a:cubicBezTo>
                  <a:cubicBezTo>
                    <a:pt x="2333" y="440"/>
                    <a:pt x="2142" y="305"/>
                    <a:pt x="1951" y="249"/>
                  </a:cubicBezTo>
                  <a:cubicBezTo>
                    <a:pt x="1741" y="172"/>
                    <a:pt x="1512" y="114"/>
                    <a:pt x="1301" y="76"/>
                  </a:cubicBezTo>
                  <a:cubicBezTo>
                    <a:pt x="1057" y="32"/>
                    <a:pt x="808" y="0"/>
                    <a:pt x="560" y="0"/>
                  </a:cubicBezTo>
                  <a:close/>
                </a:path>
              </a:pathLst>
            </a:custGeom>
            <a:solidFill>
              <a:srgbClr val="002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3"/>
            <p:cNvSpPr/>
            <p:nvPr/>
          </p:nvSpPr>
          <p:spPr>
            <a:xfrm>
              <a:off x="504736" y="3281886"/>
              <a:ext cx="32363" cy="17990"/>
            </a:xfrm>
            <a:custGeom>
              <a:avLst/>
              <a:gdLst/>
              <a:ahLst/>
              <a:cxnLst/>
              <a:rect l="l" t="t" r="r" b="b"/>
              <a:pathLst>
                <a:path w="1396" h="776" extrusionOk="0">
                  <a:moveTo>
                    <a:pt x="38" y="0"/>
                  </a:moveTo>
                  <a:cubicBezTo>
                    <a:pt x="13" y="0"/>
                    <a:pt x="1" y="31"/>
                    <a:pt x="1" y="62"/>
                  </a:cubicBezTo>
                  <a:cubicBezTo>
                    <a:pt x="154" y="273"/>
                    <a:pt x="383" y="426"/>
                    <a:pt x="613" y="541"/>
                  </a:cubicBezTo>
                  <a:cubicBezTo>
                    <a:pt x="727" y="598"/>
                    <a:pt x="860" y="656"/>
                    <a:pt x="975" y="694"/>
                  </a:cubicBezTo>
                  <a:cubicBezTo>
                    <a:pt x="1070" y="741"/>
                    <a:pt x="1179" y="775"/>
                    <a:pt x="1289" y="775"/>
                  </a:cubicBezTo>
                  <a:cubicBezTo>
                    <a:pt x="1312" y="775"/>
                    <a:pt x="1335" y="774"/>
                    <a:pt x="1358" y="771"/>
                  </a:cubicBezTo>
                  <a:cubicBezTo>
                    <a:pt x="1396" y="771"/>
                    <a:pt x="1396" y="732"/>
                    <a:pt x="1377" y="712"/>
                  </a:cubicBezTo>
                  <a:cubicBezTo>
                    <a:pt x="1263" y="656"/>
                    <a:pt x="1148" y="636"/>
                    <a:pt x="1033" y="598"/>
                  </a:cubicBezTo>
                  <a:cubicBezTo>
                    <a:pt x="899" y="541"/>
                    <a:pt x="784" y="503"/>
                    <a:pt x="669" y="426"/>
                  </a:cubicBezTo>
                  <a:cubicBezTo>
                    <a:pt x="555" y="368"/>
                    <a:pt x="440" y="312"/>
                    <a:pt x="345" y="235"/>
                  </a:cubicBezTo>
                  <a:lnTo>
                    <a:pt x="57" y="6"/>
                  </a:lnTo>
                  <a:cubicBezTo>
                    <a:pt x="50" y="2"/>
                    <a:pt x="44" y="0"/>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3"/>
            <p:cNvSpPr/>
            <p:nvPr/>
          </p:nvSpPr>
          <p:spPr>
            <a:xfrm>
              <a:off x="723224" y="2397694"/>
              <a:ext cx="225172" cy="264025"/>
            </a:xfrm>
            <a:custGeom>
              <a:avLst/>
              <a:gdLst/>
              <a:ahLst/>
              <a:cxnLst/>
              <a:rect l="l" t="t" r="r" b="b"/>
              <a:pathLst>
                <a:path w="9713" h="11389" extrusionOk="0">
                  <a:moveTo>
                    <a:pt x="2132" y="0"/>
                  </a:moveTo>
                  <a:cubicBezTo>
                    <a:pt x="1912" y="0"/>
                    <a:pt x="1690" y="39"/>
                    <a:pt x="1474" y="119"/>
                  </a:cubicBezTo>
                  <a:cubicBezTo>
                    <a:pt x="498" y="501"/>
                    <a:pt x="1" y="1592"/>
                    <a:pt x="365" y="2566"/>
                  </a:cubicBezTo>
                  <a:cubicBezTo>
                    <a:pt x="1244" y="4880"/>
                    <a:pt x="3959" y="8245"/>
                    <a:pt x="6100" y="10654"/>
                  </a:cubicBezTo>
                  <a:lnTo>
                    <a:pt x="6177" y="10749"/>
                  </a:lnTo>
                  <a:cubicBezTo>
                    <a:pt x="6547" y="11171"/>
                    <a:pt x="7067" y="11388"/>
                    <a:pt x="7591" y="11388"/>
                  </a:cubicBezTo>
                  <a:cubicBezTo>
                    <a:pt x="8040" y="11388"/>
                    <a:pt x="8491" y="11229"/>
                    <a:pt x="8853" y="10902"/>
                  </a:cubicBezTo>
                  <a:cubicBezTo>
                    <a:pt x="9636" y="10214"/>
                    <a:pt x="9713" y="9010"/>
                    <a:pt x="9025" y="8225"/>
                  </a:cubicBezTo>
                  <a:lnTo>
                    <a:pt x="8948" y="8130"/>
                  </a:lnTo>
                  <a:cubicBezTo>
                    <a:pt x="6310" y="5166"/>
                    <a:pt x="4436" y="2586"/>
                    <a:pt x="3921" y="1228"/>
                  </a:cubicBezTo>
                  <a:cubicBezTo>
                    <a:pt x="3637" y="470"/>
                    <a:pt x="2903" y="0"/>
                    <a:pt x="2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3"/>
            <p:cNvSpPr/>
            <p:nvPr/>
          </p:nvSpPr>
          <p:spPr>
            <a:xfrm>
              <a:off x="599132" y="2459614"/>
              <a:ext cx="234931" cy="70776"/>
            </a:xfrm>
            <a:custGeom>
              <a:avLst/>
              <a:gdLst/>
              <a:ahLst/>
              <a:cxnLst/>
              <a:rect l="l" t="t" r="r" b="b"/>
              <a:pathLst>
                <a:path w="10134" h="3053" extrusionOk="0">
                  <a:moveTo>
                    <a:pt x="3992" y="1"/>
                  </a:moveTo>
                  <a:cubicBezTo>
                    <a:pt x="2825" y="1"/>
                    <a:pt x="1842" y="64"/>
                    <a:pt x="1206" y="239"/>
                  </a:cubicBezTo>
                  <a:cubicBezTo>
                    <a:pt x="441" y="450"/>
                    <a:pt x="0" y="1233"/>
                    <a:pt x="211" y="1998"/>
                  </a:cubicBezTo>
                  <a:cubicBezTo>
                    <a:pt x="386" y="2621"/>
                    <a:pt x="962" y="3044"/>
                    <a:pt x="1581" y="3044"/>
                  </a:cubicBezTo>
                  <a:cubicBezTo>
                    <a:pt x="1703" y="3044"/>
                    <a:pt x="1827" y="3027"/>
                    <a:pt x="1950" y="2992"/>
                  </a:cubicBezTo>
                  <a:cubicBezTo>
                    <a:pt x="2296" y="2899"/>
                    <a:pt x="2955" y="2851"/>
                    <a:pt x="3923" y="2851"/>
                  </a:cubicBezTo>
                  <a:cubicBezTo>
                    <a:pt x="4940" y="2851"/>
                    <a:pt x="6298" y="2904"/>
                    <a:pt x="7992" y="3012"/>
                  </a:cubicBezTo>
                  <a:cubicBezTo>
                    <a:pt x="8318" y="3031"/>
                    <a:pt x="8547" y="3050"/>
                    <a:pt x="8642" y="3050"/>
                  </a:cubicBezTo>
                  <a:cubicBezTo>
                    <a:pt x="8665" y="3052"/>
                    <a:pt x="8689" y="3052"/>
                    <a:pt x="8712" y="3052"/>
                  </a:cubicBezTo>
                  <a:cubicBezTo>
                    <a:pt x="9066" y="3052"/>
                    <a:pt x="9385" y="2921"/>
                    <a:pt x="9636" y="2686"/>
                  </a:cubicBezTo>
                  <a:cubicBezTo>
                    <a:pt x="9924" y="2439"/>
                    <a:pt x="10095" y="2075"/>
                    <a:pt x="10115" y="1674"/>
                  </a:cubicBezTo>
                  <a:cubicBezTo>
                    <a:pt x="10133" y="889"/>
                    <a:pt x="9521" y="221"/>
                    <a:pt x="8738" y="201"/>
                  </a:cubicBezTo>
                  <a:cubicBezTo>
                    <a:pt x="8642" y="201"/>
                    <a:pt x="8451" y="183"/>
                    <a:pt x="8183" y="163"/>
                  </a:cubicBezTo>
                  <a:cubicBezTo>
                    <a:pt x="6709" y="74"/>
                    <a:pt x="5244" y="1"/>
                    <a:pt x="39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3"/>
            <p:cNvSpPr/>
            <p:nvPr/>
          </p:nvSpPr>
          <p:spPr>
            <a:xfrm>
              <a:off x="678900" y="2590732"/>
              <a:ext cx="499977" cy="591246"/>
            </a:xfrm>
            <a:custGeom>
              <a:avLst/>
              <a:gdLst/>
              <a:ahLst/>
              <a:cxnLst/>
              <a:rect l="l" t="t" r="r" b="b"/>
              <a:pathLst>
                <a:path w="21567" h="25504" extrusionOk="0">
                  <a:moveTo>
                    <a:pt x="11342" y="1"/>
                  </a:moveTo>
                  <a:cubicBezTo>
                    <a:pt x="8668" y="1"/>
                    <a:pt x="5972" y="1545"/>
                    <a:pt x="4092" y="4010"/>
                  </a:cubicBezTo>
                  <a:cubicBezTo>
                    <a:pt x="97" y="9325"/>
                    <a:pt x="1" y="11905"/>
                    <a:pt x="4150" y="18558"/>
                  </a:cubicBezTo>
                  <a:cubicBezTo>
                    <a:pt x="6991" y="23091"/>
                    <a:pt x="10336" y="25504"/>
                    <a:pt x="13075" y="25504"/>
                  </a:cubicBezTo>
                  <a:cubicBezTo>
                    <a:pt x="14113" y="25504"/>
                    <a:pt x="15065" y="25157"/>
                    <a:pt x="15869" y="24447"/>
                  </a:cubicBezTo>
                  <a:cubicBezTo>
                    <a:pt x="18298" y="22325"/>
                    <a:pt x="21567" y="17029"/>
                    <a:pt x="20496" y="9878"/>
                  </a:cubicBezTo>
                  <a:cubicBezTo>
                    <a:pt x="20095" y="7298"/>
                    <a:pt x="18737" y="5481"/>
                    <a:pt x="17666" y="3837"/>
                  </a:cubicBezTo>
                  <a:cubicBezTo>
                    <a:pt x="15932" y="1147"/>
                    <a:pt x="13645" y="1"/>
                    <a:pt x="11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3"/>
            <p:cNvSpPr/>
            <p:nvPr/>
          </p:nvSpPr>
          <p:spPr>
            <a:xfrm>
              <a:off x="650549" y="2731958"/>
              <a:ext cx="153584" cy="156157"/>
            </a:xfrm>
            <a:custGeom>
              <a:avLst/>
              <a:gdLst/>
              <a:ahLst/>
              <a:cxnLst/>
              <a:rect l="l" t="t" r="r" b="b"/>
              <a:pathLst>
                <a:path w="6625" h="6736" extrusionOk="0">
                  <a:moveTo>
                    <a:pt x="4067" y="0"/>
                  </a:moveTo>
                  <a:cubicBezTo>
                    <a:pt x="3555" y="0"/>
                    <a:pt x="2988" y="128"/>
                    <a:pt x="2391" y="421"/>
                  </a:cubicBezTo>
                  <a:cubicBezTo>
                    <a:pt x="0" y="1568"/>
                    <a:pt x="1282" y="6578"/>
                    <a:pt x="2582" y="6730"/>
                  </a:cubicBezTo>
                  <a:cubicBezTo>
                    <a:pt x="2609" y="6734"/>
                    <a:pt x="2636" y="6735"/>
                    <a:pt x="2663" y="6735"/>
                  </a:cubicBezTo>
                  <a:cubicBezTo>
                    <a:pt x="3970" y="6735"/>
                    <a:pt x="6483" y="3270"/>
                    <a:pt x="6539" y="2353"/>
                  </a:cubicBezTo>
                  <a:cubicBezTo>
                    <a:pt x="6625" y="1123"/>
                    <a:pt x="5588" y="0"/>
                    <a:pt x="40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3"/>
            <p:cNvSpPr/>
            <p:nvPr/>
          </p:nvSpPr>
          <p:spPr>
            <a:xfrm>
              <a:off x="768011" y="2560109"/>
              <a:ext cx="298104" cy="109421"/>
            </a:xfrm>
            <a:custGeom>
              <a:avLst/>
              <a:gdLst/>
              <a:ahLst/>
              <a:cxnLst/>
              <a:rect l="l" t="t" r="r" b="b"/>
              <a:pathLst>
                <a:path w="12859" h="4720" extrusionOk="0">
                  <a:moveTo>
                    <a:pt x="6486" y="1"/>
                  </a:moveTo>
                  <a:cubicBezTo>
                    <a:pt x="4294" y="1"/>
                    <a:pt x="1870" y="805"/>
                    <a:pt x="0" y="2978"/>
                  </a:cubicBezTo>
                  <a:cubicBezTo>
                    <a:pt x="429" y="4156"/>
                    <a:pt x="1835" y="4720"/>
                    <a:pt x="3601" y="4720"/>
                  </a:cubicBezTo>
                  <a:cubicBezTo>
                    <a:pt x="4587" y="4720"/>
                    <a:pt x="5684" y="4544"/>
                    <a:pt x="6787" y="4202"/>
                  </a:cubicBezTo>
                  <a:cubicBezTo>
                    <a:pt x="7392" y="4015"/>
                    <a:pt x="7931" y="3947"/>
                    <a:pt x="8413" y="3947"/>
                  </a:cubicBezTo>
                  <a:cubicBezTo>
                    <a:pt x="9689" y="3947"/>
                    <a:pt x="10563" y="4422"/>
                    <a:pt x="11188" y="4422"/>
                  </a:cubicBezTo>
                  <a:cubicBezTo>
                    <a:pt x="11535" y="4422"/>
                    <a:pt x="11805" y="4276"/>
                    <a:pt x="12025" y="3819"/>
                  </a:cubicBezTo>
                  <a:cubicBezTo>
                    <a:pt x="12858" y="2026"/>
                    <a:pt x="9965" y="1"/>
                    <a:pt x="6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3"/>
            <p:cNvSpPr/>
            <p:nvPr/>
          </p:nvSpPr>
          <p:spPr>
            <a:xfrm>
              <a:off x="622175" y="2584380"/>
              <a:ext cx="287695" cy="214739"/>
            </a:xfrm>
            <a:custGeom>
              <a:avLst/>
              <a:gdLst/>
              <a:ahLst/>
              <a:cxnLst/>
              <a:rect l="l" t="t" r="r" b="b"/>
              <a:pathLst>
                <a:path w="12410" h="9263" extrusionOk="0">
                  <a:moveTo>
                    <a:pt x="5941" y="1"/>
                  </a:moveTo>
                  <a:cubicBezTo>
                    <a:pt x="5648" y="1"/>
                    <a:pt x="5350" y="31"/>
                    <a:pt x="5048" y="96"/>
                  </a:cubicBezTo>
                  <a:cubicBezTo>
                    <a:pt x="1588" y="822"/>
                    <a:pt x="574" y="5431"/>
                    <a:pt x="230" y="6940"/>
                  </a:cubicBezTo>
                  <a:cubicBezTo>
                    <a:pt x="1" y="7973"/>
                    <a:pt x="651" y="8987"/>
                    <a:pt x="1665" y="9216"/>
                  </a:cubicBezTo>
                  <a:cubicBezTo>
                    <a:pt x="1805" y="9247"/>
                    <a:pt x="1944" y="9262"/>
                    <a:pt x="2082" y="9262"/>
                  </a:cubicBezTo>
                  <a:cubicBezTo>
                    <a:pt x="2957" y="9262"/>
                    <a:pt x="3741" y="8656"/>
                    <a:pt x="3939" y="7763"/>
                  </a:cubicBezTo>
                  <a:cubicBezTo>
                    <a:pt x="4762" y="4072"/>
                    <a:pt x="5794" y="3805"/>
                    <a:pt x="5833" y="3805"/>
                  </a:cubicBezTo>
                  <a:cubicBezTo>
                    <a:pt x="5863" y="3798"/>
                    <a:pt x="5895" y="3795"/>
                    <a:pt x="5931" y="3795"/>
                  </a:cubicBezTo>
                  <a:cubicBezTo>
                    <a:pt x="6501" y="3795"/>
                    <a:pt x="7733" y="4657"/>
                    <a:pt x="8777" y="6061"/>
                  </a:cubicBezTo>
                  <a:cubicBezTo>
                    <a:pt x="9154" y="6564"/>
                    <a:pt x="9729" y="6828"/>
                    <a:pt x="10311" y="6828"/>
                  </a:cubicBezTo>
                  <a:cubicBezTo>
                    <a:pt x="10702" y="6828"/>
                    <a:pt x="11096" y="6709"/>
                    <a:pt x="11434" y="6463"/>
                  </a:cubicBezTo>
                  <a:cubicBezTo>
                    <a:pt x="11472" y="6425"/>
                    <a:pt x="11510" y="6387"/>
                    <a:pt x="11548" y="6367"/>
                  </a:cubicBezTo>
                  <a:cubicBezTo>
                    <a:pt x="12295" y="5717"/>
                    <a:pt x="12409" y="4589"/>
                    <a:pt x="11816" y="3805"/>
                  </a:cubicBezTo>
                  <a:cubicBezTo>
                    <a:pt x="10918" y="2596"/>
                    <a:pt x="8665" y="1"/>
                    <a:pt x="59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3"/>
            <p:cNvSpPr/>
            <p:nvPr/>
          </p:nvSpPr>
          <p:spPr>
            <a:xfrm>
              <a:off x="594264" y="2650844"/>
              <a:ext cx="286350" cy="144612"/>
            </a:xfrm>
            <a:custGeom>
              <a:avLst/>
              <a:gdLst/>
              <a:ahLst/>
              <a:cxnLst/>
              <a:rect l="l" t="t" r="r" b="b"/>
              <a:pathLst>
                <a:path w="12352" h="6238" extrusionOk="0">
                  <a:moveTo>
                    <a:pt x="3139" y="0"/>
                  </a:moveTo>
                  <a:cubicBezTo>
                    <a:pt x="2685" y="0"/>
                    <a:pt x="2224" y="30"/>
                    <a:pt x="1760" y="97"/>
                  </a:cubicBezTo>
                  <a:cubicBezTo>
                    <a:pt x="727" y="250"/>
                    <a:pt x="1" y="1205"/>
                    <a:pt x="154" y="2238"/>
                  </a:cubicBezTo>
                  <a:cubicBezTo>
                    <a:pt x="276" y="3205"/>
                    <a:pt x="1110" y="3880"/>
                    <a:pt x="2045" y="3880"/>
                  </a:cubicBezTo>
                  <a:cubicBezTo>
                    <a:pt x="2128" y="3880"/>
                    <a:pt x="2211" y="3875"/>
                    <a:pt x="2295" y="3864"/>
                  </a:cubicBezTo>
                  <a:cubicBezTo>
                    <a:pt x="2573" y="3822"/>
                    <a:pt x="2856" y="3804"/>
                    <a:pt x="3140" y="3804"/>
                  </a:cubicBezTo>
                  <a:cubicBezTo>
                    <a:pt x="5626" y="3804"/>
                    <a:pt x="8226" y="5255"/>
                    <a:pt x="9101" y="5890"/>
                  </a:cubicBezTo>
                  <a:cubicBezTo>
                    <a:pt x="9432" y="6125"/>
                    <a:pt x="9815" y="6237"/>
                    <a:pt x="10194" y="6237"/>
                  </a:cubicBezTo>
                  <a:cubicBezTo>
                    <a:pt x="10648" y="6237"/>
                    <a:pt x="11098" y="6077"/>
                    <a:pt x="11452" y="5776"/>
                  </a:cubicBezTo>
                  <a:cubicBezTo>
                    <a:pt x="11567" y="5679"/>
                    <a:pt x="11663" y="5565"/>
                    <a:pt x="11740" y="5450"/>
                  </a:cubicBezTo>
                  <a:cubicBezTo>
                    <a:pt x="12352" y="4590"/>
                    <a:pt x="12160" y="3405"/>
                    <a:pt x="11299" y="2793"/>
                  </a:cubicBezTo>
                  <a:cubicBezTo>
                    <a:pt x="10869" y="2483"/>
                    <a:pt x="7272" y="0"/>
                    <a:pt x="31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3"/>
            <p:cNvSpPr/>
            <p:nvPr/>
          </p:nvSpPr>
          <p:spPr>
            <a:xfrm>
              <a:off x="630149" y="2473013"/>
              <a:ext cx="100658" cy="7233"/>
            </a:xfrm>
            <a:custGeom>
              <a:avLst/>
              <a:gdLst/>
              <a:ahLst/>
              <a:cxnLst/>
              <a:rect l="l" t="t" r="r" b="b"/>
              <a:pathLst>
                <a:path w="4342" h="312" extrusionOk="0">
                  <a:moveTo>
                    <a:pt x="4285" y="1"/>
                  </a:moveTo>
                  <a:cubicBezTo>
                    <a:pt x="4279" y="1"/>
                    <a:pt x="4272" y="2"/>
                    <a:pt x="4265" y="5"/>
                  </a:cubicBezTo>
                  <a:lnTo>
                    <a:pt x="77" y="178"/>
                  </a:lnTo>
                  <a:cubicBezTo>
                    <a:pt x="39" y="178"/>
                    <a:pt x="1" y="197"/>
                    <a:pt x="21" y="235"/>
                  </a:cubicBezTo>
                  <a:cubicBezTo>
                    <a:pt x="21" y="273"/>
                    <a:pt x="39" y="311"/>
                    <a:pt x="77" y="311"/>
                  </a:cubicBezTo>
                  <a:lnTo>
                    <a:pt x="4265" y="140"/>
                  </a:lnTo>
                  <a:cubicBezTo>
                    <a:pt x="4283" y="140"/>
                    <a:pt x="4303" y="120"/>
                    <a:pt x="4303" y="120"/>
                  </a:cubicBezTo>
                  <a:cubicBezTo>
                    <a:pt x="4322" y="102"/>
                    <a:pt x="4341" y="82"/>
                    <a:pt x="4341" y="64"/>
                  </a:cubicBezTo>
                  <a:cubicBezTo>
                    <a:pt x="4341" y="32"/>
                    <a:pt x="4316" y="1"/>
                    <a:pt x="4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3"/>
            <p:cNvSpPr/>
            <p:nvPr/>
          </p:nvSpPr>
          <p:spPr>
            <a:xfrm>
              <a:off x="1030382" y="2706411"/>
              <a:ext cx="93518" cy="411513"/>
            </a:xfrm>
            <a:custGeom>
              <a:avLst/>
              <a:gdLst/>
              <a:ahLst/>
              <a:cxnLst/>
              <a:rect l="l" t="t" r="r" b="b"/>
              <a:pathLst>
                <a:path w="4034" h="17751" extrusionOk="0">
                  <a:moveTo>
                    <a:pt x="1538" y="1"/>
                  </a:moveTo>
                  <a:cubicBezTo>
                    <a:pt x="1524" y="1"/>
                    <a:pt x="1508" y="5"/>
                    <a:pt x="1492" y="14"/>
                  </a:cubicBezTo>
                  <a:cubicBezTo>
                    <a:pt x="1454" y="32"/>
                    <a:pt x="1454" y="70"/>
                    <a:pt x="1472" y="109"/>
                  </a:cubicBezTo>
                  <a:cubicBezTo>
                    <a:pt x="1492" y="128"/>
                    <a:pt x="2907" y="2135"/>
                    <a:pt x="3422" y="5290"/>
                  </a:cubicBezTo>
                  <a:cubicBezTo>
                    <a:pt x="3901" y="8197"/>
                    <a:pt x="3690" y="12689"/>
                    <a:pt x="19" y="17641"/>
                  </a:cubicBezTo>
                  <a:cubicBezTo>
                    <a:pt x="1" y="17679"/>
                    <a:pt x="1" y="17718"/>
                    <a:pt x="39" y="17736"/>
                  </a:cubicBezTo>
                  <a:cubicBezTo>
                    <a:pt x="48" y="17746"/>
                    <a:pt x="62" y="17751"/>
                    <a:pt x="77" y="17751"/>
                  </a:cubicBezTo>
                  <a:cubicBezTo>
                    <a:pt x="91" y="17751"/>
                    <a:pt x="105" y="17746"/>
                    <a:pt x="115" y="17736"/>
                  </a:cubicBezTo>
                  <a:lnTo>
                    <a:pt x="115" y="17718"/>
                  </a:lnTo>
                  <a:cubicBezTo>
                    <a:pt x="3824" y="12747"/>
                    <a:pt x="4034" y="8197"/>
                    <a:pt x="3557" y="5252"/>
                  </a:cubicBezTo>
                  <a:cubicBezTo>
                    <a:pt x="3021" y="2079"/>
                    <a:pt x="1607" y="52"/>
                    <a:pt x="1587" y="32"/>
                  </a:cubicBezTo>
                  <a:cubicBezTo>
                    <a:pt x="1576" y="10"/>
                    <a:pt x="1559" y="1"/>
                    <a:pt x="15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3"/>
            <p:cNvSpPr/>
            <p:nvPr/>
          </p:nvSpPr>
          <p:spPr>
            <a:xfrm>
              <a:off x="779069" y="2803753"/>
              <a:ext cx="140092" cy="118393"/>
            </a:xfrm>
            <a:custGeom>
              <a:avLst/>
              <a:gdLst/>
              <a:ahLst/>
              <a:cxnLst/>
              <a:rect l="l" t="t" r="r" b="b"/>
              <a:pathLst>
                <a:path w="6043" h="5107" extrusionOk="0">
                  <a:moveTo>
                    <a:pt x="5909" y="1"/>
                  </a:moveTo>
                  <a:cubicBezTo>
                    <a:pt x="5909" y="39"/>
                    <a:pt x="4609" y="4112"/>
                    <a:pt x="1" y="4972"/>
                  </a:cubicBezTo>
                  <a:lnTo>
                    <a:pt x="39" y="5106"/>
                  </a:lnTo>
                  <a:cubicBezTo>
                    <a:pt x="1683" y="4800"/>
                    <a:pt x="2907" y="4074"/>
                    <a:pt x="3806" y="3289"/>
                  </a:cubicBezTo>
                  <a:cubicBezTo>
                    <a:pt x="5469" y="1818"/>
                    <a:pt x="6042" y="77"/>
                    <a:pt x="6042" y="39"/>
                  </a:cubicBezTo>
                  <a:lnTo>
                    <a:pt x="59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3"/>
            <p:cNvSpPr/>
            <p:nvPr/>
          </p:nvSpPr>
          <p:spPr>
            <a:xfrm>
              <a:off x="601404" y="2464297"/>
              <a:ext cx="28306" cy="68133"/>
            </a:xfrm>
            <a:custGeom>
              <a:avLst/>
              <a:gdLst/>
              <a:ahLst/>
              <a:cxnLst/>
              <a:rect l="l" t="t" r="r" b="b"/>
              <a:pathLst>
                <a:path w="1221" h="2939" extrusionOk="0">
                  <a:moveTo>
                    <a:pt x="580" y="0"/>
                  </a:moveTo>
                  <a:cubicBezTo>
                    <a:pt x="287" y="0"/>
                    <a:pt x="1" y="414"/>
                    <a:pt x="17" y="1146"/>
                  </a:cubicBezTo>
                  <a:cubicBezTo>
                    <a:pt x="37" y="1969"/>
                    <a:pt x="361" y="2810"/>
                    <a:pt x="687" y="2925"/>
                  </a:cubicBezTo>
                  <a:cubicBezTo>
                    <a:pt x="712" y="2934"/>
                    <a:pt x="737" y="2938"/>
                    <a:pt x="760" y="2938"/>
                  </a:cubicBezTo>
                  <a:cubicBezTo>
                    <a:pt x="1043" y="2938"/>
                    <a:pt x="1221" y="2327"/>
                    <a:pt x="1202" y="1587"/>
                  </a:cubicBezTo>
                  <a:cubicBezTo>
                    <a:pt x="1184" y="784"/>
                    <a:pt x="1031" y="152"/>
                    <a:pt x="687" y="19"/>
                  </a:cubicBezTo>
                  <a:cubicBezTo>
                    <a:pt x="652" y="6"/>
                    <a:pt x="616" y="0"/>
                    <a:pt x="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3"/>
            <p:cNvSpPr/>
            <p:nvPr/>
          </p:nvSpPr>
          <p:spPr>
            <a:xfrm>
              <a:off x="866835" y="2558532"/>
              <a:ext cx="163993" cy="39016"/>
            </a:xfrm>
            <a:custGeom>
              <a:avLst/>
              <a:gdLst/>
              <a:ahLst/>
              <a:cxnLst/>
              <a:rect l="l" t="t" r="r" b="b"/>
              <a:pathLst>
                <a:path w="7074" h="1683" extrusionOk="0">
                  <a:moveTo>
                    <a:pt x="2222" y="0"/>
                  </a:moveTo>
                  <a:cubicBezTo>
                    <a:pt x="1554" y="0"/>
                    <a:pt x="830" y="80"/>
                    <a:pt x="58" y="275"/>
                  </a:cubicBezTo>
                  <a:cubicBezTo>
                    <a:pt x="20" y="293"/>
                    <a:pt x="0" y="331"/>
                    <a:pt x="0" y="370"/>
                  </a:cubicBezTo>
                  <a:cubicBezTo>
                    <a:pt x="16" y="386"/>
                    <a:pt x="44" y="413"/>
                    <a:pt x="74" y="413"/>
                  </a:cubicBezTo>
                  <a:cubicBezTo>
                    <a:pt x="81" y="413"/>
                    <a:pt x="89" y="412"/>
                    <a:pt x="96" y="408"/>
                  </a:cubicBezTo>
                  <a:cubicBezTo>
                    <a:pt x="857" y="216"/>
                    <a:pt x="1571" y="138"/>
                    <a:pt x="2229" y="138"/>
                  </a:cubicBezTo>
                  <a:cubicBezTo>
                    <a:pt x="5110" y="138"/>
                    <a:pt x="6925" y="1638"/>
                    <a:pt x="6941" y="1670"/>
                  </a:cubicBezTo>
                  <a:cubicBezTo>
                    <a:pt x="6957" y="1678"/>
                    <a:pt x="6973" y="1683"/>
                    <a:pt x="6988" y="1683"/>
                  </a:cubicBezTo>
                  <a:cubicBezTo>
                    <a:pt x="7008" y="1683"/>
                    <a:pt x="7025" y="1673"/>
                    <a:pt x="7036" y="1651"/>
                  </a:cubicBezTo>
                  <a:cubicBezTo>
                    <a:pt x="7074" y="1631"/>
                    <a:pt x="7056" y="1575"/>
                    <a:pt x="7036" y="1555"/>
                  </a:cubicBezTo>
                  <a:cubicBezTo>
                    <a:pt x="7021" y="1540"/>
                    <a:pt x="5164" y="0"/>
                    <a:pt x="2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8" name="Google Shape;2338;p73"/>
          <p:cNvSpPr/>
          <p:nvPr/>
        </p:nvSpPr>
        <p:spPr>
          <a:xfrm>
            <a:off x="358713" y="3809338"/>
            <a:ext cx="443700" cy="443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3"/>
          <p:cNvSpPr/>
          <p:nvPr/>
        </p:nvSpPr>
        <p:spPr>
          <a:xfrm>
            <a:off x="8212350" y="2263900"/>
            <a:ext cx="320700" cy="320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3"/>
          <p:cNvSpPr/>
          <p:nvPr/>
        </p:nvSpPr>
        <p:spPr>
          <a:xfrm>
            <a:off x="1320425" y="105495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3"/>
          <p:cNvSpPr/>
          <p:nvPr/>
        </p:nvSpPr>
        <p:spPr>
          <a:xfrm>
            <a:off x="4300965" y="2713394"/>
            <a:ext cx="443700" cy="443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95;p73">
            <a:extLst>
              <a:ext uri="{FF2B5EF4-FFF2-40B4-BE49-F238E27FC236}">
                <a16:creationId xmlns:a16="http://schemas.microsoft.com/office/drawing/2014/main" id="{7D2C09A3-C33F-EC1A-743C-F95CDEDD0611}"/>
              </a:ext>
            </a:extLst>
          </p:cNvPr>
          <p:cNvSpPr txBox="1">
            <a:spLocks/>
          </p:cNvSpPr>
          <p:nvPr/>
        </p:nvSpPr>
        <p:spPr>
          <a:xfrm>
            <a:off x="1573575" y="3278317"/>
            <a:ext cx="3047612" cy="46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Hanken Grotesk ExtraBold"/>
                <a:ea typeface="Hanken Grotesk ExtraBold"/>
                <a:cs typeface="Hanken Grotesk ExtraBold"/>
                <a:sym typeface="Hanken Grotesk ExtraBold"/>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dirty="0"/>
              <a:t>C S HARI CHANDANA</a:t>
            </a:r>
          </a:p>
        </p:txBody>
      </p:sp>
      <p:sp>
        <p:nvSpPr>
          <p:cNvPr id="7" name="Google Shape;2300;p73">
            <a:extLst>
              <a:ext uri="{FF2B5EF4-FFF2-40B4-BE49-F238E27FC236}">
                <a16:creationId xmlns:a16="http://schemas.microsoft.com/office/drawing/2014/main" id="{70B7C2F4-86BB-B5F1-0825-142F719B8093}"/>
              </a:ext>
            </a:extLst>
          </p:cNvPr>
          <p:cNvSpPr txBox="1">
            <a:spLocks/>
          </p:cNvSpPr>
          <p:nvPr/>
        </p:nvSpPr>
        <p:spPr>
          <a:xfrm>
            <a:off x="1835923" y="3689396"/>
            <a:ext cx="2505600" cy="4860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800"/>
              <a:buFont typeface="Kantumruy Pro"/>
              <a:buNone/>
              <a:defRPr sz="1400" b="0" i="0" u="none" strike="noStrike" cap="none">
                <a:solidFill>
                  <a:schemeClr val="dk1"/>
                </a:solidFill>
                <a:latin typeface="Kantumruy Pro"/>
                <a:ea typeface="Kantumruy Pro"/>
                <a:cs typeface="Kantumruy Pro"/>
                <a:sym typeface="Kantumruy Pro"/>
              </a:defRPr>
            </a:lvl1pPr>
            <a:lvl2pPr marL="914400" marR="0" lvl="1" indent="-317500" algn="ctr" rtl="0">
              <a:lnSpc>
                <a:spcPct val="100000"/>
              </a:lnSpc>
              <a:spcBef>
                <a:spcPts val="0"/>
              </a:spcBef>
              <a:spcAft>
                <a:spcPts val="0"/>
              </a:spcAft>
              <a:buClr>
                <a:schemeClr val="dk1"/>
              </a:buClr>
              <a:buSzPts val="2800"/>
              <a:buFont typeface="Kantumruy Pro"/>
              <a:buNone/>
              <a:defRPr sz="2800" b="0" i="0" u="none" strike="noStrike" cap="none">
                <a:solidFill>
                  <a:schemeClr val="dk1"/>
                </a:solidFill>
                <a:latin typeface="Kantumruy Pro"/>
                <a:ea typeface="Kantumruy Pro"/>
                <a:cs typeface="Kantumruy Pro"/>
                <a:sym typeface="Kantumruy Pro"/>
              </a:defRPr>
            </a:lvl2pPr>
            <a:lvl3pPr marL="1371600" marR="0" lvl="2" indent="-317500" algn="ctr" rtl="0">
              <a:lnSpc>
                <a:spcPct val="100000"/>
              </a:lnSpc>
              <a:spcBef>
                <a:spcPts val="0"/>
              </a:spcBef>
              <a:spcAft>
                <a:spcPts val="0"/>
              </a:spcAft>
              <a:buClr>
                <a:schemeClr val="dk1"/>
              </a:buClr>
              <a:buSzPts val="2800"/>
              <a:buFont typeface="Kantumruy Pro"/>
              <a:buNone/>
              <a:defRPr sz="2800" b="0" i="0" u="none" strike="noStrike" cap="none">
                <a:solidFill>
                  <a:schemeClr val="dk1"/>
                </a:solidFill>
                <a:latin typeface="Kantumruy Pro"/>
                <a:ea typeface="Kantumruy Pro"/>
                <a:cs typeface="Kantumruy Pro"/>
                <a:sym typeface="Kantumruy Pro"/>
              </a:defRPr>
            </a:lvl3pPr>
            <a:lvl4pPr marL="1828800" marR="0" lvl="3" indent="-317500" algn="ctr" rtl="0">
              <a:lnSpc>
                <a:spcPct val="100000"/>
              </a:lnSpc>
              <a:spcBef>
                <a:spcPts val="0"/>
              </a:spcBef>
              <a:spcAft>
                <a:spcPts val="0"/>
              </a:spcAft>
              <a:buClr>
                <a:schemeClr val="dk1"/>
              </a:buClr>
              <a:buSzPts val="2800"/>
              <a:buFont typeface="Kantumruy Pro"/>
              <a:buNone/>
              <a:defRPr sz="2800" b="0" i="0" u="none" strike="noStrike" cap="none">
                <a:solidFill>
                  <a:schemeClr val="dk1"/>
                </a:solidFill>
                <a:latin typeface="Kantumruy Pro"/>
                <a:ea typeface="Kantumruy Pro"/>
                <a:cs typeface="Kantumruy Pro"/>
                <a:sym typeface="Kantumruy Pro"/>
              </a:defRPr>
            </a:lvl4pPr>
            <a:lvl5pPr marL="2286000" marR="0" lvl="4" indent="-317500" algn="ctr" rtl="0">
              <a:lnSpc>
                <a:spcPct val="100000"/>
              </a:lnSpc>
              <a:spcBef>
                <a:spcPts val="0"/>
              </a:spcBef>
              <a:spcAft>
                <a:spcPts val="0"/>
              </a:spcAft>
              <a:buClr>
                <a:schemeClr val="dk1"/>
              </a:buClr>
              <a:buSzPts val="2800"/>
              <a:buFont typeface="Kantumruy Pro"/>
              <a:buNone/>
              <a:defRPr sz="2800" b="0" i="0" u="none" strike="noStrike" cap="none">
                <a:solidFill>
                  <a:schemeClr val="dk1"/>
                </a:solidFill>
                <a:latin typeface="Kantumruy Pro"/>
                <a:ea typeface="Kantumruy Pro"/>
                <a:cs typeface="Kantumruy Pro"/>
                <a:sym typeface="Kantumruy Pro"/>
              </a:defRPr>
            </a:lvl5pPr>
            <a:lvl6pPr marL="2743200" marR="0" lvl="5" indent="-317500" algn="ctr" rtl="0">
              <a:lnSpc>
                <a:spcPct val="100000"/>
              </a:lnSpc>
              <a:spcBef>
                <a:spcPts val="0"/>
              </a:spcBef>
              <a:spcAft>
                <a:spcPts val="0"/>
              </a:spcAft>
              <a:buClr>
                <a:schemeClr val="dk1"/>
              </a:buClr>
              <a:buSzPts val="2800"/>
              <a:buFont typeface="Kantumruy Pro"/>
              <a:buNone/>
              <a:defRPr sz="2800" b="0" i="0" u="none" strike="noStrike" cap="none">
                <a:solidFill>
                  <a:schemeClr val="dk1"/>
                </a:solidFill>
                <a:latin typeface="Kantumruy Pro"/>
                <a:ea typeface="Kantumruy Pro"/>
                <a:cs typeface="Kantumruy Pro"/>
                <a:sym typeface="Kantumruy Pro"/>
              </a:defRPr>
            </a:lvl6pPr>
            <a:lvl7pPr marL="3200400" marR="0" lvl="6" indent="-317500" algn="ctr" rtl="0">
              <a:lnSpc>
                <a:spcPct val="100000"/>
              </a:lnSpc>
              <a:spcBef>
                <a:spcPts val="0"/>
              </a:spcBef>
              <a:spcAft>
                <a:spcPts val="0"/>
              </a:spcAft>
              <a:buClr>
                <a:schemeClr val="dk1"/>
              </a:buClr>
              <a:buSzPts val="2800"/>
              <a:buFont typeface="Kantumruy Pro"/>
              <a:buNone/>
              <a:defRPr sz="2800" b="0" i="0" u="none" strike="noStrike" cap="none">
                <a:solidFill>
                  <a:schemeClr val="dk1"/>
                </a:solidFill>
                <a:latin typeface="Kantumruy Pro"/>
                <a:ea typeface="Kantumruy Pro"/>
                <a:cs typeface="Kantumruy Pro"/>
                <a:sym typeface="Kantumruy Pro"/>
              </a:defRPr>
            </a:lvl7pPr>
            <a:lvl8pPr marL="3657600" marR="0" lvl="7" indent="-317500" algn="ctr" rtl="0">
              <a:lnSpc>
                <a:spcPct val="100000"/>
              </a:lnSpc>
              <a:spcBef>
                <a:spcPts val="0"/>
              </a:spcBef>
              <a:spcAft>
                <a:spcPts val="0"/>
              </a:spcAft>
              <a:buClr>
                <a:schemeClr val="dk1"/>
              </a:buClr>
              <a:buSzPts val="2800"/>
              <a:buFont typeface="Kantumruy Pro"/>
              <a:buNone/>
              <a:defRPr sz="2800" b="0" i="0" u="none" strike="noStrike" cap="none">
                <a:solidFill>
                  <a:schemeClr val="dk1"/>
                </a:solidFill>
                <a:latin typeface="Kantumruy Pro"/>
                <a:ea typeface="Kantumruy Pro"/>
                <a:cs typeface="Kantumruy Pro"/>
                <a:sym typeface="Kantumruy Pro"/>
              </a:defRPr>
            </a:lvl8pPr>
            <a:lvl9pPr marL="4114800" marR="0" lvl="8" indent="-317500" algn="ctr" rtl="0">
              <a:lnSpc>
                <a:spcPct val="100000"/>
              </a:lnSpc>
              <a:spcBef>
                <a:spcPts val="0"/>
              </a:spcBef>
              <a:spcAft>
                <a:spcPts val="0"/>
              </a:spcAft>
              <a:buClr>
                <a:schemeClr val="dk1"/>
              </a:buClr>
              <a:buSzPts val="2800"/>
              <a:buFont typeface="Kantumruy Pro"/>
              <a:buNone/>
              <a:defRPr sz="2800" b="0" i="0" u="none" strike="noStrike" cap="none">
                <a:solidFill>
                  <a:schemeClr val="dk1"/>
                </a:solidFill>
                <a:latin typeface="Kantumruy Pro"/>
                <a:ea typeface="Kantumruy Pro"/>
                <a:cs typeface="Kantumruy Pro"/>
                <a:sym typeface="Kantumruy Pro"/>
              </a:defRPr>
            </a:lvl9pPr>
          </a:lstStyle>
          <a:p>
            <a:pPr marL="0" indent="0"/>
            <a:r>
              <a:rPr lang="en-US" dirty="0"/>
              <a:t>RA2211003011433</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45"/>
        <p:cNvGrpSpPr/>
        <p:nvPr/>
      </p:nvGrpSpPr>
      <p:grpSpPr>
        <a:xfrm>
          <a:off x="0" y="0"/>
          <a:ext cx="0" cy="0"/>
          <a:chOff x="0" y="0"/>
          <a:chExt cx="0" cy="0"/>
        </a:xfrm>
      </p:grpSpPr>
      <p:sp>
        <p:nvSpPr>
          <p:cNvPr id="2346" name="Google Shape;2346;p74"/>
          <p:cNvSpPr/>
          <p:nvPr/>
        </p:nvSpPr>
        <p:spPr>
          <a:xfrm rot="-6042585">
            <a:off x="6636210" y="-275247"/>
            <a:ext cx="4332490" cy="3430891"/>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4"/>
          <p:cNvSpPr txBox="1">
            <a:spLocks noGrp="1"/>
          </p:cNvSpPr>
          <p:nvPr>
            <p:ph type="title"/>
          </p:nvPr>
        </p:nvSpPr>
        <p:spPr>
          <a:xfrm>
            <a:off x="2002686" y="1589222"/>
            <a:ext cx="5152500" cy="139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grpSp>
        <p:nvGrpSpPr>
          <p:cNvPr id="2375" name="Google Shape;2375;p74"/>
          <p:cNvGrpSpPr/>
          <p:nvPr/>
        </p:nvGrpSpPr>
        <p:grpSpPr>
          <a:xfrm>
            <a:off x="6917674" y="1922441"/>
            <a:ext cx="2115398" cy="3225876"/>
            <a:chOff x="6650175" y="1514425"/>
            <a:chExt cx="2383010" cy="3633971"/>
          </a:xfrm>
        </p:grpSpPr>
        <p:sp>
          <p:nvSpPr>
            <p:cNvPr id="2376" name="Google Shape;2376;p74"/>
            <p:cNvSpPr/>
            <p:nvPr/>
          </p:nvSpPr>
          <p:spPr>
            <a:xfrm>
              <a:off x="7974422" y="4721825"/>
              <a:ext cx="917604" cy="85578"/>
            </a:xfrm>
            <a:custGeom>
              <a:avLst/>
              <a:gdLst/>
              <a:ahLst/>
              <a:cxnLst/>
              <a:rect l="l" t="t" r="r" b="b"/>
              <a:pathLst>
                <a:path w="23096" h="2154" extrusionOk="0">
                  <a:moveTo>
                    <a:pt x="0" y="1"/>
                  </a:moveTo>
                  <a:lnTo>
                    <a:pt x="0" y="2153"/>
                  </a:lnTo>
                  <a:lnTo>
                    <a:pt x="23096" y="2153"/>
                  </a:lnTo>
                  <a:lnTo>
                    <a:pt x="230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4"/>
            <p:cNvSpPr/>
            <p:nvPr/>
          </p:nvSpPr>
          <p:spPr>
            <a:xfrm>
              <a:off x="8734897" y="3881049"/>
              <a:ext cx="241280" cy="1267347"/>
            </a:xfrm>
            <a:custGeom>
              <a:avLst/>
              <a:gdLst/>
              <a:ahLst/>
              <a:cxnLst/>
              <a:rect l="l" t="t" r="r" b="b"/>
              <a:pathLst>
                <a:path w="6073" h="31899" extrusionOk="0">
                  <a:moveTo>
                    <a:pt x="1261" y="0"/>
                  </a:moveTo>
                  <a:cubicBezTo>
                    <a:pt x="1209" y="0"/>
                    <a:pt x="1157" y="3"/>
                    <a:pt x="1104" y="10"/>
                  </a:cubicBezTo>
                  <a:cubicBezTo>
                    <a:pt x="474" y="97"/>
                    <a:pt x="1" y="640"/>
                    <a:pt x="1" y="1287"/>
                  </a:cubicBezTo>
                  <a:cubicBezTo>
                    <a:pt x="1" y="1340"/>
                    <a:pt x="1" y="1392"/>
                    <a:pt x="19" y="1445"/>
                  </a:cubicBezTo>
                  <a:lnTo>
                    <a:pt x="369" y="4401"/>
                  </a:lnTo>
                  <a:lnTo>
                    <a:pt x="3570" y="30769"/>
                  </a:lnTo>
                  <a:cubicBezTo>
                    <a:pt x="3651" y="31430"/>
                    <a:pt x="4179" y="31899"/>
                    <a:pt x="4810" y="31899"/>
                  </a:cubicBezTo>
                  <a:cubicBezTo>
                    <a:pt x="4863" y="31899"/>
                    <a:pt x="4916" y="31896"/>
                    <a:pt x="4970" y="31889"/>
                  </a:cubicBezTo>
                  <a:cubicBezTo>
                    <a:pt x="5600" y="31801"/>
                    <a:pt x="6073" y="31259"/>
                    <a:pt x="6073" y="30611"/>
                  </a:cubicBezTo>
                  <a:cubicBezTo>
                    <a:pt x="6073" y="30559"/>
                    <a:pt x="6073" y="30506"/>
                    <a:pt x="6055" y="30454"/>
                  </a:cubicBezTo>
                  <a:lnTo>
                    <a:pt x="2905" y="4401"/>
                  </a:lnTo>
                  <a:lnTo>
                    <a:pt x="2503" y="1130"/>
                  </a:lnTo>
                  <a:cubicBezTo>
                    <a:pt x="2422" y="483"/>
                    <a:pt x="1893" y="0"/>
                    <a:pt x="1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4"/>
            <p:cNvSpPr/>
            <p:nvPr/>
          </p:nvSpPr>
          <p:spPr>
            <a:xfrm>
              <a:off x="8734897" y="3881049"/>
              <a:ext cx="115455" cy="174852"/>
            </a:xfrm>
            <a:custGeom>
              <a:avLst/>
              <a:gdLst/>
              <a:ahLst/>
              <a:cxnLst/>
              <a:rect l="l" t="t" r="r" b="b"/>
              <a:pathLst>
                <a:path w="2906" h="4401" extrusionOk="0">
                  <a:moveTo>
                    <a:pt x="1261" y="0"/>
                  </a:moveTo>
                  <a:cubicBezTo>
                    <a:pt x="1209" y="0"/>
                    <a:pt x="1157" y="3"/>
                    <a:pt x="1104" y="10"/>
                  </a:cubicBezTo>
                  <a:cubicBezTo>
                    <a:pt x="474" y="97"/>
                    <a:pt x="1" y="640"/>
                    <a:pt x="1" y="1287"/>
                  </a:cubicBezTo>
                  <a:cubicBezTo>
                    <a:pt x="1" y="1340"/>
                    <a:pt x="1" y="1392"/>
                    <a:pt x="19" y="1445"/>
                  </a:cubicBezTo>
                  <a:lnTo>
                    <a:pt x="369" y="4401"/>
                  </a:lnTo>
                  <a:lnTo>
                    <a:pt x="2905" y="4401"/>
                  </a:lnTo>
                  <a:lnTo>
                    <a:pt x="2503" y="1130"/>
                  </a:lnTo>
                  <a:cubicBezTo>
                    <a:pt x="2422" y="483"/>
                    <a:pt x="1893" y="0"/>
                    <a:pt x="1261" y="0"/>
                  </a:cubicBezTo>
                  <a:close/>
                </a:path>
              </a:pathLst>
            </a:custGeom>
            <a:solidFill>
              <a:srgbClr val="052A41">
                <a:alpha val="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4"/>
            <p:cNvSpPr/>
            <p:nvPr/>
          </p:nvSpPr>
          <p:spPr>
            <a:xfrm>
              <a:off x="8370651" y="3872348"/>
              <a:ext cx="100159" cy="1275651"/>
            </a:xfrm>
            <a:custGeom>
              <a:avLst/>
              <a:gdLst/>
              <a:ahLst/>
              <a:cxnLst/>
              <a:rect l="l" t="t" r="r" b="b"/>
              <a:pathLst>
                <a:path w="2521" h="32108" extrusionOk="0">
                  <a:moveTo>
                    <a:pt x="1260" y="1"/>
                  </a:moveTo>
                  <a:cubicBezTo>
                    <a:pt x="910" y="1"/>
                    <a:pt x="595" y="141"/>
                    <a:pt x="369" y="369"/>
                  </a:cubicBezTo>
                  <a:cubicBezTo>
                    <a:pt x="140" y="614"/>
                    <a:pt x="1" y="929"/>
                    <a:pt x="1" y="1279"/>
                  </a:cubicBezTo>
                  <a:lnTo>
                    <a:pt x="1" y="30830"/>
                  </a:lnTo>
                  <a:cubicBezTo>
                    <a:pt x="1" y="31548"/>
                    <a:pt x="560" y="32108"/>
                    <a:pt x="1260" y="32108"/>
                  </a:cubicBezTo>
                  <a:cubicBezTo>
                    <a:pt x="1610" y="32108"/>
                    <a:pt x="1925" y="31968"/>
                    <a:pt x="2153" y="31740"/>
                  </a:cubicBezTo>
                  <a:cubicBezTo>
                    <a:pt x="2380" y="31495"/>
                    <a:pt x="2520" y="31180"/>
                    <a:pt x="2520" y="30830"/>
                  </a:cubicBezTo>
                  <a:lnTo>
                    <a:pt x="2520" y="1279"/>
                  </a:lnTo>
                  <a:cubicBezTo>
                    <a:pt x="2520" y="561"/>
                    <a:pt x="1943" y="1"/>
                    <a:pt x="1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4"/>
            <p:cNvSpPr/>
            <p:nvPr/>
          </p:nvSpPr>
          <p:spPr>
            <a:xfrm>
              <a:off x="8371366" y="3872348"/>
              <a:ext cx="99444" cy="183553"/>
            </a:xfrm>
            <a:custGeom>
              <a:avLst/>
              <a:gdLst/>
              <a:ahLst/>
              <a:cxnLst/>
              <a:rect l="l" t="t" r="r" b="b"/>
              <a:pathLst>
                <a:path w="2503" h="4620" extrusionOk="0">
                  <a:moveTo>
                    <a:pt x="1242" y="1"/>
                  </a:moveTo>
                  <a:cubicBezTo>
                    <a:pt x="892" y="1"/>
                    <a:pt x="577" y="141"/>
                    <a:pt x="351" y="369"/>
                  </a:cubicBezTo>
                  <a:cubicBezTo>
                    <a:pt x="122" y="614"/>
                    <a:pt x="1" y="929"/>
                    <a:pt x="1" y="1279"/>
                  </a:cubicBezTo>
                  <a:lnTo>
                    <a:pt x="1" y="4620"/>
                  </a:lnTo>
                  <a:lnTo>
                    <a:pt x="2502" y="4620"/>
                  </a:lnTo>
                  <a:lnTo>
                    <a:pt x="2502" y="1279"/>
                  </a:lnTo>
                  <a:cubicBezTo>
                    <a:pt x="2502" y="579"/>
                    <a:pt x="1942" y="1"/>
                    <a:pt x="1242" y="1"/>
                  </a:cubicBezTo>
                  <a:close/>
                </a:path>
              </a:pathLst>
            </a:custGeom>
            <a:solidFill>
              <a:srgbClr val="052A41">
                <a:alpha val="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4"/>
            <p:cNvSpPr/>
            <p:nvPr/>
          </p:nvSpPr>
          <p:spPr>
            <a:xfrm>
              <a:off x="7869494" y="3881049"/>
              <a:ext cx="241201" cy="1267347"/>
            </a:xfrm>
            <a:custGeom>
              <a:avLst/>
              <a:gdLst/>
              <a:ahLst/>
              <a:cxnLst/>
              <a:rect l="l" t="t" r="r" b="b"/>
              <a:pathLst>
                <a:path w="6071" h="31899" extrusionOk="0">
                  <a:moveTo>
                    <a:pt x="4812" y="0"/>
                  </a:moveTo>
                  <a:cubicBezTo>
                    <a:pt x="4179" y="0"/>
                    <a:pt x="3650" y="483"/>
                    <a:pt x="3569" y="1130"/>
                  </a:cubicBezTo>
                  <a:lnTo>
                    <a:pt x="3166" y="4401"/>
                  </a:lnTo>
                  <a:lnTo>
                    <a:pt x="17" y="30436"/>
                  </a:lnTo>
                  <a:cubicBezTo>
                    <a:pt x="0" y="30506"/>
                    <a:pt x="0" y="30559"/>
                    <a:pt x="0" y="30611"/>
                  </a:cubicBezTo>
                  <a:cubicBezTo>
                    <a:pt x="0" y="31259"/>
                    <a:pt x="472" y="31801"/>
                    <a:pt x="1102" y="31889"/>
                  </a:cubicBezTo>
                  <a:cubicBezTo>
                    <a:pt x="1153" y="31895"/>
                    <a:pt x="1204" y="31898"/>
                    <a:pt x="1254" y="31898"/>
                  </a:cubicBezTo>
                  <a:cubicBezTo>
                    <a:pt x="1876" y="31898"/>
                    <a:pt x="2421" y="31416"/>
                    <a:pt x="2501" y="30769"/>
                  </a:cubicBezTo>
                  <a:lnTo>
                    <a:pt x="5704" y="4401"/>
                  </a:lnTo>
                  <a:lnTo>
                    <a:pt x="6054" y="1445"/>
                  </a:lnTo>
                  <a:cubicBezTo>
                    <a:pt x="6054" y="1392"/>
                    <a:pt x="6071" y="1340"/>
                    <a:pt x="6071" y="1287"/>
                  </a:cubicBezTo>
                  <a:cubicBezTo>
                    <a:pt x="6071" y="640"/>
                    <a:pt x="5599" y="97"/>
                    <a:pt x="4969" y="10"/>
                  </a:cubicBezTo>
                  <a:cubicBezTo>
                    <a:pt x="4916" y="3"/>
                    <a:pt x="4863" y="0"/>
                    <a:pt x="4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4"/>
            <p:cNvSpPr/>
            <p:nvPr/>
          </p:nvSpPr>
          <p:spPr>
            <a:xfrm>
              <a:off x="7995280" y="3881049"/>
              <a:ext cx="115416" cy="174852"/>
            </a:xfrm>
            <a:custGeom>
              <a:avLst/>
              <a:gdLst/>
              <a:ahLst/>
              <a:cxnLst/>
              <a:rect l="l" t="t" r="r" b="b"/>
              <a:pathLst>
                <a:path w="2905" h="4401" extrusionOk="0">
                  <a:moveTo>
                    <a:pt x="1645" y="0"/>
                  </a:moveTo>
                  <a:cubicBezTo>
                    <a:pt x="1011" y="0"/>
                    <a:pt x="467" y="483"/>
                    <a:pt x="385" y="1130"/>
                  </a:cubicBezTo>
                  <a:lnTo>
                    <a:pt x="0" y="4401"/>
                  </a:lnTo>
                  <a:lnTo>
                    <a:pt x="2520" y="4401"/>
                  </a:lnTo>
                  <a:lnTo>
                    <a:pt x="2888" y="1445"/>
                  </a:lnTo>
                  <a:cubicBezTo>
                    <a:pt x="2888" y="1392"/>
                    <a:pt x="2905" y="1340"/>
                    <a:pt x="2905" y="1287"/>
                  </a:cubicBezTo>
                  <a:cubicBezTo>
                    <a:pt x="2905" y="640"/>
                    <a:pt x="2433" y="97"/>
                    <a:pt x="1803" y="10"/>
                  </a:cubicBezTo>
                  <a:cubicBezTo>
                    <a:pt x="1750" y="3"/>
                    <a:pt x="1697" y="0"/>
                    <a:pt x="1645" y="0"/>
                  </a:cubicBezTo>
                  <a:close/>
                </a:path>
              </a:pathLst>
            </a:custGeom>
            <a:solidFill>
              <a:srgbClr val="052A41">
                <a:alpha val="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4"/>
            <p:cNvSpPr/>
            <p:nvPr/>
          </p:nvSpPr>
          <p:spPr>
            <a:xfrm>
              <a:off x="7779108" y="3686052"/>
              <a:ext cx="1151852" cy="243346"/>
            </a:xfrm>
            <a:custGeom>
              <a:avLst/>
              <a:gdLst/>
              <a:ahLst/>
              <a:cxnLst/>
              <a:rect l="l" t="t" r="r" b="b"/>
              <a:pathLst>
                <a:path w="28992" h="6125" extrusionOk="0">
                  <a:moveTo>
                    <a:pt x="2611" y="1"/>
                  </a:moveTo>
                  <a:cubicBezTo>
                    <a:pt x="1156" y="1"/>
                    <a:pt x="1" y="1184"/>
                    <a:pt x="1" y="2643"/>
                  </a:cubicBezTo>
                  <a:lnTo>
                    <a:pt x="1" y="3483"/>
                  </a:lnTo>
                  <a:cubicBezTo>
                    <a:pt x="1" y="4935"/>
                    <a:pt x="1172" y="6125"/>
                    <a:pt x="2642" y="6125"/>
                  </a:cubicBezTo>
                  <a:lnTo>
                    <a:pt x="26351" y="6125"/>
                  </a:lnTo>
                  <a:cubicBezTo>
                    <a:pt x="27820" y="6125"/>
                    <a:pt x="28992" y="4935"/>
                    <a:pt x="28992" y="3483"/>
                  </a:cubicBezTo>
                  <a:lnTo>
                    <a:pt x="28992" y="2643"/>
                  </a:lnTo>
                  <a:cubicBezTo>
                    <a:pt x="28992" y="1174"/>
                    <a:pt x="27820" y="1"/>
                    <a:pt x="26351" y="1"/>
                  </a:cubicBezTo>
                  <a:lnTo>
                    <a:pt x="2642" y="1"/>
                  </a:lnTo>
                  <a:cubicBezTo>
                    <a:pt x="2632" y="1"/>
                    <a:pt x="2621" y="1"/>
                    <a:pt x="26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4"/>
            <p:cNvSpPr/>
            <p:nvPr/>
          </p:nvSpPr>
          <p:spPr>
            <a:xfrm>
              <a:off x="7779108" y="3686052"/>
              <a:ext cx="1065002" cy="243346"/>
            </a:xfrm>
            <a:custGeom>
              <a:avLst/>
              <a:gdLst/>
              <a:ahLst/>
              <a:cxnLst/>
              <a:rect l="l" t="t" r="r" b="b"/>
              <a:pathLst>
                <a:path w="26806" h="6125" extrusionOk="0">
                  <a:moveTo>
                    <a:pt x="2611" y="1"/>
                  </a:moveTo>
                  <a:cubicBezTo>
                    <a:pt x="1156" y="1"/>
                    <a:pt x="1" y="1184"/>
                    <a:pt x="1" y="2643"/>
                  </a:cubicBezTo>
                  <a:lnTo>
                    <a:pt x="1" y="3483"/>
                  </a:lnTo>
                  <a:cubicBezTo>
                    <a:pt x="1" y="4935"/>
                    <a:pt x="1172" y="6125"/>
                    <a:pt x="2642" y="6125"/>
                  </a:cubicBezTo>
                  <a:lnTo>
                    <a:pt x="24163" y="6125"/>
                  </a:lnTo>
                  <a:cubicBezTo>
                    <a:pt x="25616" y="6125"/>
                    <a:pt x="26805" y="4935"/>
                    <a:pt x="26805" y="3483"/>
                  </a:cubicBezTo>
                  <a:lnTo>
                    <a:pt x="26805" y="2643"/>
                  </a:lnTo>
                  <a:cubicBezTo>
                    <a:pt x="26805" y="1174"/>
                    <a:pt x="25616" y="1"/>
                    <a:pt x="24163" y="1"/>
                  </a:cubicBezTo>
                  <a:lnTo>
                    <a:pt x="2642" y="1"/>
                  </a:lnTo>
                  <a:cubicBezTo>
                    <a:pt x="2632" y="1"/>
                    <a:pt x="2621" y="1"/>
                    <a:pt x="26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4"/>
            <p:cNvSpPr/>
            <p:nvPr/>
          </p:nvSpPr>
          <p:spPr>
            <a:xfrm>
              <a:off x="8044664" y="2286746"/>
              <a:ext cx="836992" cy="928013"/>
            </a:xfrm>
            <a:custGeom>
              <a:avLst/>
              <a:gdLst/>
              <a:ahLst/>
              <a:cxnLst/>
              <a:rect l="l" t="t" r="r" b="b"/>
              <a:pathLst>
                <a:path w="21067" h="23358" extrusionOk="0">
                  <a:moveTo>
                    <a:pt x="12482" y="0"/>
                  </a:moveTo>
                  <a:cubicBezTo>
                    <a:pt x="11458" y="0"/>
                    <a:pt x="4793" y="46"/>
                    <a:pt x="2502" y="1207"/>
                  </a:cubicBezTo>
                  <a:cubicBezTo>
                    <a:pt x="0" y="2450"/>
                    <a:pt x="1137" y="22396"/>
                    <a:pt x="1137" y="22396"/>
                  </a:cubicBezTo>
                  <a:lnTo>
                    <a:pt x="16832" y="23358"/>
                  </a:lnTo>
                  <a:cubicBezTo>
                    <a:pt x="16832" y="23358"/>
                    <a:pt x="21066" y="6055"/>
                    <a:pt x="20331" y="3587"/>
                  </a:cubicBezTo>
                  <a:cubicBezTo>
                    <a:pt x="19597" y="1102"/>
                    <a:pt x="12615" y="1"/>
                    <a:pt x="12615" y="1"/>
                  </a:cubicBezTo>
                  <a:cubicBezTo>
                    <a:pt x="12615" y="1"/>
                    <a:pt x="12568" y="0"/>
                    <a:pt x="124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4"/>
            <p:cNvSpPr/>
            <p:nvPr/>
          </p:nvSpPr>
          <p:spPr>
            <a:xfrm>
              <a:off x="8303904" y="2126155"/>
              <a:ext cx="347638" cy="359358"/>
            </a:xfrm>
            <a:custGeom>
              <a:avLst/>
              <a:gdLst/>
              <a:ahLst/>
              <a:cxnLst/>
              <a:rect l="l" t="t" r="r" b="b"/>
              <a:pathLst>
                <a:path w="8750" h="9045" extrusionOk="0">
                  <a:moveTo>
                    <a:pt x="7543" y="0"/>
                  </a:moveTo>
                  <a:lnTo>
                    <a:pt x="1925" y="1085"/>
                  </a:lnTo>
                  <a:cubicBezTo>
                    <a:pt x="2084" y="2818"/>
                    <a:pt x="1576" y="3728"/>
                    <a:pt x="1034" y="4218"/>
                  </a:cubicBezTo>
                  <a:cubicBezTo>
                    <a:pt x="526" y="4673"/>
                    <a:pt x="1" y="4724"/>
                    <a:pt x="1" y="4724"/>
                  </a:cubicBezTo>
                  <a:cubicBezTo>
                    <a:pt x="1" y="4724"/>
                    <a:pt x="1016" y="8207"/>
                    <a:pt x="2870" y="8959"/>
                  </a:cubicBezTo>
                  <a:cubicBezTo>
                    <a:pt x="3011" y="9018"/>
                    <a:pt x="3165" y="9045"/>
                    <a:pt x="3329" y="9045"/>
                  </a:cubicBezTo>
                  <a:cubicBezTo>
                    <a:pt x="5304" y="9045"/>
                    <a:pt x="8749" y="5093"/>
                    <a:pt x="8749" y="5093"/>
                  </a:cubicBezTo>
                  <a:cubicBezTo>
                    <a:pt x="7944" y="4568"/>
                    <a:pt x="7629" y="3325"/>
                    <a:pt x="7524" y="2188"/>
                  </a:cubicBezTo>
                  <a:cubicBezTo>
                    <a:pt x="7438" y="1050"/>
                    <a:pt x="7543" y="0"/>
                    <a:pt x="7543" y="0"/>
                  </a:cubicBezTo>
                  <a:close/>
                </a:path>
              </a:pathLst>
            </a:custGeom>
            <a:solidFill>
              <a:srgbClr val="8F5E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4"/>
            <p:cNvSpPr/>
            <p:nvPr/>
          </p:nvSpPr>
          <p:spPr>
            <a:xfrm>
              <a:off x="8344945" y="2126870"/>
              <a:ext cx="258642" cy="169131"/>
            </a:xfrm>
            <a:custGeom>
              <a:avLst/>
              <a:gdLst/>
              <a:ahLst/>
              <a:cxnLst/>
              <a:rect l="l" t="t" r="r" b="b"/>
              <a:pathLst>
                <a:path w="6510" h="4257" extrusionOk="0">
                  <a:moveTo>
                    <a:pt x="6510" y="0"/>
                  </a:moveTo>
                  <a:lnTo>
                    <a:pt x="892" y="1067"/>
                  </a:lnTo>
                  <a:cubicBezTo>
                    <a:pt x="1051" y="2800"/>
                    <a:pt x="543" y="3727"/>
                    <a:pt x="1" y="4200"/>
                  </a:cubicBezTo>
                  <a:cubicBezTo>
                    <a:pt x="297" y="4239"/>
                    <a:pt x="591" y="4257"/>
                    <a:pt x="880" y="4257"/>
                  </a:cubicBezTo>
                  <a:cubicBezTo>
                    <a:pt x="3186" y="4257"/>
                    <a:pt x="5233" y="3105"/>
                    <a:pt x="6491" y="2187"/>
                  </a:cubicBezTo>
                  <a:cubicBezTo>
                    <a:pt x="6405" y="1032"/>
                    <a:pt x="6510" y="1"/>
                    <a:pt x="6510" y="0"/>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4"/>
            <p:cNvSpPr/>
            <p:nvPr/>
          </p:nvSpPr>
          <p:spPr>
            <a:xfrm>
              <a:off x="7690788" y="4473708"/>
              <a:ext cx="450498" cy="429561"/>
            </a:xfrm>
            <a:custGeom>
              <a:avLst/>
              <a:gdLst/>
              <a:ahLst/>
              <a:cxnLst/>
              <a:rect l="l" t="t" r="r" b="b"/>
              <a:pathLst>
                <a:path w="11339" h="10812" extrusionOk="0">
                  <a:moveTo>
                    <a:pt x="5670" y="0"/>
                  </a:moveTo>
                  <a:lnTo>
                    <a:pt x="4568" y="595"/>
                  </a:lnTo>
                  <a:cubicBezTo>
                    <a:pt x="2958" y="3359"/>
                    <a:pt x="1419" y="6246"/>
                    <a:pt x="649" y="8259"/>
                  </a:cubicBezTo>
                  <a:cubicBezTo>
                    <a:pt x="194" y="9448"/>
                    <a:pt x="1" y="10323"/>
                    <a:pt x="229" y="10708"/>
                  </a:cubicBezTo>
                  <a:cubicBezTo>
                    <a:pt x="272" y="10779"/>
                    <a:pt x="366" y="10812"/>
                    <a:pt x="502" y="10812"/>
                  </a:cubicBezTo>
                  <a:cubicBezTo>
                    <a:pt x="2279" y="10812"/>
                    <a:pt x="11339" y="5151"/>
                    <a:pt x="11339" y="4111"/>
                  </a:cubicBezTo>
                  <a:cubicBezTo>
                    <a:pt x="11339" y="3394"/>
                    <a:pt x="9974" y="2345"/>
                    <a:pt x="9012" y="1697"/>
                  </a:cubicBezTo>
                  <a:cubicBezTo>
                    <a:pt x="8504" y="1347"/>
                    <a:pt x="8119" y="1120"/>
                    <a:pt x="8119" y="1120"/>
                  </a:cubicBezTo>
                  <a:lnTo>
                    <a:pt x="56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4"/>
            <p:cNvSpPr/>
            <p:nvPr/>
          </p:nvSpPr>
          <p:spPr>
            <a:xfrm>
              <a:off x="7716533" y="4473708"/>
              <a:ext cx="332341" cy="328210"/>
            </a:xfrm>
            <a:custGeom>
              <a:avLst/>
              <a:gdLst/>
              <a:ahLst/>
              <a:cxnLst/>
              <a:rect l="l" t="t" r="r" b="b"/>
              <a:pathLst>
                <a:path w="8365" h="8261" extrusionOk="0">
                  <a:moveTo>
                    <a:pt x="5022" y="0"/>
                  </a:moveTo>
                  <a:lnTo>
                    <a:pt x="3920" y="595"/>
                  </a:lnTo>
                  <a:cubicBezTo>
                    <a:pt x="2292" y="3359"/>
                    <a:pt x="771" y="6246"/>
                    <a:pt x="1" y="8259"/>
                  </a:cubicBezTo>
                  <a:cubicBezTo>
                    <a:pt x="38" y="8260"/>
                    <a:pt x="75" y="8261"/>
                    <a:pt x="113" y="8261"/>
                  </a:cubicBezTo>
                  <a:cubicBezTo>
                    <a:pt x="3108" y="8261"/>
                    <a:pt x="6998" y="3494"/>
                    <a:pt x="8364" y="1697"/>
                  </a:cubicBezTo>
                  <a:cubicBezTo>
                    <a:pt x="7856" y="1347"/>
                    <a:pt x="7471" y="1120"/>
                    <a:pt x="7471" y="1120"/>
                  </a:cubicBezTo>
                  <a:lnTo>
                    <a:pt x="5022" y="0"/>
                  </a:lnTo>
                  <a:close/>
                </a:path>
              </a:pathLst>
            </a:custGeom>
            <a:solidFill>
              <a:srgbClr val="8F5E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4"/>
            <p:cNvSpPr/>
            <p:nvPr/>
          </p:nvSpPr>
          <p:spPr>
            <a:xfrm>
              <a:off x="7318198" y="3235588"/>
              <a:ext cx="1051812" cy="1342397"/>
            </a:xfrm>
            <a:custGeom>
              <a:avLst/>
              <a:gdLst/>
              <a:ahLst/>
              <a:cxnLst/>
              <a:rect l="l" t="t" r="r" b="b"/>
              <a:pathLst>
                <a:path w="26474" h="33788" extrusionOk="0">
                  <a:moveTo>
                    <a:pt x="20420" y="1"/>
                  </a:moveTo>
                  <a:cubicBezTo>
                    <a:pt x="20420" y="1"/>
                    <a:pt x="1295" y="2415"/>
                    <a:pt x="649" y="7314"/>
                  </a:cubicBezTo>
                  <a:cubicBezTo>
                    <a:pt x="1" y="12197"/>
                    <a:pt x="12651" y="33788"/>
                    <a:pt x="12651" y="33788"/>
                  </a:cubicBezTo>
                  <a:lnTo>
                    <a:pt x="17182" y="32598"/>
                  </a:lnTo>
                  <a:lnTo>
                    <a:pt x="11252" y="13298"/>
                  </a:lnTo>
                  <a:lnTo>
                    <a:pt x="26474" y="6843"/>
                  </a:lnTo>
                  <a:lnTo>
                    <a:pt x="23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4"/>
            <p:cNvSpPr/>
            <p:nvPr/>
          </p:nvSpPr>
          <p:spPr>
            <a:xfrm>
              <a:off x="7875692" y="4495917"/>
              <a:ext cx="449823" cy="429600"/>
            </a:xfrm>
            <a:custGeom>
              <a:avLst/>
              <a:gdLst/>
              <a:ahLst/>
              <a:cxnLst/>
              <a:rect l="l" t="t" r="r" b="b"/>
              <a:pathLst>
                <a:path w="11322" h="10813" extrusionOk="0">
                  <a:moveTo>
                    <a:pt x="5653" y="1"/>
                  </a:moveTo>
                  <a:lnTo>
                    <a:pt x="4550" y="596"/>
                  </a:lnTo>
                  <a:cubicBezTo>
                    <a:pt x="2940" y="3360"/>
                    <a:pt x="1419" y="6247"/>
                    <a:pt x="649" y="8259"/>
                  </a:cubicBezTo>
                  <a:cubicBezTo>
                    <a:pt x="176" y="9449"/>
                    <a:pt x="1" y="10324"/>
                    <a:pt x="229" y="10709"/>
                  </a:cubicBezTo>
                  <a:cubicBezTo>
                    <a:pt x="271" y="10780"/>
                    <a:pt x="364" y="10813"/>
                    <a:pt x="498" y="10813"/>
                  </a:cubicBezTo>
                  <a:cubicBezTo>
                    <a:pt x="2262" y="10813"/>
                    <a:pt x="11322" y="5152"/>
                    <a:pt x="11322" y="4112"/>
                  </a:cubicBezTo>
                  <a:cubicBezTo>
                    <a:pt x="11322" y="3395"/>
                    <a:pt x="9957" y="2346"/>
                    <a:pt x="9012" y="1697"/>
                  </a:cubicBezTo>
                  <a:cubicBezTo>
                    <a:pt x="8504" y="1348"/>
                    <a:pt x="8103" y="1121"/>
                    <a:pt x="8103" y="1121"/>
                  </a:cubicBezTo>
                  <a:lnTo>
                    <a:pt x="56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4"/>
            <p:cNvSpPr/>
            <p:nvPr/>
          </p:nvSpPr>
          <p:spPr>
            <a:xfrm>
              <a:off x="7900722" y="4495917"/>
              <a:ext cx="333057" cy="328249"/>
            </a:xfrm>
            <a:custGeom>
              <a:avLst/>
              <a:gdLst/>
              <a:ahLst/>
              <a:cxnLst/>
              <a:rect l="l" t="t" r="r" b="b"/>
              <a:pathLst>
                <a:path w="8383" h="8262" extrusionOk="0">
                  <a:moveTo>
                    <a:pt x="5023" y="1"/>
                  </a:moveTo>
                  <a:lnTo>
                    <a:pt x="3920" y="596"/>
                  </a:lnTo>
                  <a:cubicBezTo>
                    <a:pt x="2310" y="3360"/>
                    <a:pt x="771" y="6247"/>
                    <a:pt x="1" y="8259"/>
                  </a:cubicBezTo>
                  <a:cubicBezTo>
                    <a:pt x="38" y="8261"/>
                    <a:pt x="75" y="8262"/>
                    <a:pt x="113" y="8262"/>
                  </a:cubicBezTo>
                  <a:cubicBezTo>
                    <a:pt x="3108" y="8262"/>
                    <a:pt x="7016" y="3495"/>
                    <a:pt x="8382" y="1697"/>
                  </a:cubicBezTo>
                  <a:cubicBezTo>
                    <a:pt x="7857" y="1348"/>
                    <a:pt x="7473" y="1121"/>
                    <a:pt x="7473" y="1121"/>
                  </a:cubicBezTo>
                  <a:lnTo>
                    <a:pt x="5023" y="1"/>
                  </a:lnTo>
                  <a:close/>
                </a:path>
              </a:pathLst>
            </a:custGeom>
            <a:solidFill>
              <a:srgbClr val="8F5E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4"/>
            <p:cNvSpPr/>
            <p:nvPr/>
          </p:nvSpPr>
          <p:spPr>
            <a:xfrm>
              <a:off x="7526066" y="3106305"/>
              <a:ext cx="1507118" cy="1519633"/>
            </a:xfrm>
            <a:custGeom>
              <a:avLst/>
              <a:gdLst/>
              <a:ahLst/>
              <a:cxnLst/>
              <a:rect l="l" t="t" r="r" b="b"/>
              <a:pathLst>
                <a:path w="37934" h="38249" extrusionOk="0">
                  <a:moveTo>
                    <a:pt x="15240" y="1"/>
                  </a:moveTo>
                  <a:lnTo>
                    <a:pt x="15240" y="1"/>
                  </a:lnTo>
                  <a:cubicBezTo>
                    <a:pt x="15100" y="3063"/>
                    <a:pt x="16114" y="5424"/>
                    <a:pt x="17479" y="6089"/>
                  </a:cubicBezTo>
                  <a:cubicBezTo>
                    <a:pt x="17479" y="6089"/>
                    <a:pt x="1172" y="8854"/>
                    <a:pt x="647" y="10673"/>
                  </a:cubicBezTo>
                  <a:cubicBezTo>
                    <a:pt x="1" y="12878"/>
                    <a:pt x="11829" y="38248"/>
                    <a:pt x="11829" y="38248"/>
                  </a:cubicBezTo>
                  <a:lnTo>
                    <a:pt x="17532" y="36447"/>
                  </a:lnTo>
                  <a:cubicBezTo>
                    <a:pt x="17532" y="36447"/>
                    <a:pt x="11740" y="18162"/>
                    <a:pt x="12020" y="17410"/>
                  </a:cubicBezTo>
                  <a:cubicBezTo>
                    <a:pt x="12195" y="16937"/>
                    <a:pt x="17812" y="17147"/>
                    <a:pt x="26281" y="16116"/>
                  </a:cubicBezTo>
                  <a:cubicBezTo>
                    <a:pt x="37934" y="14698"/>
                    <a:pt x="31302" y="1610"/>
                    <a:pt x="31302" y="1610"/>
                  </a:cubicBezTo>
                  <a:lnTo>
                    <a:pt x="152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4"/>
            <p:cNvSpPr/>
            <p:nvPr/>
          </p:nvSpPr>
          <p:spPr>
            <a:xfrm>
              <a:off x="7878473" y="3119297"/>
              <a:ext cx="974656" cy="1421818"/>
            </a:xfrm>
            <a:custGeom>
              <a:avLst/>
              <a:gdLst/>
              <a:ahLst/>
              <a:cxnLst/>
              <a:rect l="l" t="t" r="r" b="b"/>
              <a:pathLst>
                <a:path w="24532" h="35787" extrusionOk="0">
                  <a:moveTo>
                    <a:pt x="20592" y="0"/>
                  </a:moveTo>
                  <a:cubicBezTo>
                    <a:pt x="20575" y="0"/>
                    <a:pt x="20558" y="3"/>
                    <a:pt x="20542" y="7"/>
                  </a:cubicBezTo>
                  <a:cubicBezTo>
                    <a:pt x="20455" y="42"/>
                    <a:pt x="20437" y="128"/>
                    <a:pt x="20455" y="217"/>
                  </a:cubicBezTo>
                  <a:cubicBezTo>
                    <a:pt x="20507" y="287"/>
                    <a:pt x="24181" y="8527"/>
                    <a:pt x="21242" y="11799"/>
                  </a:cubicBezTo>
                  <a:cubicBezTo>
                    <a:pt x="19037" y="14249"/>
                    <a:pt x="12057" y="14686"/>
                    <a:pt x="6948" y="15001"/>
                  </a:cubicBezTo>
                  <a:cubicBezTo>
                    <a:pt x="3378" y="15229"/>
                    <a:pt x="1331" y="15369"/>
                    <a:pt x="894" y="15929"/>
                  </a:cubicBezTo>
                  <a:cubicBezTo>
                    <a:pt x="1" y="17100"/>
                    <a:pt x="6213" y="33792"/>
                    <a:pt x="6930" y="35682"/>
                  </a:cubicBezTo>
                  <a:cubicBezTo>
                    <a:pt x="6948" y="35752"/>
                    <a:pt x="7000" y="35787"/>
                    <a:pt x="7070" y="35787"/>
                  </a:cubicBezTo>
                  <a:cubicBezTo>
                    <a:pt x="7088" y="35787"/>
                    <a:pt x="7105" y="35770"/>
                    <a:pt x="7123" y="35770"/>
                  </a:cubicBezTo>
                  <a:cubicBezTo>
                    <a:pt x="7193" y="35735"/>
                    <a:pt x="7228" y="35665"/>
                    <a:pt x="7210" y="35577"/>
                  </a:cubicBezTo>
                  <a:cubicBezTo>
                    <a:pt x="4533" y="28473"/>
                    <a:pt x="526" y="16890"/>
                    <a:pt x="1139" y="16104"/>
                  </a:cubicBezTo>
                  <a:cubicBezTo>
                    <a:pt x="1506" y="15630"/>
                    <a:pt x="4148" y="15474"/>
                    <a:pt x="6965" y="15299"/>
                  </a:cubicBezTo>
                  <a:cubicBezTo>
                    <a:pt x="12127" y="14984"/>
                    <a:pt x="19177" y="14546"/>
                    <a:pt x="21470" y="11991"/>
                  </a:cubicBezTo>
                  <a:cubicBezTo>
                    <a:pt x="24531" y="8580"/>
                    <a:pt x="20892" y="427"/>
                    <a:pt x="20735" y="93"/>
                  </a:cubicBezTo>
                  <a:cubicBezTo>
                    <a:pt x="20708" y="26"/>
                    <a:pt x="20649" y="0"/>
                    <a:pt x="205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4"/>
            <p:cNvSpPr/>
            <p:nvPr/>
          </p:nvSpPr>
          <p:spPr>
            <a:xfrm>
              <a:off x="7977918" y="4518007"/>
              <a:ext cx="232897" cy="78745"/>
            </a:xfrm>
            <a:custGeom>
              <a:avLst/>
              <a:gdLst/>
              <a:ahLst/>
              <a:cxnLst/>
              <a:rect l="l" t="t" r="r" b="b"/>
              <a:pathLst>
                <a:path w="5862" h="1982" extrusionOk="0">
                  <a:moveTo>
                    <a:pt x="5688" y="0"/>
                  </a:moveTo>
                  <a:cubicBezTo>
                    <a:pt x="5676" y="0"/>
                    <a:pt x="5663" y="2"/>
                    <a:pt x="5651" y="5"/>
                  </a:cubicBezTo>
                  <a:lnTo>
                    <a:pt x="122" y="1685"/>
                  </a:lnTo>
                  <a:cubicBezTo>
                    <a:pt x="52" y="1720"/>
                    <a:pt x="1" y="1790"/>
                    <a:pt x="36" y="1876"/>
                  </a:cubicBezTo>
                  <a:cubicBezTo>
                    <a:pt x="52" y="1946"/>
                    <a:pt x="106" y="1981"/>
                    <a:pt x="176" y="1981"/>
                  </a:cubicBezTo>
                  <a:lnTo>
                    <a:pt x="211" y="1981"/>
                  </a:lnTo>
                  <a:lnTo>
                    <a:pt x="5740" y="285"/>
                  </a:lnTo>
                  <a:cubicBezTo>
                    <a:pt x="5809" y="267"/>
                    <a:pt x="5861" y="180"/>
                    <a:pt x="5844" y="110"/>
                  </a:cubicBezTo>
                  <a:cubicBezTo>
                    <a:pt x="5815" y="37"/>
                    <a:pt x="5750" y="0"/>
                    <a:pt x="56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4"/>
            <p:cNvSpPr/>
            <p:nvPr/>
          </p:nvSpPr>
          <p:spPr>
            <a:xfrm>
              <a:off x="8093334" y="1921583"/>
              <a:ext cx="202265" cy="143505"/>
            </a:xfrm>
            <a:custGeom>
              <a:avLst/>
              <a:gdLst/>
              <a:ahLst/>
              <a:cxnLst/>
              <a:rect l="l" t="t" r="r" b="b"/>
              <a:pathLst>
                <a:path w="5091" h="3612" extrusionOk="0">
                  <a:moveTo>
                    <a:pt x="2360" y="1"/>
                  </a:moveTo>
                  <a:cubicBezTo>
                    <a:pt x="1179" y="1"/>
                    <a:pt x="200" y="643"/>
                    <a:pt x="105" y="1528"/>
                  </a:cubicBezTo>
                  <a:cubicBezTo>
                    <a:pt x="0" y="2508"/>
                    <a:pt x="997" y="3435"/>
                    <a:pt x="2345" y="3593"/>
                  </a:cubicBezTo>
                  <a:cubicBezTo>
                    <a:pt x="2465" y="3605"/>
                    <a:pt x="2584" y="3611"/>
                    <a:pt x="2701" y="3611"/>
                  </a:cubicBezTo>
                  <a:cubicBezTo>
                    <a:pt x="3892" y="3611"/>
                    <a:pt x="4875" y="2980"/>
                    <a:pt x="4986" y="2088"/>
                  </a:cubicBezTo>
                  <a:cubicBezTo>
                    <a:pt x="5091" y="1090"/>
                    <a:pt x="4094" y="180"/>
                    <a:pt x="2746" y="23"/>
                  </a:cubicBezTo>
                  <a:cubicBezTo>
                    <a:pt x="2616" y="8"/>
                    <a:pt x="2486" y="1"/>
                    <a:pt x="2360" y="1"/>
                  </a:cubicBezTo>
                  <a:close/>
                </a:path>
              </a:pathLst>
            </a:custGeom>
            <a:solidFill>
              <a:srgbClr val="8F5E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4"/>
            <p:cNvSpPr/>
            <p:nvPr/>
          </p:nvSpPr>
          <p:spPr>
            <a:xfrm>
              <a:off x="8171841" y="1584669"/>
              <a:ext cx="560312" cy="684190"/>
            </a:xfrm>
            <a:custGeom>
              <a:avLst/>
              <a:gdLst/>
              <a:ahLst/>
              <a:cxnLst/>
              <a:rect l="l" t="t" r="r" b="b"/>
              <a:pathLst>
                <a:path w="14103" h="17221" extrusionOk="0">
                  <a:moveTo>
                    <a:pt x="7192" y="0"/>
                  </a:moveTo>
                  <a:cubicBezTo>
                    <a:pt x="3220" y="0"/>
                    <a:pt x="0" y="3779"/>
                    <a:pt x="0" y="8415"/>
                  </a:cubicBezTo>
                  <a:cubicBezTo>
                    <a:pt x="0" y="13069"/>
                    <a:pt x="2030" y="17077"/>
                    <a:pt x="5758" y="17217"/>
                  </a:cubicBezTo>
                  <a:cubicBezTo>
                    <a:pt x="5817" y="17219"/>
                    <a:pt x="5878" y="17220"/>
                    <a:pt x="5938" y="17220"/>
                  </a:cubicBezTo>
                  <a:cubicBezTo>
                    <a:pt x="9663" y="17220"/>
                    <a:pt x="14103" y="12995"/>
                    <a:pt x="14103" y="8415"/>
                  </a:cubicBezTo>
                  <a:cubicBezTo>
                    <a:pt x="14103" y="3779"/>
                    <a:pt x="11147" y="0"/>
                    <a:pt x="7192" y="0"/>
                  </a:cubicBezTo>
                  <a:close/>
                </a:path>
              </a:pathLst>
            </a:custGeom>
            <a:solidFill>
              <a:srgbClr val="8F5E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4"/>
            <p:cNvSpPr/>
            <p:nvPr/>
          </p:nvSpPr>
          <p:spPr>
            <a:xfrm>
              <a:off x="8157260" y="1618003"/>
              <a:ext cx="559597" cy="344141"/>
            </a:xfrm>
            <a:custGeom>
              <a:avLst/>
              <a:gdLst/>
              <a:ahLst/>
              <a:cxnLst/>
              <a:rect l="l" t="t" r="r" b="b"/>
              <a:pathLst>
                <a:path w="14085" h="8662" extrusionOk="0">
                  <a:moveTo>
                    <a:pt x="12370" y="1"/>
                  </a:moveTo>
                  <a:cubicBezTo>
                    <a:pt x="8469" y="1348"/>
                    <a:pt x="4550" y="2625"/>
                    <a:pt x="596" y="3832"/>
                  </a:cubicBezTo>
                  <a:cubicBezTo>
                    <a:pt x="158" y="5145"/>
                    <a:pt x="1" y="6562"/>
                    <a:pt x="176" y="7944"/>
                  </a:cubicBezTo>
                  <a:cubicBezTo>
                    <a:pt x="281" y="7331"/>
                    <a:pt x="612" y="6755"/>
                    <a:pt x="1086" y="6352"/>
                  </a:cubicBezTo>
                  <a:cubicBezTo>
                    <a:pt x="1655" y="6372"/>
                    <a:pt x="2240" y="6393"/>
                    <a:pt x="2832" y="6393"/>
                  </a:cubicBezTo>
                  <a:cubicBezTo>
                    <a:pt x="3767" y="6393"/>
                    <a:pt x="4719" y="6342"/>
                    <a:pt x="5651" y="6160"/>
                  </a:cubicBezTo>
                  <a:cubicBezTo>
                    <a:pt x="7174" y="5880"/>
                    <a:pt x="8679" y="5232"/>
                    <a:pt x="9711" y="4060"/>
                  </a:cubicBezTo>
                  <a:cubicBezTo>
                    <a:pt x="10446" y="6090"/>
                    <a:pt x="12090" y="7734"/>
                    <a:pt x="14085" y="8661"/>
                  </a:cubicBezTo>
                  <a:cubicBezTo>
                    <a:pt x="13543" y="5565"/>
                    <a:pt x="12948" y="2782"/>
                    <a:pt x="12370" y="1"/>
                  </a:cubicBez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4"/>
            <p:cNvSpPr/>
            <p:nvPr/>
          </p:nvSpPr>
          <p:spPr>
            <a:xfrm>
              <a:off x="8132230" y="1514425"/>
              <a:ext cx="474813" cy="463729"/>
            </a:xfrm>
            <a:custGeom>
              <a:avLst/>
              <a:gdLst/>
              <a:ahLst/>
              <a:cxnLst/>
              <a:rect l="l" t="t" r="r" b="b"/>
              <a:pathLst>
                <a:path w="11951" h="11672" extrusionOk="0">
                  <a:moveTo>
                    <a:pt x="7541" y="0"/>
                  </a:moveTo>
                  <a:cubicBezTo>
                    <a:pt x="5740" y="0"/>
                    <a:pt x="3990" y="473"/>
                    <a:pt x="2572" y="1558"/>
                  </a:cubicBezTo>
                  <a:cubicBezTo>
                    <a:pt x="1156" y="2643"/>
                    <a:pt x="88" y="4094"/>
                    <a:pt x="1" y="6667"/>
                  </a:cubicBezTo>
                  <a:lnTo>
                    <a:pt x="1" y="7734"/>
                  </a:lnTo>
                  <a:cubicBezTo>
                    <a:pt x="71" y="8959"/>
                    <a:pt x="386" y="10202"/>
                    <a:pt x="1032" y="11671"/>
                  </a:cubicBezTo>
                  <a:cubicBezTo>
                    <a:pt x="1032" y="10638"/>
                    <a:pt x="1086" y="9467"/>
                    <a:pt x="1382" y="8452"/>
                  </a:cubicBezTo>
                  <a:cubicBezTo>
                    <a:pt x="3220" y="8399"/>
                    <a:pt x="5040" y="8312"/>
                    <a:pt x="6771" y="7752"/>
                  </a:cubicBezTo>
                  <a:cubicBezTo>
                    <a:pt x="8504" y="7209"/>
                    <a:pt x="10149" y="6142"/>
                    <a:pt x="10989" y="4533"/>
                  </a:cubicBezTo>
                  <a:cubicBezTo>
                    <a:pt x="11619" y="3360"/>
                    <a:pt x="11950" y="2625"/>
                    <a:pt x="11654" y="1943"/>
                  </a:cubicBezTo>
                  <a:cubicBezTo>
                    <a:pt x="11530" y="1628"/>
                    <a:pt x="11339" y="1348"/>
                    <a:pt x="11111" y="1103"/>
                  </a:cubicBezTo>
                  <a:cubicBezTo>
                    <a:pt x="10429" y="403"/>
                    <a:pt x="9309" y="0"/>
                    <a:pt x="7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74"/>
            <p:cNvSpPr/>
            <p:nvPr/>
          </p:nvSpPr>
          <p:spPr>
            <a:xfrm>
              <a:off x="8528459" y="1569094"/>
              <a:ext cx="282957" cy="418079"/>
            </a:xfrm>
            <a:custGeom>
              <a:avLst/>
              <a:gdLst/>
              <a:ahLst/>
              <a:cxnLst/>
              <a:rect l="l" t="t" r="r" b="b"/>
              <a:pathLst>
                <a:path w="7122" h="10523" extrusionOk="0">
                  <a:moveTo>
                    <a:pt x="2772" y="1"/>
                  </a:moveTo>
                  <a:cubicBezTo>
                    <a:pt x="1545" y="1"/>
                    <a:pt x="288" y="791"/>
                    <a:pt x="1" y="2002"/>
                  </a:cubicBezTo>
                  <a:cubicBezTo>
                    <a:pt x="596" y="5046"/>
                    <a:pt x="2136" y="7846"/>
                    <a:pt x="4305" y="10050"/>
                  </a:cubicBezTo>
                  <a:cubicBezTo>
                    <a:pt x="4869" y="10325"/>
                    <a:pt x="5630" y="10522"/>
                    <a:pt x="6300" y="10522"/>
                  </a:cubicBezTo>
                  <a:cubicBezTo>
                    <a:pt x="6523" y="10522"/>
                    <a:pt x="6737" y="10500"/>
                    <a:pt x="6930" y="10452"/>
                  </a:cubicBezTo>
                  <a:cubicBezTo>
                    <a:pt x="6981" y="8177"/>
                    <a:pt x="7121" y="4293"/>
                    <a:pt x="6212" y="2439"/>
                  </a:cubicBezTo>
                  <a:cubicBezTo>
                    <a:pt x="5617" y="1214"/>
                    <a:pt x="4480" y="199"/>
                    <a:pt x="3132" y="24"/>
                  </a:cubicBezTo>
                  <a:cubicBezTo>
                    <a:pt x="3013" y="8"/>
                    <a:pt x="2893" y="1"/>
                    <a:pt x="27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74"/>
            <p:cNvSpPr/>
            <p:nvPr/>
          </p:nvSpPr>
          <p:spPr>
            <a:xfrm>
              <a:off x="8638313" y="1938230"/>
              <a:ext cx="208582" cy="146206"/>
            </a:xfrm>
            <a:custGeom>
              <a:avLst/>
              <a:gdLst/>
              <a:ahLst/>
              <a:cxnLst/>
              <a:rect l="l" t="t" r="r" b="b"/>
              <a:pathLst>
                <a:path w="5250" h="3680" extrusionOk="0">
                  <a:moveTo>
                    <a:pt x="3001" y="0"/>
                  </a:moveTo>
                  <a:cubicBezTo>
                    <a:pt x="2732" y="0"/>
                    <a:pt x="2452" y="36"/>
                    <a:pt x="2170" y="111"/>
                  </a:cubicBezTo>
                  <a:cubicBezTo>
                    <a:pt x="857" y="444"/>
                    <a:pt x="0" y="1494"/>
                    <a:pt x="245" y="2456"/>
                  </a:cubicBezTo>
                  <a:cubicBezTo>
                    <a:pt x="438" y="3215"/>
                    <a:pt x="1262" y="3680"/>
                    <a:pt x="2244" y="3680"/>
                  </a:cubicBezTo>
                  <a:cubicBezTo>
                    <a:pt x="2508" y="3680"/>
                    <a:pt x="2784" y="3646"/>
                    <a:pt x="3062" y="3576"/>
                  </a:cubicBezTo>
                  <a:cubicBezTo>
                    <a:pt x="4375" y="3244"/>
                    <a:pt x="5249" y="2194"/>
                    <a:pt x="5004" y="1231"/>
                  </a:cubicBezTo>
                  <a:cubicBezTo>
                    <a:pt x="4812" y="476"/>
                    <a:pt x="3983" y="0"/>
                    <a:pt x="3001" y="0"/>
                  </a:cubicBezTo>
                  <a:close/>
                </a:path>
              </a:pathLst>
            </a:custGeom>
            <a:solidFill>
              <a:srgbClr val="8F5E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74"/>
            <p:cNvSpPr/>
            <p:nvPr/>
          </p:nvSpPr>
          <p:spPr>
            <a:xfrm>
              <a:off x="6900435" y="2865300"/>
              <a:ext cx="423363" cy="278428"/>
            </a:xfrm>
            <a:custGeom>
              <a:avLst/>
              <a:gdLst/>
              <a:ahLst/>
              <a:cxnLst/>
              <a:rect l="l" t="t" r="r" b="b"/>
              <a:pathLst>
                <a:path w="10656" h="7008" extrusionOk="0">
                  <a:moveTo>
                    <a:pt x="4724" y="1"/>
                  </a:moveTo>
                  <a:cubicBezTo>
                    <a:pt x="4021" y="1"/>
                    <a:pt x="3099" y="70"/>
                    <a:pt x="2485" y="258"/>
                  </a:cubicBezTo>
                  <a:cubicBezTo>
                    <a:pt x="1452" y="556"/>
                    <a:pt x="507" y="1272"/>
                    <a:pt x="123" y="2287"/>
                  </a:cubicBezTo>
                  <a:cubicBezTo>
                    <a:pt x="18" y="2567"/>
                    <a:pt x="1" y="2952"/>
                    <a:pt x="246" y="3127"/>
                  </a:cubicBezTo>
                  <a:cubicBezTo>
                    <a:pt x="311" y="3171"/>
                    <a:pt x="390" y="3190"/>
                    <a:pt x="471" y="3190"/>
                  </a:cubicBezTo>
                  <a:cubicBezTo>
                    <a:pt x="584" y="3190"/>
                    <a:pt x="704" y="3153"/>
                    <a:pt x="806" y="3092"/>
                  </a:cubicBezTo>
                  <a:cubicBezTo>
                    <a:pt x="981" y="2987"/>
                    <a:pt x="1102" y="2830"/>
                    <a:pt x="1242" y="2690"/>
                  </a:cubicBezTo>
                  <a:cubicBezTo>
                    <a:pt x="1925" y="1937"/>
                    <a:pt x="2555" y="1641"/>
                    <a:pt x="3675" y="1587"/>
                  </a:cubicBezTo>
                  <a:lnTo>
                    <a:pt x="3675" y="1587"/>
                  </a:lnTo>
                  <a:cubicBezTo>
                    <a:pt x="2345" y="1781"/>
                    <a:pt x="1487" y="2620"/>
                    <a:pt x="1086" y="3915"/>
                  </a:cubicBezTo>
                  <a:cubicBezTo>
                    <a:pt x="997" y="4177"/>
                    <a:pt x="981" y="4510"/>
                    <a:pt x="1191" y="4685"/>
                  </a:cubicBezTo>
                  <a:cubicBezTo>
                    <a:pt x="1258" y="4737"/>
                    <a:pt x="1345" y="4761"/>
                    <a:pt x="1436" y="4761"/>
                  </a:cubicBezTo>
                  <a:cubicBezTo>
                    <a:pt x="1557" y="4761"/>
                    <a:pt x="1686" y="4719"/>
                    <a:pt x="1785" y="4650"/>
                  </a:cubicBezTo>
                  <a:cubicBezTo>
                    <a:pt x="1960" y="4545"/>
                    <a:pt x="2082" y="4352"/>
                    <a:pt x="2222" y="4195"/>
                  </a:cubicBezTo>
                  <a:cubicBezTo>
                    <a:pt x="2712" y="3565"/>
                    <a:pt x="3360" y="3075"/>
                    <a:pt x="4095" y="2777"/>
                  </a:cubicBezTo>
                  <a:lnTo>
                    <a:pt x="4095" y="2777"/>
                  </a:lnTo>
                  <a:cubicBezTo>
                    <a:pt x="3080" y="3215"/>
                    <a:pt x="2310" y="4212"/>
                    <a:pt x="2152" y="5332"/>
                  </a:cubicBezTo>
                  <a:cubicBezTo>
                    <a:pt x="2117" y="5490"/>
                    <a:pt x="2117" y="5665"/>
                    <a:pt x="2170" y="5805"/>
                  </a:cubicBezTo>
                  <a:cubicBezTo>
                    <a:pt x="2232" y="5943"/>
                    <a:pt x="2362" y="6056"/>
                    <a:pt x="2500" y="6056"/>
                  </a:cubicBezTo>
                  <a:cubicBezTo>
                    <a:pt x="2519" y="6056"/>
                    <a:pt x="2537" y="6054"/>
                    <a:pt x="2555" y="6050"/>
                  </a:cubicBezTo>
                  <a:cubicBezTo>
                    <a:pt x="2677" y="6032"/>
                    <a:pt x="2782" y="5927"/>
                    <a:pt x="2852" y="5840"/>
                  </a:cubicBezTo>
                  <a:cubicBezTo>
                    <a:pt x="3412" y="5210"/>
                    <a:pt x="3850" y="4545"/>
                    <a:pt x="4602" y="4090"/>
                  </a:cubicBezTo>
                  <a:lnTo>
                    <a:pt x="4602" y="4090"/>
                  </a:lnTo>
                  <a:cubicBezTo>
                    <a:pt x="3920" y="4982"/>
                    <a:pt x="3342" y="6451"/>
                    <a:pt x="3500" y="6836"/>
                  </a:cubicBezTo>
                  <a:cubicBezTo>
                    <a:pt x="3521" y="6910"/>
                    <a:pt x="3635" y="7008"/>
                    <a:pt x="3791" y="7008"/>
                  </a:cubicBezTo>
                  <a:cubicBezTo>
                    <a:pt x="3896" y="7008"/>
                    <a:pt x="4020" y="6963"/>
                    <a:pt x="4147" y="6836"/>
                  </a:cubicBezTo>
                  <a:cubicBezTo>
                    <a:pt x="4515" y="6470"/>
                    <a:pt x="4777" y="5840"/>
                    <a:pt x="5337" y="5140"/>
                  </a:cubicBezTo>
                  <a:cubicBezTo>
                    <a:pt x="6123" y="6011"/>
                    <a:pt x="7292" y="6509"/>
                    <a:pt x="8457" y="6509"/>
                  </a:cubicBezTo>
                  <a:cubicBezTo>
                    <a:pt x="8743" y="6509"/>
                    <a:pt x="9029" y="6479"/>
                    <a:pt x="9309" y="6416"/>
                  </a:cubicBezTo>
                  <a:cubicBezTo>
                    <a:pt x="9764" y="5455"/>
                    <a:pt x="10219" y="4475"/>
                    <a:pt x="10656" y="3565"/>
                  </a:cubicBezTo>
                  <a:cubicBezTo>
                    <a:pt x="9046" y="2427"/>
                    <a:pt x="5931" y="188"/>
                    <a:pt x="5686" y="83"/>
                  </a:cubicBezTo>
                  <a:cubicBezTo>
                    <a:pt x="5580" y="33"/>
                    <a:pt x="5203" y="1"/>
                    <a:pt x="4724" y="1"/>
                  </a:cubicBezTo>
                  <a:close/>
                </a:path>
              </a:pathLst>
            </a:custGeom>
            <a:solidFill>
              <a:srgbClr val="C684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74"/>
            <p:cNvSpPr/>
            <p:nvPr/>
          </p:nvSpPr>
          <p:spPr>
            <a:xfrm>
              <a:off x="7027611" y="2902885"/>
              <a:ext cx="180811" cy="154113"/>
            </a:xfrm>
            <a:custGeom>
              <a:avLst/>
              <a:gdLst/>
              <a:ahLst/>
              <a:cxnLst/>
              <a:rect l="l" t="t" r="r" b="b"/>
              <a:pathLst>
                <a:path w="4551" h="3879" extrusionOk="0">
                  <a:moveTo>
                    <a:pt x="665" y="0"/>
                  </a:moveTo>
                  <a:cubicBezTo>
                    <a:pt x="625" y="0"/>
                    <a:pt x="584" y="3"/>
                    <a:pt x="544" y="12"/>
                  </a:cubicBezTo>
                  <a:cubicBezTo>
                    <a:pt x="334" y="30"/>
                    <a:pt x="176" y="135"/>
                    <a:pt x="89" y="291"/>
                  </a:cubicBezTo>
                  <a:cubicBezTo>
                    <a:pt x="1" y="485"/>
                    <a:pt x="71" y="695"/>
                    <a:pt x="176" y="835"/>
                  </a:cubicBezTo>
                  <a:cubicBezTo>
                    <a:pt x="281" y="991"/>
                    <a:pt x="439" y="1096"/>
                    <a:pt x="579" y="1184"/>
                  </a:cubicBezTo>
                  <a:cubicBezTo>
                    <a:pt x="1051" y="1464"/>
                    <a:pt x="1541" y="1726"/>
                    <a:pt x="2136" y="2006"/>
                  </a:cubicBezTo>
                  <a:cubicBezTo>
                    <a:pt x="2259" y="2864"/>
                    <a:pt x="2889" y="3616"/>
                    <a:pt x="3710" y="3879"/>
                  </a:cubicBezTo>
                  <a:lnTo>
                    <a:pt x="3763" y="3739"/>
                  </a:lnTo>
                  <a:cubicBezTo>
                    <a:pt x="2975" y="3476"/>
                    <a:pt x="2380" y="2759"/>
                    <a:pt x="2276" y="1954"/>
                  </a:cubicBezTo>
                  <a:lnTo>
                    <a:pt x="2276" y="1901"/>
                  </a:lnTo>
                  <a:lnTo>
                    <a:pt x="2241" y="1884"/>
                  </a:lnTo>
                  <a:cubicBezTo>
                    <a:pt x="1629" y="1604"/>
                    <a:pt x="1121" y="1341"/>
                    <a:pt x="649" y="1061"/>
                  </a:cubicBezTo>
                  <a:cubicBezTo>
                    <a:pt x="526" y="975"/>
                    <a:pt x="386" y="886"/>
                    <a:pt x="299" y="746"/>
                  </a:cubicBezTo>
                  <a:cubicBezTo>
                    <a:pt x="229" y="660"/>
                    <a:pt x="159" y="485"/>
                    <a:pt x="229" y="361"/>
                  </a:cubicBezTo>
                  <a:cubicBezTo>
                    <a:pt x="281" y="256"/>
                    <a:pt x="404" y="170"/>
                    <a:pt x="561" y="151"/>
                  </a:cubicBezTo>
                  <a:cubicBezTo>
                    <a:pt x="589" y="149"/>
                    <a:pt x="617" y="147"/>
                    <a:pt x="645" y="147"/>
                  </a:cubicBezTo>
                  <a:cubicBezTo>
                    <a:pt x="774" y="147"/>
                    <a:pt x="901" y="176"/>
                    <a:pt x="1016" y="205"/>
                  </a:cubicBezTo>
                  <a:cubicBezTo>
                    <a:pt x="2171" y="485"/>
                    <a:pt x="3344" y="835"/>
                    <a:pt x="4498" y="1254"/>
                  </a:cubicBezTo>
                  <a:lnTo>
                    <a:pt x="4550" y="1115"/>
                  </a:lnTo>
                  <a:cubicBezTo>
                    <a:pt x="3379" y="695"/>
                    <a:pt x="2206" y="345"/>
                    <a:pt x="1051" y="65"/>
                  </a:cubicBezTo>
                  <a:cubicBezTo>
                    <a:pt x="930" y="38"/>
                    <a:pt x="799" y="0"/>
                    <a:pt x="665" y="0"/>
                  </a:cubicBezTo>
                  <a:close/>
                </a:path>
              </a:pathLst>
            </a:custGeom>
            <a:solidFill>
              <a:srgbClr val="1D2E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74"/>
            <p:cNvSpPr/>
            <p:nvPr/>
          </p:nvSpPr>
          <p:spPr>
            <a:xfrm>
              <a:off x="7315417" y="2308279"/>
              <a:ext cx="926702" cy="874775"/>
            </a:xfrm>
            <a:custGeom>
              <a:avLst/>
              <a:gdLst/>
              <a:ahLst/>
              <a:cxnLst/>
              <a:rect l="l" t="t" r="r" b="b"/>
              <a:pathLst>
                <a:path w="23325" h="22018" extrusionOk="0">
                  <a:moveTo>
                    <a:pt x="22781" y="0"/>
                  </a:moveTo>
                  <a:cubicBezTo>
                    <a:pt x="22781" y="0"/>
                    <a:pt x="19702" y="124"/>
                    <a:pt x="18127" y="1365"/>
                  </a:cubicBezTo>
                  <a:cubicBezTo>
                    <a:pt x="16536" y="2608"/>
                    <a:pt x="10867" y="16482"/>
                    <a:pt x="10867" y="16482"/>
                  </a:cubicBezTo>
                  <a:lnTo>
                    <a:pt x="10902" y="16517"/>
                  </a:lnTo>
                  <a:lnTo>
                    <a:pt x="10902" y="16535"/>
                  </a:lnTo>
                  <a:lnTo>
                    <a:pt x="10867" y="16482"/>
                  </a:lnTo>
                  <a:lnTo>
                    <a:pt x="246" y="16622"/>
                  </a:lnTo>
                  <a:lnTo>
                    <a:pt x="1" y="21504"/>
                  </a:lnTo>
                  <a:lnTo>
                    <a:pt x="12756" y="21924"/>
                  </a:lnTo>
                  <a:cubicBezTo>
                    <a:pt x="12756" y="21924"/>
                    <a:pt x="13118" y="22017"/>
                    <a:pt x="13619" y="22017"/>
                  </a:cubicBezTo>
                  <a:cubicBezTo>
                    <a:pt x="14558" y="22017"/>
                    <a:pt x="15985" y="21690"/>
                    <a:pt x="16431" y="19807"/>
                  </a:cubicBezTo>
                  <a:lnTo>
                    <a:pt x="23324" y="1873"/>
                  </a:lnTo>
                  <a:lnTo>
                    <a:pt x="227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74"/>
            <p:cNvSpPr/>
            <p:nvPr/>
          </p:nvSpPr>
          <p:spPr>
            <a:xfrm>
              <a:off x="7917409" y="2293976"/>
              <a:ext cx="425469" cy="994283"/>
            </a:xfrm>
            <a:custGeom>
              <a:avLst/>
              <a:gdLst/>
              <a:ahLst/>
              <a:cxnLst/>
              <a:rect l="l" t="t" r="r" b="b"/>
              <a:pathLst>
                <a:path w="10709" h="25026" extrusionOk="0">
                  <a:moveTo>
                    <a:pt x="10380" y="0"/>
                  </a:moveTo>
                  <a:cubicBezTo>
                    <a:pt x="9310" y="0"/>
                    <a:pt x="5688" y="392"/>
                    <a:pt x="4743" y="1498"/>
                  </a:cubicBezTo>
                  <a:cubicBezTo>
                    <a:pt x="3885" y="2495"/>
                    <a:pt x="2083" y="21426"/>
                    <a:pt x="1855" y="22389"/>
                  </a:cubicBezTo>
                  <a:cubicBezTo>
                    <a:pt x="1610" y="23474"/>
                    <a:pt x="1" y="24226"/>
                    <a:pt x="36" y="24384"/>
                  </a:cubicBezTo>
                  <a:cubicBezTo>
                    <a:pt x="129" y="24780"/>
                    <a:pt x="1247" y="25025"/>
                    <a:pt x="2484" y="25025"/>
                  </a:cubicBezTo>
                  <a:cubicBezTo>
                    <a:pt x="4028" y="25025"/>
                    <a:pt x="5759" y="24644"/>
                    <a:pt x="5915" y="23701"/>
                  </a:cubicBezTo>
                  <a:cubicBezTo>
                    <a:pt x="6073" y="22739"/>
                    <a:pt x="8697" y="9127"/>
                    <a:pt x="9222" y="6013"/>
                  </a:cubicBezTo>
                  <a:cubicBezTo>
                    <a:pt x="9554" y="3913"/>
                    <a:pt x="9992" y="640"/>
                    <a:pt x="10674" y="45"/>
                  </a:cubicBezTo>
                  <a:cubicBezTo>
                    <a:pt x="10709" y="16"/>
                    <a:pt x="10597" y="0"/>
                    <a:pt x="10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74"/>
            <p:cNvSpPr/>
            <p:nvPr/>
          </p:nvSpPr>
          <p:spPr>
            <a:xfrm>
              <a:off x="6650175" y="2478604"/>
              <a:ext cx="1583598" cy="1051097"/>
            </a:xfrm>
            <a:custGeom>
              <a:avLst/>
              <a:gdLst/>
              <a:ahLst/>
              <a:cxnLst/>
              <a:rect l="l" t="t" r="r" b="b"/>
              <a:pathLst>
                <a:path w="39859" h="26456" extrusionOk="0">
                  <a:moveTo>
                    <a:pt x="1907" y="1"/>
                  </a:moveTo>
                  <a:cubicBezTo>
                    <a:pt x="946" y="1"/>
                    <a:pt x="158" y="787"/>
                    <a:pt x="141" y="1750"/>
                  </a:cubicBezTo>
                  <a:lnTo>
                    <a:pt x="1" y="24478"/>
                  </a:lnTo>
                  <a:cubicBezTo>
                    <a:pt x="1" y="25441"/>
                    <a:pt x="788" y="26246"/>
                    <a:pt x="1751" y="26246"/>
                  </a:cubicBezTo>
                  <a:lnTo>
                    <a:pt x="37951" y="26456"/>
                  </a:lnTo>
                  <a:cubicBezTo>
                    <a:pt x="37961" y="26456"/>
                    <a:pt x="37971" y="26456"/>
                    <a:pt x="37981" y="26456"/>
                  </a:cubicBezTo>
                  <a:cubicBezTo>
                    <a:pt x="38930" y="26456"/>
                    <a:pt x="39700" y="25676"/>
                    <a:pt x="39718" y="24723"/>
                  </a:cubicBezTo>
                  <a:lnTo>
                    <a:pt x="39858" y="1995"/>
                  </a:lnTo>
                  <a:cubicBezTo>
                    <a:pt x="39858" y="1032"/>
                    <a:pt x="39070" y="228"/>
                    <a:pt x="38109" y="228"/>
                  </a:cubicBezTo>
                  <a:lnTo>
                    <a:pt x="19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74"/>
            <p:cNvSpPr/>
            <p:nvPr/>
          </p:nvSpPr>
          <p:spPr>
            <a:xfrm>
              <a:off x="6653631" y="2478604"/>
              <a:ext cx="1580142" cy="528369"/>
            </a:xfrm>
            <a:custGeom>
              <a:avLst/>
              <a:gdLst/>
              <a:ahLst/>
              <a:cxnLst/>
              <a:rect l="l" t="t" r="r" b="b"/>
              <a:pathLst>
                <a:path w="39772" h="13299" extrusionOk="0">
                  <a:moveTo>
                    <a:pt x="1820" y="1"/>
                  </a:moveTo>
                  <a:cubicBezTo>
                    <a:pt x="859" y="1"/>
                    <a:pt x="71" y="787"/>
                    <a:pt x="54" y="1750"/>
                  </a:cubicBezTo>
                  <a:lnTo>
                    <a:pt x="1" y="11320"/>
                  </a:lnTo>
                  <a:cubicBezTo>
                    <a:pt x="1" y="12283"/>
                    <a:pt x="771" y="13070"/>
                    <a:pt x="1750" y="13088"/>
                  </a:cubicBezTo>
                  <a:lnTo>
                    <a:pt x="37934" y="13298"/>
                  </a:lnTo>
                  <a:cubicBezTo>
                    <a:pt x="37944" y="13298"/>
                    <a:pt x="37954" y="13298"/>
                    <a:pt x="37964" y="13298"/>
                  </a:cubicBezTo>
                  <a:cubicBezTo>
                    <a:pt x="38913" y="13298"/>
                    <a:pt x="39701" y="12518"/>
                    <a:pt x="39701" y="11565"/>
                  </a:cubicBezTo>
                  <a:lnTo>
                    <a:pt x="39771" y="1995"/>
                  </a:lnTo>
                  <a:cubicBezTo>
                    <a:pt x="39771" y="1032"/>
                    <a:pt x="38983" y="228"/>
                    <a:pt x="38022" y="228"/>
                  </a:cubicBezTo>
                  <a:lnTo>
                    <a:pt x="18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74"/>
            <p:cNvSpPr/>
            <p:nvPr/>
          </p:nvSpPr>
          <p:spPr>
            <a:xfrm>
              <a:off x="7306398" y="2620442"/>
              <a:ext cx="274614" cy="274574"/>
            </a:xfrm>
            <a:custGeom>
              <a:avLst/>
              <a:gdLst/>
              <a:ahLst/>
              <a:cxnLst/>
              <a:rect l="l" t="t" r="r" b="b"/>
              <a:pathLst>
                <a:path w="6912" h="6911" extrusionOk="0">
                  <a:moveTo>
                    <a:pt x="2625" y="0"/>
                  </a:moveTo>
                  <a:lnTo>
                    <a:pt x="2572" y="2536"/>
                  </a:lnTo>
                  <a:lnTo>
                    <a:pt x="36" y="2485"/>
                  </a:lnTo>
                  <a:lnTo>
                    <a:pt x="1" y="4269"/>
                  </a:lnTo>
                  <a:lnTo>
                    <a:pt x="2537" y="4321"/>
                  </a:lnTo>
                  <a:lnTo>
                    <a:pt x="2485" y="6876"/>
                  </a:lnTo>
                  <a:lnTo>
                    <a:pt x="4270" y="6911"/>
                  </a:lnTo>
                  <a:lnTo>
                    <a:pt x="4322" y="4374"/>
                  </a:lnTo>
                  <a:lnTo>
                    <a:pt x="6860" y="4426"/>
                  </a:lnTo>
                  <a:lnTo>
                    <a:pt x="6911" y="2625"/>
                  </a:lnTo>
                  <a:lnTo>
                    <a:pt x="4357" y="2571"/>
                  </a:lnTo>
                  <a:lnTo>
                    <a:pt x="4427" y="35"/>
                  </a:lnTo>
                  <a:lnTo>
                    <a:pt x="26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74"/>
            <p:cNvSpPr/>
            <p:nvPr/>
          </p:nvSpPr>
          <p:spPr>
            <a:xfrm>
              <a:off x="7812481" y="2958945"/>
              <a:ext cx="218992" cy="46643"/>
            </a:xfrm>
            <a:custGeom>
              <a:avLst/>
              <a:gdLst/>
              <a:ahLst/>
              <a:cxnLst/>
              <a:rect l="l" t="t" r="r" b="b"/>
              <a:pathLst>
                <a:path w="5512" h="1174" extrusionOk="0">
                  <a:moveTo>
                    <a:pt x="0" y="0"/>
                  </a:moveTo>
                  <a:lnTo>
                    <a:pt x="0" y="1138"/>
                  </a:lnTo>
                  <a:lnTo>
                    <a:pt x="5511" y="1173"/>
                  </a:lnTo>
                  <a:lnTo>
                    <a:pt x="5511" y="18"/>
                  </a:lnTo>
                  <a:lnTo>
                    <a:pt x="0" y="0"/>
                  </a:ln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74"/>
            <p:cNvSpPr/>
            <p:nvPr/>
          </p:nvSpPr>
          <p:spPr>
            <a:xfrm>
              <a:off x="7811766" y="3004158"/>
              <a:ext cx="219707" cy="47279"/>
            </a:xfrm>
            <a:custGeom>
              <a:avLst/>
              <a:gdLst/>
              <a:ahLst/>
              <a:cxnLst/>
              <a:rect l="l" t="t" r="r" b="b"/>
              <a:pathLst>
                <a:path w="5530" h="1190" extrusionOk="0">
                  <a:moveTo>
                    <a:pt x="18" y="0"/>
                  </a:moveTo>
                  <a:lnTo>
                    <a:pt x="0" y="1155"/>
                  </a:lnTo>
                  <a:lnTo>
                    <a:pt x="5529" y="1190"/>
                  </a:lnTo>
                  <a:lnTo>
                    <a:pt x="5529" y="35"/>
                  </a:lnTo>
                  <a:lnTo>
                    <a:pt x="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74"/>
            <p:cNvSpPr/>
            <p:nvPr/>
          </p:nvSpPr>
          <p:spPr>
            <a:xfrm>
              <a:off x="6852441" y="2949211"/>
              <a:ext cx="219707" cy="47318"/>
            </a:xfrm>
            <a:custGeom>
              <a:avLst/>
              <a:gdLst/>
              <a:ahLst/>
              <a:cxnLst/>
              <a:rect l="l" t="t" r="r" b="b"/>
              <a:pathLst>
                <a:path w="5530" h="1191" extrusionOk="0">
                  <a:moveTo>
                    <a:pt x="1" y="0"/>
                  </a:moveTo>
                  <a:lnTo>
                    <a:pt x="1" y="1155"/>
                  </a:lnTo>
                  <a:lnTo>
                    <a:pt x="5513" y="1190"/>
                  </a:lnTo>
                  <a:lnTo>
                    <a:pt x="5530" y="35"/>
                  </a:lnTo>
                  <a:lnTo>
                    <a:pt x="1" y="0"/>
                  </a:lnTo>
                  <a:close/>
                </a:path>
              </a:pathLst>
            </a:custGeom>
            <a:solidFill>
              <a:srgbClr val="052A41">
                <a:alpha val="14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74"/>
            <p:cNvSpPr/>
            <p:nvPr/>
          </p:nvSpPr>
          <p:spPr>
            <a:xfrm>
              <a:off x="6852441" y="2995100"/>
              <a:ext cx="219031" cy="47279"/>
            </a:xfrm>
            <a:custGeom>
              <a:avLst/>
              <a:gdLst/>
              <a:ahLst/>
              <a:cxnLst/>
              <a:rect l="l" t="t" r="r" b="b"/>
              <a:pathLst>
                <a:path w="5513" h="1190" extrusionOk="0">
                  <a:moveTo>
                    <a:pt x="1" y="0"/>
                  </a:moveTo>
                  <a:lnTo>
                    <a:pt x="1" y="1155"/>
                  </a:lnTo>
                  <a:lnTo>
                    <a:pt x="5513" y="1190"/>
                  </a:lnTo>
                  <a:lnTo>
                    <a:pt x="5513" y="35"/>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74"/>
            <p:cNvSpPr/>
            <p:nvPr/>
          </p:nvSpPr>
          <p:spPr>
            <a:xfrm>
              <a:off x="6650175" y="3287754"/>
              <a:ext cx="1578711" cy="2106"/>
            </a:xfrm>
            <a:custGeom>
              <a:avLst/>
              <a:gdLst/>
              <a:ahLst/>
              <a:cxnLst/>
              <a:rect l="l" t="t" r="r" b="b"/>
              <a:pathLst>
                <a:path w="39736" h="53" extrusionOk="0">
                  <a:moveTo>
                    <a:pt x="1" y="1"/>
                  </a:moveTo>
                  <a:lnTo>
                    <a:pt x="1" y="53"/>
                  </a:lnTo>
                  <a:lnTo>
                    <a:pt x="39735" y="53"/>
                  </a:lnTo>
                  <a:lnTo>
                    <a:pt x="397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74"/>
            <p:cNvSpPr/>
            <p:nvPr/>
          </p:nvSpPr>
          <p:spPr>
            <a:xfrm>
              <a:off x="6650175" y="3327365"/>
              <a:ext cx="1578711" cy="2821"/>
            </a:xfrm>
            <a:custGeom>
              <a:avLst/>
              <a:gdLst/>
              <a:ahLst/>
              <a:cxnLst/>
              <a:rect l="l" t="t" r="r" b="b"/>
              <a:pathLst>
                <a:path w="39736" h="71" extrusionOk="0">
                  <a:moveTo>
                    <a:pt x="1" y="0"/>
                  </a:moveTo>
                  <a:lnTo>
                    <a:pt x="1" y="70"/>
                  </a:lnTo>
                  <a:lnTo>
                    <a:pt x="39735" y="70"/>
                  </a:lnTo>
                  <a:lnTo>
                    <a:pt x="39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74"/>
            <p:cNvSpPr/>
            <p:nvPr/>
          </p:nvSpPr>
          <p:spPr>
            <a:xfrm>
              <a:off x="8439503" y="2295725"/>
              <a:ext cx="472747" cy="1124796"/>
            </a:xfrm>
            <a:custGeom>
              <a:avLst/>
              <a:gdLst/>
              <a:ahLst/>
              <a:cxnLst/>
              <a:rect l="l" t="t" r="r" b="b"/>
              <a:pathLst>
                <a:path w="11899" h="28311" extrusionOk="0">
                  <a:moveTo>
                    <a:pt x="4908" y="1"/>
                  </a:moveTo>
                  <a:cubicBezTo>
                    <a:pt x="4904" y="1"/>
                    <a:pt x="4902" y="1"/>
                    <a:pt x="4899" y="1"/>
                  </a:cubicBezTo>
                  <a:cubicBezTo>
                    <a:pt x="4340" y="211"/>
                    <a:pt x="2590" y="3956"/>
                    <a:pt x="1750" y="7368"/>
                  </a:cubicBezTo>
                  <a:cubicBezTo>
                    <a:pt x="0" y="14524"/>
                    <a:pt x="1032" y="25162"/>
                    <a:pt x="1750" y="26561"/>
                  </a:cubicBezTo>
                  <a:cubicBezTo>
                    <a:pt x="2316" y="27693"/>
                    <a:pt x="6922" y="28311"/>
                    <a:pt x="9273" y="28311"/>
                  </a:cubicBezTo>
                  <a:cubicBezTo>
                    <a:pt x="9829" y="28311"/>
                    <a:pt x="10259" y="28276"/>
                    <a:pt x="10480" y="28206"/>
                  </a:cubicBezTo>
                  <a:cubicBezTo>
                    <a:pt x="11163" y="27996"/>
                    <a:pt x="11898" y="6580"/>
                    <a:pt x="11425" y="3886"/>
                  </a:cubicBezTo>
                  <a:cubicBezTo>
                    <a:pt x="11114" y="2106"/>
                    <a:pt x="5218" y="1"/>
                    <a:pt x="4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74"/>
            <p:cNvSpPr/>
            <p:nvPr/>
          </p:nvSpPr>
          <p:spPr>
            <a:xfrm>
              <a:off x="7872275" y="3184018"/>
              <a:ext cx="367065" cy="282083"/>
            </a:xfrm>
            <a:custGeom>
              <a:avLst/>
              <a:gdLst/>
              <a:ahLst/>
              <a:cxnLst/>
              <a:rect l="l" t="t" r="r" b="b"/>
              <a:pathLst>
                <a:path w="9239" h="7100" extrusionOk="0">
                  <a:moveTo>
                    <a:pt x="2739" y="1"/>
                  </a:moveTo>
                  <a:cubicBezTo>
                    <a:pt x="2715" y="1"/>
                    <a:pt x="2694" y="2"/>
                    <a:pt x="2676" y="4"/>
                  </a:cubicBezTo>
                  <a:cubicBezTo>
                    <a:pt x="2100" y="57"/>
                    <a:pt x="1487" y="267"/>
                    <a:pt x="1120" y="757"/>
                  </a:cubicBezTo>
                  <a:cubicBezTo>
                    <a:pt x="892" y="1072"/>
                    <a:pt x="770" y="1474"/>
                    <a:pt x="665" y="1859"/>
                  </a:cubicBezTo>
                  <a:cubicBezTo>
                    <a:pt x="490" y="2489"/>
                    <a:pt x="315" y="3119"/>
                    <a:pt x="122" y="3732"/>
                  </a:cubicBezTo>
                  <a:cubicBezTo>
                    <a:pt x="70" y="3958"/>
                    <a:pt x="0" y="4187"/>
                    <a:pt x="35" y="4413"/>
                  </a:cubicBezTo>
                  <a:cubicBezTo>
                    <a:pt x="70" y="4641"/>
                    <a:pt x="227" y="4868"/>
                    <a:pt x="437" y="4886"/>
                  </a:cubicBezTo>
                  <a:cubicBezTo>
                    <a:pt x="443" y="4887"/>
                    <a:pt x="450" y="4887"/>
                    <a:pt x="457" y="4887"/>
                  </a:cubicBezTo>
                  <a:cubicBezTo>
                    <a:pt x="743" y="4887"/>
                    <a:pt x="929" y="4530"/>
                    <a:pt x="1032" y="4238"/>
                  </a:cubicBezTo>
                  <a:cubicBezTo>
                    <a:pt x="1312" y="3452"/>
                    <a:pt x="1592" y="2682"/>
                    <a:pt x="1872" y="1912"/>
                  </a:cubicBezTo>
                  <a:lnTo>
                    <a:pt x="1872" y="1912"/>
                  </a:lnTo>
                  <a:cubicBezTo>
                    <a:pt x="1697" y="2874"/>
                    <a:pt x="1505" y="3837"/>
                    <a:pt x="1330" y="4798"/>
                  </a:cubicBezTo>
                  <a:cubicBezTo>
                    <a:pt x="1277" y="5026"/>
                    <a:pt x="1242" y="5271"/>
                    <a:pt x="1295" y="5498"/>
                  </a:cubicBezTo>
                  <a:cubicBezTo>
                    <a:pt x="1345" y="5717"/>
                    <a:pt x="1508" y="5919"/>
                    <a:pt x="1706" y="5919"/>
                  </a:cubicBezTo>
                  <a:cubicBezTo>
                    <a:pt x="1715" y="5919"/>
                    <a:pt x="1723" y="5919"/>
                    <a:pt x="1732" y="5918"/>
                  </a:cubicBezTo>
                  <a:cubicBezTo>
                    <a:pt x="2065" y="5918"/>
                    <a:pt x="2205" y="5516"/>
                    <a:pt x="2275" y="5166"/>
                  </a:cubicBezTo>
                  <a:cubicBezTo>
                    <a:pt x="2450" y="4413"/>
                    <a:pt x="2606" y="3662"/>
                    <a:pt x="2851" y="2909"/>
                  </a:cubicBezTo>
                  <a:lnTo>
                    <a:pt x="2851" y="2909"/>
                  </a:lnTo>
                  <a:cubicBezTo>
                    <a:pt x="2520" y="3977"/>
                    <a:pt x="2466" y="5131"/>
                    <a:pt x="2711" y="6216"/>
                  </a:cubicBezTo>
                  <a:cubicBezTo>
                    <a:pt x="2746" y="6391"/>
                    <a:pt x="2800" y="6566"/>
                    <a:pt x="2921" y="6688"/>
                  </a:cubicBezTo>
                  <a:cubicBezTo>
                    <a:pt x="2984" y="6761"/>
                    <a:pt x="3083" y="6803"/>
                    <a:pt x="3176" y="6803"/>
                  </a:cubicBezTo>
                  <a:cubicBezTo>
                    <a:pt x="3239" y="6803"/>
                    <a:pt x="3299" y="6784"/>
                    <a:pt x="3341" y="6741"/>
                  </a:cubicBezTo>
                  <a:cubicBezTo>
                    <a:pt x="3446" y="6653"/>
                    <a:pt x="3464" y="6513"/>
                    <a:pt x="3464" y="6373"/>
                  </a:cubicBezTo>
                  <a:cubicBezTo>
                    <a:pt x="3569" y="5411"/>
                    <a:pt x="3656" y="4432"/>
                    <a:pt x="3761" y="3452"/>
                  </a:cubicBezTo>
                  <a:lnTo>
                    <a:pt x="3761" y="3452"/>
                  </a:lnTo>
                  <a:cubicBezTo>
                    <a:pt x="3674" y="4483"/>
                    <a:pt x="3569" y="5533"/>
                    <a:pt x="3866" y="6513"/>
                  </a:cubicBezTo>
                  <a:cubicBezTo>
                    <a:pt x="3919" y="6688"/>
                    <a:pt x="3989" y="6863"/>
                    <a:pt x="4111" y="6986"/>
                  </a:cubicBezTo>
                  <a:cubicBezTo>
                    <a:pt x="4184" y="7058"/>
                    <a:pt x="4288" y="7100"/>
                    <a:pt x="4389" y="7100"/>
                  </a:cubicBezTo>
                  <a:cubicBezTo>
                    <a:pt x="4459" y="7100"/>
                    <a:pt x="4527" y="7080"/>
                    <a:pt x="4584" y="7038"/>
                  </a:cubicBezTo>
                  <a:cubicBezTo>
                    <a:pt x="4706" y="6933"/>
                    <a:pt x="4724" y="6723"/>
                    <a:pt x="4724" y="6548"/>
                  </a:cubicBezTo>
                  <a:cubicBezTo>
                    <a:pt x="4759" y="5936"/>
                    <a:pt x="4776" y="5323"/>
                    <a:pt x="4776" y="4606"/>
                  </a:cubicBezTo>
                  <a:cubicBezTo>
                    <a:pt x="5319" y="5253"/>
                    <a:pt x="6071" y="5673"/>
                    <a:pt x="6841" y="5778"/>
                  </a:cubicBezTo>
                  <a:cubicBezTo>
                    <a:pt x="7019" y="5806"/>
                    <a:pt x="7200" y="5819"/>
                    <a:pt x="7382" y="5819"/>
                  </a:cubicBezTo>
                  <a:cubicBezTo>
                    <a:pt x="8005" y="5819"/>
                    <a:pt x="8643" y="5671"/>
                    <a:pt x="9238" y="5481"/>
                  </a:cubicBezTo>
                  <a:cubicBezTo>
                    <a:pt x="9168" y="4343"/>
                    <a:pt x="9098" y="3207"/>
                    <a:pt x="8905" y="1579"/>
                  </a:cubicBezTo>
                  <a:cubicBezTo>
                    <a:pt x="7498" y="1054"/>
                    <a:pt x="3508" y="1"/>
                    <a:pt x="2739" y="1"/>
                  </a:cubicBezTo>
                  <a:close/>
                </a:path>
              </a:pathLst>
            </a:custGeom>
            <a:solidFill>
              <a:srgbClr val="8F5E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74"/>
            <p:cNvSpPr/>
            <p:nvPr/>
          </p:nvSpPr>
          <p:spPr>
            <a:xfrm>
              <a:off x="8197586" y="2362353"/>
              <a:ext cx="733376" cy="1058169"/>
            </a:xfrm>
            <a:custGeom>
              <a:avLst/>
              <a:gdLst/>
              <a:ahLst/>
              <a:cxnLst/>
              <a:rect l="l" t="t" r="r" b="b"/>
              <a:pathLst>
                <a:path w="18459" h="26634" extrusionOk="0">
                  <a:moveTo>
                    <a:pt x="14754" y="1"/>
                  </a:moveTo>
                  <a:cubicBezTo>
                    <a:pt x="13362" y="1"/>
                    <a:pt x="11823" y="2884"/>
                    <a:pt x="11425" y="4728"/>
                  </a:cubicBezTo>
                  <a:cubicBezTo>
                    <a:pt x="10270" y="10117"/>
                    <a:pt x="10674" y="17011"/>
                    <a:pt x="10044" y="18884"/>
                  </a:cubicBezTo>
                  <a:cubicBezTo>
                    <a:pt x="9606" y="20195"/>
                    <a:pt x="1" y="21980"/>
                    <a:pt x="1" y="21980"/>
                  </a:cubicBezTo>
                  <a:lnTo>
                    <a:pt x="945" y="26634"/>
                  </a:lnTo>
                  <a:cubicBezTo>
                    <a:pt x="945" y="26634"/>
                    <a:pt x="13980" y="25847"/>
                    <a:pt x="15169" y="25024"/>
                  </a:cubicBezTo>
                  <a:cubicBezTo>
                    <a:pt x="17514" y="23433"/>
                    <a:pt x="18459" y="13915"/>
                    <a:pt x="18459" y="6671"/>
                  </a:cubicBezTo>
                  <a:cubicBezTo>
                    <a:pt x="18459" y="1299"/>
                    <a:pt x="16027" y="477"/>
                    <a:pt x="15169" y="92"/>
                  </a:cubicBezTo>
                  <a:cubicBezTo>
                    <a:pt x="15033" y="30"/>
                    <a:pt x="14895" y="1"/>
                    <a:pt x="14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74"/>
            <p:cNvSpPr/>
            <p:nvPr/>
          </p:nvSpPr>
          <p:spPr>
            <a:xfrm>
              <a:off x="8507640" y="2499979"/>
              <a:ext cx="195313" cy="660591"/>
            </a:xfrm>
            <a:custGeom>
              <a:avLst/>
              <a:gdLst/>
              <a:ahLst/>
              <a:cxnLst/>
              <a:rect l="l" t="t" r="r" b="b"/>
              <a:pathLst>
                <a:path w="4916" h="16627" extrusionOk="0">
                  <a:moveTo>
                    <a:pt x="4759" y="0"/>
                  </a:moveTo>
                  <a:cubicBezTo>
                    <a:pt x="4697" y="0"/>
                    <a:pt x="4633" y="37"/>
                    <a:pt x="4619" y="109"/>
                  </a:cubicBezTo>
                  <a:cubicBezTo>
                    <a:pt x="3464" y="3994"/>
                    <a:pt x="2956" y="9873"/>
                    <a:pt x="2695" y="13040"/>
                  </a:cubicBezTo>
                  <a:cubicBezTo>
                    <a:pt x="2590" y="14212"/>
                    <a:pt x="2501" y="15227"/>
                    <a:pt x="2431" y="15367"/>
                  </a:cubicBezTo>
                  <a:cubicBezTo>
                    <a:pt x="2310" y="15681"/>
                    <a:pt x="1575" y="15891"/>
                    <a:pt x="875" y="16101"/>
                  </a:cubicBezTo>
                  <a:cubicBezTo>
                    <a:pt x="612" y="16171"/>
                    <a:pt x="367" y="16260"/>
                    <a:pt x="122" y="16330"/>
                  </a:cubicBezTo>
                  <a:cubicBezTo>
                    <a:pt x="52" y="16365"/>
                    <a:pt x="0" y="16451"/>
                    <a:pt x="35" y="16521"/>
                  </a:cubicBezTo>
                  <a:cubicBezTo>
                    <a:pt x="52" y="16574"/>
                    <a:pt x="105" y="16626"/>
                    <a:pt x="175" y="16626"/>
                  </a:cubicBezTo>
                  <a:cubicBezTo>
                    <a:pt x="192" y="16626"/>
                    <a:pt x="192" y="16609"/>
                    <a:pt x="210" y="16609"/>
                  </a:cubicBezTo>
                  <a:cubicBezTo>
                    <a:pt x="455" y="16539"/>
                    <a:pt x="700" y="16451"/>
                    <a:pt x="945" y="16381"/>
                  </a:cubicBezTo>
                  <a:cubicBezTo>
                    <a:pt x="1750" y="16155"/>
                    <a:pt x="2520" y="15926"/>
                    <a:pt x="2711" y="15471"/>
                  </a:cubicBezTo>
                  <a:cubicBezTo>
                    <a:pt x="2781" y="15297"/>
                    <a:pt x="2851" y="14615"/>
                    <a:pt x="2974" y="13057"/>
                  </a:cubicBezTo>
                  <a:cubicBezTo>
                    <a:pt x="3254" y="9908"/>
                    <a:pt x="3761" y="4047"/>
                    <a:pt x="4899" y="198"/>
                  </a:cubicBezTo>
                  <a:cubicBezTo>
                    <a:pt x="4916" y="109"/>
                    <a:pt x="4881" y="39"/>
                    <a:pt x="4794" y="4"/>
                  </a:cubicBezTo>
                  <a:cubicBezTo>
                    <a:pt x="4783" y="2"/>
                    <a:pt x="4771" y="0"/>
                    <a:pt x="47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74"/>
            <p:cNvSpPr/>
            <p:nvPr/>
          </p:nvSpPr>
          <p:spPr>
            <a:xfrm>
              <a:off x="8617455" y="3188627"/>
              <a:ext cx="262814" cy="206914"/>
            </a:xfrm>
            <a:custGeom>
              <a:avLst/>
              <a:gdLst/>
              <a:ahLst/>
              <a:cxnLst/>
              <a:rect l="l" t="t" r="r" b="b"/>
              <a:pathLst>
                <a:path w="6615" h="5208" extrusionOk="0">
                  <a:moveTo>
                    <a:pt x="6452" y="0"/>
                  </a:moveTo>
                  <a:cubicBezTo>
                    <a:pt x="6386" y="0"/>
                    <a:pt x="6330" y="44"/>
                    <a:pt x="6316" y="98"/>
                  </a:cubicBezTo>
                  <a:lnTo>
                    <a:pt x="6246" y="308"/>
                  </a:lnTo>
                  <a:cubicBezTo>
                    <a:pt x="5774" y="1656"/>
                    <a:pt x="5091" y="3667"/>
                    <a:pt x="4566" y="4052"/>
                  </a:cubicBezTo>
                  <a:cubicBezTo>
                    <a:pt x="4112" y="4385"/>
                    <a:pt x="1960" y="4735"/>
                    <a:pt x="141" y="4927"/>
                  </a:cubicBezTo>
                  <a:cubicBezTo>
                    <a:pt x="71" y="4927"/>
                    <a:pt x="1" y="4997"/>
                    <a:pt x="17" y="5085"/>
                  </a:cubicBezTo>
                  <a:cubicBezTo>
                    <a:pt x="17" y="5155"/>
                    <a:pt x="87" y="5207"/>
                    <a:pt x="157" y="5207"/>
                  </a:cubicBezTo>
                  <a:lnTo>
                    <a:pt x="176" y="5207"/>
                  </a:lnTo>
                  <a:cubicBezTo>
                    <a:pt x="1942" y="5032"/>
                    <a:pt x="4217" y="4682"/>
                    <a:pt x="4741" y="4281"/>
                  </a:cubicBezTo>
                  <a:cubicBezTo>
                    <a:pt x="5336" y="3842"/>
                    <a:pt x="5984" y="1936"/>
                    <a:pt x="6526" y="413"/>
                  </a:cubicBezTo>
                  <a:lnTo>
                    <a:pt x="6596" y="203"/>
                  </a:lnTo>
                  <a:cubicBezTo>
                    <a:pt x="6614" y="116"/>
                    <a:pt x="6579" y="28"/>
                    <a:pt x="6509" y="11"/>
                  </a:cubicBezTo>
                  <a:cubicBezTo>
                    <a:pt x="6490" y="4"/>
                    <a:pt x="6470" y="0"/>
                    <a:pt x="6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74"/>
            <p:cNvSpPr/>
            <p:nvPr/>
          </p:nvSpPr>
          <p:spPr>
            <a:xfrm>
              <a:off x="8589643" y="2708683"/>
              <a:ext cx="50775" cy="161304"/>
            </a:xfrm>
            <a:custGeom>
              <a:avLst/>
              <a:gdLst/>
              <a:ahLst/>
              <a:cxnLst/>
              <a:rect l="l" t="t" r="r" b="b"/>
              <a:pathLst>
                <a:path w="1278" h="4060" extrusionOk="0">
                  <a:moveTo>
                    <a:pt x="157" y="0"/>
                  </a:moveTo>
                  <a:cubicBezTo>
                    <a:pt x="71" y="0"/>
                    <a:pt x="1" y="70"/>
                    <a:pt x="17" y="140"/>
                  </a:cubicBezTo>
                  <a:cubicBezTo>
                    <a:pt x="71" y="1978"/>
                    <a:pt x="402" y="3238"/>
                    <a:pt x="997" y="4008"/>
                  </a:cubicBezTo>
                  <a:cubicBezTo>
                    <a:pt x="1032" y="4043"/>
                    <a:pt x="1067" y="4060"/>
                    <a:pt x="1120" y="4060"/>
                  </a:cubicBezTo>
                  <a:cubicBezTo>
                    <a:pt x="1155" y="4060"/>
                    <a:pt x="1190" y="4043"/>
                    <a:pt x="1207" y="4025"/>
                  </a:cubicBezTo>
                  <a:cubicBezTo>
                    <a:pt x="1277" y="3973"/>
                    <a:pt x="1277" y="3885"/>
                    <a:pt x="1225" y="3815"/>
                  </a:cubicBezTo>
                  <a:cubicBezTo>
                    <a:pt x="666" y="3098"/>
                    <a:pt x="367" y="1908"/>
                    <a:pt x="297" y="140"/>
                  </a:cubicBezTo>
                  <a:cubicBezTo>
                    <a:pt x="297" y="54"/>
                    <a:pt x="246" y="0"/>
                    <a:pt x="1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74"/>
            <p:cNvSpPr/>
            <p:nvPr/>
          </p:nvSpPr>
          <p:spPr>
            <a:xfrm>
              <a:off x="8490954" y="2019081"/>
              <a:ext cx="56297" cy="57052"/>
            </a:xfrm>
            <a:custGeom>
              <a:avLst/>
              <a:gdLst/>
              <a:ahLst/>
              <a:cxnLst/>
              <a:rect l="l" t="t" r="r" b="b"/>
              <a:pathLst>
                <a:path w="1417" h="1436" extrusionOk="0">
                  <a:moveTo>
                    <a:pt x="700" y="1"/>
                  </a:moveTo>
                  <a:cubicBezTo>
                    <a:pt x="315" y="1"/>
                    <a:pt x="0" y="334"/>
                    <a:pt x="0" y="719"/>
                  </a:cubicBezTo>
                  <a:cubicBezTo>
                    <a:pt x="0" y="1121"/>
                    <a:pt x="315" y="1436"/>
                    <a:pt x="700" y="1436"/>
                  </a:cubicBezTo>
                  <a:cubicBezTo>
                    <a:pt x="1102" y="1436"/>
                    <a:pt x="1417" y="1121"/>
                    <a:pt x="1417" y="719"/>
                  </a:cubicBezTo>
                  <a:cubicBezTo>
                    <a:pt x="1417" y="334"/>
                    <a:pt x="1102" y="1"/>
                    <a:pt x="700" y="1"/>
                  </a:cubicBezTo>
                  <a:close/>
                </a:path>
              </a:pathLst>
            </a:custGeom>
            <a:solidFill>
              <a:srgbClr val="FC5273">
                <a:alpha val="63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74"/>
            <p:cNvSpPr/>
            <p:nvPr/>
          </p:nvSpPr>
          <p:spPr>
            <a:xfrm>
              <a:off x="8504104" y="2035768"/>
              <a:ext cx="29956" cy="20898"/>
            </a:xfrm>
            <a:custGeom>
              <a:avLst/>
              <a:gdLst/>
              <a:ahLst/>
              <a:cxnLst/>
              <a:rect l="l" t="t" r="r" b="b"/>
              <a:pathLst>
                <a:path w="754" h="526" extrusionOk="0">
                  <a:moveTo>
                    <a:pt x="544" y="1"/>
                  </a:moveTo>
                  <a:cubicBezTo>
                    <a:pt x="351" y="124"/>
                    <a:pt x="176" y="264"/>
                    <a:pt x="19" y="421"/>
                  </a:cubicBezTo>
                  <a:cubicBezTo>
                    <a:pt x="1" y="439"/>
                    <a:pt x="1" y="456"/>
                    <a:pt x="19" y="474"/>
                  </a:cubicBezTo>
                  <a:cubicBezTo>
                    <a:pt x="19" y="491"/>
                    <a:pt x="36" y="491"/>
                    <a:pt x="36" y="491"/>
                  </a:cubicBezTo>
                  <a:cubicBezTo>
                    <a:pt x="54" y="491"/>
                    <a:pt x="54" y="491"/>
                    <a:pt x="71" y="474"/>
                  </a:cubicBezTo>
                  <a:cubicBezTo>
                    <a:pt x="211" y="316"/>
                    <a:pt x="386" y="194"/>
                    <a:pt x="579" y="71"/>
                  </a:cubicBezTo>
                  <a:cubicBezTo>
                    <a:pt x="596" y="54"/>
                    <a:pt x="596" y="36"/>
                    <a:pt x="596" y="19"/>
                  </a:cubicBezTo>
                  <a:cubicBezTo>
                    <a:pt x="579" y="1"/>
                    <a:pt x="561" y="1"/>
                    <a:pt x="561" y="1"/>
                  </a:cubicBezTo>
                  <a:close/>
                  <a:moveTo>
                    <a:pt x="701" y="159"/>
                  </a:moveTo>
                  <a:lnTo>
                    <a:pt x="299" y="456"/>
                  </a:lnTo>
                  <a:cubicBezTo>
                    <a:pt x="281" y="474"/>
                    <a:pt x="264" y="491"/>
                    <a:pt x="281" y="509"/>
                  </a:cubicBezTo>
                  <a:cubicBezTo>
                    <a:pt x="299" y="526"/>
                    <a:pt x="299" y="526"/>
                    <a:pt x="316" y="526"/>
                  </a:cubicBezTo>
                  <a:lnTo>
                    <a:pt x="334" y="526"/>
                  </a:lnTo>
                  <a:lnTo>
                    <a:pt x="736" y="229"/>
                  </a:lnTo>
                  <a:cubicBezTo>
                    <a:pt x="754" y="211"/>
                    <a:pt x="754" y="194"/>
                    <a:pt x="754" y="176"/>
                  </a:cubicBezTo>
                  <a:cubicBezTo>
                    <a:pt x="736" y="159"/>
                    <a:pt x="719" y="159"/>
                    <a:pt x="719" y="1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74"/>
            <p:cNvSpPr/>
            <p:nvPr/>
          </p:nvSpPr>
          <p:spPr>
            <a:xfrm>
              <a:off x="8276093" y="2055236"/>
              <a:ext cx="57052" cy="57052"/>
            </a:xfrm>
            <a:custGeom>
              <a:avLst/>
              <a:gdLst/>
              <a:ahLst/>
              <a:cxnLst/>
              <a:rect l="l" t="t" r="r" b="b"/>
              <a:pathLst>
                <a:path w="1436" h="1436" extrusionOk="0">
                  <a:moveTo>
                    <a:pt x="719" y="1"/>
                  </a:moveTo>
                  <a:cubicBezTo>
                    <a:pt x="316" y="1"/>
                    <a:pt x="1" y="316"/>
                    <a:pt x="1" y="719"/>
                  </a:cubicBezTo>
                  <a:cubicBezTo>
                    <a:pt x="1" y="1104"/>
                    <a:pt x="316" y="1435"/>
                    <a:pt x="719" y="1435"/>
                  </a:cubicBezTo>
                  <a:cubicBezTo>
                    <a:pt x="1121" y="1435"/>
                    <a:pt x="1436" y="1104"/>
                    <a:pt x="1436" y="719"/>
                  </a:cubicBezTo>
                  <a:cubicBezTo>
                    <a:pt x="1436" y="316"/>
                    <a:pt x="1121" y="1"/>
                    <a:pt x="719" y="1"/>
                  </a:cubicBezTo>
                  <a:close/>
                </a:path>
              </a:pathLst>
            </a:custGeom>
            <a:solidFill>
              <a:srgbClr val="FC5273">
                <a:alpha val="63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74"/>
            <p:cNvSpPr/>
            <p:nvPr/>
          </p:nvSpPr>
          <p:spPr>
            <a:xfrm>
              <a:off x="8289363" y="2071248"/>
              <a:ext cx="30592" cy="20898"/>
            </a:xfrm>
            <a:custGeom>
              <a:avLst/>
              <a:gdLst/>
              <a:ahLst/>
              <a:cxnLst/>
              <a:rect l="l" t="t" r="r" b="b"/>
              <a:pathLst>
                <a:path w="770" h="526" extrusionOk="0">
                  <a:moveTo>
                    <a:pt x="560" y="1"/>
                  </a:moveTo>
                  <a:lnTo>
                    <a:pt x="542" y="18"/>
                  </a:lnTo>
                  <a:cubicBezTo>
                    <a:pt x="350" y="141"/>
                    <a:pt x="175" y="281"/>
                    <a:pt x="17" y="437"/>
                  </a:cubicBezTo>
                  <a:cubicBezTo>
                    <a:pt x="0" y="437"/>
                    <a:pt x="0" y="472"/>
                    <a:pt x="17" y="491"/>
                  </a:cubicBezTo>
                  <a:lnTo>
                    <a:pt x="70" y="491"/>
                  </a:lnTo>
                  <a:cubicBezTo>
                    <a:pt x="227" y="333"/>
                    <a:pt x="402" y="193"/>
                    <a:pt x="577" y="71"/>
                  </a:cubicBezTo>
                  <a:cubicBezTo>
                    <a:pt x="595" y="71"/>
                    <a:pt x="612" y="36"/>
                    <a:pt x="595" y="18"/>
                  </a:cubicBezTo>
                  <a:cubicBezTo>
                    <a:pt x="595" y="18"/>
                    <a:pt x="577" y="1"/>
                    <a:pt x="560" y="1"/>
                  </a:cubicBezTo>
                  <a:close/>
                  <a:moveTo>
                    <a:pt x="717" y="158"/>
                  </a:moveTo>
                  <a:lnTo>
                    <a:pt x="700" y="176"/>
                  </a:lnTo>
                  <a:lnTo>
                    <a:pt x="297" y="472"/>
                  </a:lnTo>
                  <a:cubicBezTo>
                    <a:pt x="280" y="472"/>
                    <a:pt x="280" y="507"/>
                    <a:pt x="297" y="526"/>
                  </a:cubicBezTo>
                  <a:lnTo>
                    <a:pt x="350" y="526"/>
                  </a:lnTo>
                  <a:lnTo>
                    <a:pt x="752" y="228"/>
                  </a:lnTo>
                  <a:cubicBezTo>
                    <a:pt x="752" y="228"/>
                    <a:pt x="770" y="193"/>
                    <a:pt x="752" y="176"/>
                  </a:cubicBezTo>
                  <a:cubicBezTo>
                    <a:pt x="752" y="176"/>
                    <a:pt x="735" y="158"/>
                    <a:pt x="717" y="1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74"/>
            <p:cNvSpPr/>
            <p:nvPr/>
          </p:nvSpPr>
          <p:spPr>
            <a:xfrm>
              <a:off x="8372756" y="2093934"/>
              <a:ext cx="83473" cy="33691"/>
            </a:xfrm>
            <a:custGeom>
              <a:avLst/>
              <a:gdLst/>
              <a:ahLst/>
              <a:cxnLst/>
              <a:rect l="l" t="t" r="r" b="b"/>
              <a:pathLst>
                <a:path w="2101" h="848" extrusionOk="0">
                  <a:moveTo>
                    <a:pt x="1989" y="0"/>
                  </a:moveTo>
                  <a:cubicBezTo>
                    <a:pt x="1946" y="0"/>
                    <a:pt x="1903" y="20"/>
                    <a:pt x="1890" y="60"/>
                  </a:cubicBezTo>
                  <a:cubicBezTo>
                    <a:pt x="1732" y="356"/>
                    <a:pt x="1435" y="566"/>
                    <a:pt x="1120" y="620"/>
                  </a:cubicBezTo>
                  <a:cubicBezTo>
                    <a:pt x="1052" y="634"/>
                    <a:pt x="982" y="641"/>
                    <a:pt x="913" y="641"/>
                  </a:cubicBezTo>
                  <a:cubicBezTo>
                    <a:pt x="647" y="641"/>
                    <a:pt x="387" y="537"/>
                    <a:pt x="192" y="356"/>
                  </a:cubicBezTo>
                  <a:cubicBezTo>
                    <a:pt x="175" y="330"/>
                    <a:pt x="149" y="318"/>
                    <a:pt x="122" y="318"/>
                  </a:cubicBezTo>
                  <a:cubicBezTo>
                    <a:pt x="96" y="318"/>
                    <a:pt x="70" y="330"/>
                    <a:pt x="52" y="356"/>
                  </a:cubicBezTo>
                  <a:cubicBezTo>
                    <a:pt x="1" y="391"/>
                    <a:pt x="18" y="461"/>
                    <a:pt x="52" y="496"/>
                  </a:cubicBezTo>
                  <a:cubicBezTo>
                    <a:pt x="192" y="636"/>
                    <a:pt x="367" y="741"/>
                    <a:pt x="561" y="795"/>
                  </a:cubicBezTo>
                  <a:cubicBezTo>
                    <a:pt x="685" y="828"/>
                    <a:pt x="817" y="848"/>
                    <a:pt x="947" y="848"/>
                  </a:cubicBezTo>
                  <a:cubicBezTo>
                    <a:pt x="1018" y="848"/>
                    <a:pt x="1088" y="842"/>
                    <a:pt x="1155" y="829"/>
                  </a:cubicBezTo>
                  <a:cubicBezTo>
                    <a:pt x="1540" y="760"/>
                    <a:pt x="1890" y="515"/>
                    <a:pt x="2065" y="146"/>
                  </a:cubicBezTo>
                  <a:cubicBezTo>
                    <a:pt x="2100" y="111"/>
                    <a:pt x="2082" y="41"/>
                    <a:pt x="2030" y="6"/>
                  </a:cubicBezTo>
                  <a:cubicBezTo>
                    <a:pt x="2017" y="2"/>
                    <a:pt x="2003" y="0"/>
                    <a:pt x="19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74"/>
            <p:cNvSpPr/>
            <p:nvPr/>
          </p:nvSpPr>
          <p:spPr>
            <a:xfrm>
              <a:off x="8275457" y="1946057"/>
              <a:ext cx="38935" cy="75845"/>
            </a:xfrm>
            <a:custGeom>
              <a:avLst/>
              <a:gdLst/>
              <a:ahLst/>
              <a:cxnLst/>
              <a:rect l="l" t="t" r="r" b="b"/>
              <a:pathLst>
                <a:path w="980" h="1909" extrusionOk="0">
                  <a:moveTo>
                    <a:pt x="462" y="1"/>
                  </a:moveTo>
                  <a:cubicBezTo>
                    <a:pt x="332" y="1"/>
                    <a:pt x="205" y="117"/>
                    <a:pt x="140" y="247"/>
                  </a:cubicBezTo>
                  <a:cubicBezTo>
                    <a:pt x="0" y="492"/>
                    <a:pt x="0" y="772"/>
                    <a:pt x="35" y="1052"/>
                  </a:cubicBezTo>
                  <a:cubicBezTo>
                    <a:pt x="70" y="1314"/>
                    <a:pt x="157" y="1577"/>
                    <a:pt x="315" y="1769"/>
                  </a:cubicBezTo>
                  <a:cubicBezTo>
                    <a:pt x="367" y="1839"/>
                    <a:pt x="437" y="1892"/>
                    <a:pt x="525" y="1909"/>
                  </a:cubicBezTo>
                  <a:cubicBezTo>
                    <a:pt x="577" y="1909"/>
                    <a:pt x="630" y="1892"/>
                    <a:pt x="682" y="1857"/>
                  </a:cubicBezTo>
                  <a:cubicBezTo>
                    <a:pt x="875" y="1752"/>
                    <a:pt x="945" y="1524"/>
                    <a:pt x="962" y="1297"/>
                  </a:cubicBezTo>
                  <a:cubicBezTo>
                    <a:pt x="980" y="1104"/>
                    <a:pt x="962" y="894"/>
                    <a:pt x="927" y="684"/>
                  </a:cubicBezTo>
                  <a:cubicBezTo>
                    <a:pt x="945" y="684"/>
                    <a:pt x="910" y="509"/>
                    <a:pt x="840" y="334"/>
                  </a:cubicBezTo>
                  <a:cubicBezTo>
                    <a:pt x="787" y="177"/>
                    <a:pt x="665" y="19"/>
                    <a:pt x="490" y="2"/>
                  </a:cubicBezTo>
                  <a:cubicBezTo>
                    <a:pt x="481" y="1"/>
                    <a:pt x="472"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74"/>
            <p:cNvSpPr/>
            <p:nvPr/>
          </p:nvSpPr>
          <p:spPr>
            <a:xfrm>
              <a:off x="8468705" y="1927980"/>
              <a:ext cx="38975" cy="75845"/>
            </a:xfrm>
            <a:custGeom>
              <a:avLst/>
              <a:gdLst/>
              <a:ahLst/>
              <a:cxnLst/>
              <a:rect l="l" t="t" r="r" b="b"/>
              <a:pathLst>
                <a:path w="981" h="1909" extrusionOk="0">
                  <a:moveTo>
                    <a:pt x="462" y="1"/>
                  </a:moveTo>
                  <a:cubicBezTo>
                    <a:pt x="332" y="1"/>
                    <a:pt x="206" y="117"/>
                    <a:pt x="140" y="247"/>
                  </a:cubicBezTo>
                  <a:cubicBezTo>
                    <a:pt x="0" y="474"/>
                    <a:pt x="0" y="772"/>
                    <a:pt x="35" y="1052"/>
                  </a:cubicBezTo>
                  <a:cubicBezTo>
                    <a:pt x="70" y="1314"/>
                    <a:pt x="157" y="1577"/>
                    <a:pt x="315" y="1769"/>
                  </a:cubicBezTo>
                  <a:cubicBezTo>
                    <a:pt x="367" y="1839"/>
                    <a:pt x="437" y="1892"/>
                    <a:pt x="525" y="1909"/>
                  </a:cubicBezTo>
                  <a:cubicBezTo>
                    <a:pt x="577" y="1909"/>
                    <a:pt x="630" y="1892"/>
                    <a:pt x="682" y="1857"/>
                  </a:cubicBezTo>
                  <a:cubicBezTo>
                    <a:pt x="875" y="1752"/>
                    <a:pt x="945" y="1507"/>
                    <a:pt x="962" y="1297"/>
                  </a:cubicBezTo>
                  <a:cubicBezTo>
                    <a:pt x="980" y="1087"/>
                    <a:pt x="962" y="894"/>
                    <a:pt x="927" y="684"/>
                  </a:cubicBezTo>
                  <a:cubicBezTo>
                    <a:pt x="945" y="684"/>
                    <a:pt x="910" y="509"/>
                    <a:pt x="840" y="334"/>
                  </a:cubicBezTo>
                  <a:cubicBezTo>
                    <a:pt x="770" y="177"/>
                    <a:pt x="665" y="19"/>
                    <a:pt x="490" y="2"/>
                  </a:cubicBezTo>
                  <a:cubicBezTo>
                    <a:pt x="481" y="1"/>
                    <a:pt x="472"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74"/>
            <p:cNvSpPr/>
            <p:nvPr/>
          </p:nvSpPr>
          <p:spPr>
            <a:xfrm>
              <a:off x="8363698" y="1975338"/>
              <a:ext cx="41756" cy="83751"/>
            </a:xfrm>
            <a:custGeom>
              <a:avLst/>
              <a:gdLst/>
              <a:ahLst/>
              <a:cxnLst/>
              <a:rect l="l" t="t" r="r" b="b"/>
              <a:pathLst>
                <a:path w="1051" h="2108" extrusionOk="0">
                  <a:moveTo>
                    <a:pt x="910" y="0"/>
                  </a:moveTo>
                  <a:cubicBezTo>
                    <a:pt x="859" y="0"/>
                    <a:pt x="824" y="35"/>
                    <a:pt x="824" y="105"/>
                  </a:cubicBezTo>
                  <a:cubicBezTo>
                    <a:pt x="859" y="665"/>
                    <a:pt x="544" y="1225"/>
                    <a:pt x="54" y="1505"/>
                  </a:cubicBezTo>
                  <a:cubicBezTo>
                    <a:pt x="19" y="1522"/>
                    <a:pt x="1" y="1540"/>
                    <a:pt x="1" y="1575"/>
                  </a:cubicBezTo>
                  <a:cubicBezTo>
                    <a:pt x="1" y="1610"/>
                    <a:pt x="19" y="1645"/>
                    <a:pt x="54" y="1662"/>
                  </a:cubicBezTo>
                  <a:cubicBezTo>
                    <a:pt x="299" y="1837"/>
                    <a:pt x="579" y="1995"/>
                    <a:pt x="875" y="2100"/>
                  </a:cubicBezTo>
                  <a:cubicBezTo>
                    <a:pt x="887" y="2105"/>
                    <a:pt x="897" y="2107"/>
                    <a:pt x="906" y="2107"/>
                  </a:cubicBezTo>
                  <a:cubicBezTo>
                    <a:pt x="924" y="2107"/>
                    <a:pt x="940" y="2100"/>
                    <a:pt x="964" y="2100"/>
                  </a:cubicBezTo>
                  <a:cubicBezTo>
                    <a:pt x="980" y="2082"/>
                    <a:pt x="999" y="2065"/>
                    <a:pt x="999" y="2047"/>
                  </a:cubicBezTo>
                  <a:cubicBezTo>
                    <a:pt x="1015" y="1995"/>
                    <a:pt x="999" y="1942"/>
                    <a:pt x="945" y="1925"/>
                  </a:cubicBezTo>
                  <a:cubicBezTo>
                    <a:pt x="719" y="1837"/>
                    <a:pt x="490" y="1715"/>
                    <a:pt x="280" y="1592"/>
                  </a:cubicBezTo>
                  <a:cubicBezTo>
                    <a:pt x="754" y="1242"/>
                    <a:pt x="1050" y="665"/>
                    <a:pt x="1015" y="87"/>
                  </a:cubicBezTo>
                  <a:cubicBezTo>
                    <a:pt x="1015" y="35"/>
                    <a:pt x="964" y="0"/>
                    <a:pt x="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74"/>
            <p:cNvSpPr/>
            <p:nvPr/>
          </p:nvSpPr>
          <p:spPr>
            <a:xfrm>
              <a:off x="8249712" y="1890553"/>
              <a:ext cx="63965" cy="26420"/>
            </a:xfrm>
            <a:custGeom>
              <a:avLst/>
              <a:gdLst/>
              <a:ahLst/>
              <a:cxnLst/>
              <a:rect l="l" t="t" r="r" b="b"/>
              <a:pathLst>
                <a:path w="1610" h="665" extrusionOk="0">
                  <a:moveTo>
                    <a:pt x="1040" y="1"/>
                  </a:moveTo>
                  <a:cubicBezTo>
                    <a:pt x="693" y="1"/>
                    <a:pt x="347" y="128"/>
                    <a:pt x="88" y="350"/>
                  </a:cubicBezTo>
                  <a:cubicBezTo>
                    <a:pt x="18" y="420"/>
                    <a:pt x="0" y="525"/>
                    <a:pt x="70" y="611"/>
                  </a:cubicBezTo>
                  <a:cubicBezTo>
                    <a:pt x="105" y="646"/>
                    <a:pt x="158" y="665"/>
                    <a:pt x="210" y="665"/>
                  </a:cubicBezTo>
                  <a:cubicBezTo>
                    <a:pt x="245" y="665"/>
                    <a:pt x="298" y="646"/>
                    <a:pt x="333" y="630"/>
                  </a:cubicBezTo>
                  <a:cubicBezTo>
                    <a:pt x="535" y="453"/>
                    <a:pt x="800" y="358"/>
                    <a:pt x="1064" y="358"/>
                  </a:cubicBezTo>
                  <a:cubicBezTo>
                    <a:pt x="1165" y="358"/>
                    <a:pt x="1267" y="372"/>
                    <a:pt x="1365" y="401"/>
                  </a:cubicBezTo>
                  <a:cubicBezTo>
                    <a:pt x="1384" y="409"/>
                    <a:pt x="1404" y="412"/>
                    <a:pt x="1423" y="412"/>
                  </a:cubicBezTo>
                  <a:cubicBezTo>
                    <a:pt x="1495" y="412"/>
                    <a:pt x="1566" y="366"/>
                    <a:pt x="1593" y="296"/>
                  </a:cubicBezTo>
                  <a:cubicBezTo>
                    <a:pt x="1610" y="191"/>
                    <a:pt x="1558" y="105"/>
                    <a:pt x="1470" y="70"/>
                  </a:cubicBezTo>
                  <a:cubicBezTo>
                    <a:pt x="1331" y="23"/>
                    <a:pt x="1185" y="1"/>
                    <a:pt x="1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74"/>
            <p:cNvSpPr/>
            <p:nvPr/>
          </p:nvSpPr>
          <p:spPr>
            <a:xfrm>
              <a:off x="8467314" y="1877721"/>
              <a:ext cx="64641" cy="25030"/>
            </a:xfrm>
            <a:custGeom>
              <a:avLst/>
              <a:gdLst/>
              <a:ahLst/>
              <a:cxnLst/>
              <a:rect l="l" t="t" r="r" b="b"/>
              <a:pathLst>
                <a:path w="1627" h="630" extrusionOk="0">
                  <a:moveTo>
                    <a:pt x="621" y="0"/>
                  </a:moveTo>
                  <a:cubicBezTo>
                    <a:pt x="459" y="0"/>
                    <a:pt x="296" y="26"/>
                    <a:pt x="140" y="78"/>
                  </a:cubicBezTo>
                  <a:cubicBezTo>
                    <a:pt x="52" y="113"/>
                    <a:pt x="0" y="218"/>
                    <a:pt x="35" y="304"/>
                  </a:cubicBezTo>
                  <a:cubicBezTo>
                    <a:pt x="52" y="358"/>
                    <a:pt x="87" y="409"/>
                    <a:pt x="140" y="428"/>
                  </a:cubicBezTo>
                  <a:cubicBezTo>
                    <a:pt x="164" y="428"/>
                    <a:pt x="194" y="435"/>
                    <a:pt x="223" y="435"/>
                  </a:cubicBezTo>
                  <a:cubicBezTo>
                    <a:pt x="237" y="435"/>
                    <a:pt x="250" y="433"/>
                    <a:pt x="262" y="428"/>
                  </a:cubicBezTo>
                  <a:cubicBezTo>
                    <a:pt x="385" y="384"/>
                    <a:pt x="514" y="363"/>
                    <a:pt x="642" y="363"/>
                  </a:cubicBezTo>
                  <a:cubicBezTo>
                    <a:pt x="881" y="363"/>
                    <a:pt x="1119" y="437"/>
                    <a:pt x="1312" y="584"/>
                  </a:cubicBezTo>
                  <a:cubicBezTo>
                    <a:pt x="1343" y="615"/>
                    <a:pt x="1384" y="629"/>
                    <a:pt x="1425" y="629"/>
                  </a:cubicBezTo>
                  <a:cubicBezTo>
                    <a:pt x="1477" y="629"/>
                    <a:pt x="1528" y="607"/>
                    <a:pt x="1557" y="568"/>
                  </a:cubicBezTo>
                  <a:cubicBezTo>
                    <a:pt x="1627" y="479"/>
                    <a:pt x="1610" y="374"/>
                    <a:pt x="1540" y="304"/>
                  </a:cubicBezTo>
                  <a:cubicBezTo>
                    <a:pt x="1282" y="105"/>
                    <a:pt x="953" y="0"/>
                    <a:pt x="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1" name="Google Shape;2431;p74"/>
          <p:cNvSpPr/>
          <p:nvPr/>
        </p:nvSpPr>
        <p:spPr>
          <a:xfrm rot="10132944">
            <a:off x="-976238" y="519427"/>
            <a:ext cx="2325464" cy="1841530"/>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74"/>
          <p:cNvSpPr/>
          <p:nvPr/>
        </p:nvSpPr>
        <p:spPr>
          <a:xfrm>
            <a:off x="6597050" y="453655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74"/>
          <p:cNvSpPr/>
          <p:nvPr/>
        </p:nvSpPr>
        <p:spPr>
          <a:xfrm>
            <a:off x="1995688" y="2701225"/>
            <a:ext cx="443700" cy="443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4"/>
          <p:cNvSpPr/>
          <p:nvPr/>
        </p:nvSpPr>
        <p:spPr>
          <a:xfrm>
            <a:off x="7682813" y="539488"/>
            <a:ext cx="443700" cy="443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74"/>
          <p:cNvSpPr/>
          <p:nvPr/>
        </p:nvSpPr>
        <p:spPr>
          <a:xfrm>
            <a:off x="339700" y="1732975"/>
            <a:ext cx="320700" cy="320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6" name="Google Shape;2436;p74"/>
          <p:cNvGrpSpPr/>
          <p:nvPr/>
        </p:nvGrpSpPr>
        <p:grpSpPr>
          <a:xfrm>
            <a:off x="660388" y="983200"/>
            <a:ext cx="1162025" cy="1197825"/>
            <a:chOff x="660388" y="841275"/>
            <a:chExt cx="1162025" cy="1197825"/>
          </a:xfrm>
        </p:grpSpPr>
        <p:sp>
          <p:nvSpPr>
            <p:cNvPr id="2437" name="Google Shape;2437;p74"/>
            <p:cNvSpPr/>
            <p:nvPr/>
          </p:nvSpPr>
          <p:spPr>
            <a:xfrm>
              <a:off x="1321913" y="1361850"/>
              <a:ext cx="285000" cy="460975"/>
            </a:xfrm>
            <a:custGeom>
              <a:avLst/>
              <a:gdLst/>
              <a:ahLst/>
              <a:cxnLst/>
              <a:rect l="l" t="t" r="r" b="b"/>
              <a:pathLst>
                <a:path w="11400" h="18439" extrusionOk="0">
                  <a:moveTo>
                    <a:pt x="5131" y="1"/>
                  </a:moveTo>
                  <a:cubicBezTo>
                    <a:pt x="4919" y="1"/>
                    <a:pt x="4745" y="117"/>
                    <a:pt x="4727" y="368"/>
                  </a:cubicBezTo>
                  <a:cubicBezTo>
                    <a:pt x="4302" y="5383"/>
                    <a:pt x="3009" y="10629"/>
                    <a:pt x="271" y="14872"/>
                  </a:cubicBezTo>
                  <a:cubicBezTo>
                    <a:pt x="1" y="15276"/>
                    <a:pt x="463" y="15797"/>
                    <a:pt x="869" y="15797"/>
                  </a:cubicBezTo>
                  <a:cubicBezTo>
                    <a:pt x="1003" y="15797"/>
                    <a:pt x="1119" y="15739"/>
                    <a:pt x="1216" y="15605"/>
                  </a:cubicBezTo>
                  <a:cubicBezTo>
                    <a:pt x="2546" y="13483"/>
                    <a:pt x="3569" y="11207"/>
                    <a:pt x="4302" y="8816"/>
                  </a:cubicBezTo>
                  <a:cubicBezTo>
                    <a:pt x="4341" y="8718"/>
                    <a:pt x="4418" y="8680"/>
                    <a:pt x="4514" y="8680"/>
                  </a:cubicBezTo>
                  <a:cubicBezTo>
                    <a:pt x="4649" y="8680"/>
                    <a:pt x="4784" y="8777"/>
                    <a:pt x="4784" y="8931"/>
                  </a:cubicBezTo>
                  <a:cubicBezTo>
                    <a:pt x="4861" y="11053"/>
                    <a:pt x="5054" y="13213"/>
                    <a:pt x="5382" y="15373"/>
                  </a:cubicBezTo>
                  <a:cubicBezTo>
                    <a:pt x="5421" y="15682"/>
                    <a:pt x="5709" y="15836"/>
                    <a:pt x="5961" y="15836"/>
                  </a:cubicBezTo>
                  <a:cubicBezTo>
                    <a:pt x="6269" y="15836"/>
                    <a:pt x="6558" y="15662"/>
                    <a:pt x="6501" y="15296"/>
                  </a:cubicBezTo>
                  <a:cubicBezTo>
                    <a:pt x="6192" y="13290"/>
                    <a:pt x="5748" y="10744"/>
                    <a:pt x="5537" y="8448"/>
                  </a:cubicBezTo>
                  <a:cubicBezTo>
                    <a:pt x="5517" y="8256"/>
                    <a:pt x="5671" y="8140"/>
                    <a:pt x="5825" y="8140"/>
                  </a:cubicBezTo>
                  <a:cubicBezTo>
                    <a:pt x="5979" y="8140"/>
                    <a:pt x="6134" y="8217"/>
                    <a:pt x="6192" y="8391"/>
                  </a:cubicBezTo>
                  <a:cubicBezTo>
                    <a:pt x="6249" y="8584"/>
                    <a:pt x="6327" y="8757"/>
                    <a:pt x="6365" y="8911"/>
                  </a:cubicBezTo>
                  <a:cubicBezTo>
                    <a:pt x="7234" y="12036"/>
                    <a:pt x="8622" y="15296"/>
                    <a:pt x="10165" y="18130"/>
                  </a:cubicBezTo>
                  <a:cubicBezTo>
                    <a:pt x="10300" y="18343"/>
                    <a:pt x="10512" y="18439"/>
                    <a:pt x="10705" y="18439"/>
                  </a:cubicBezTo>
                  <a:cubicBezTo>
                    <a:pt x="11071" y="18439"/>
                    <a:pt x="11400" y="18150"/>
                    <a:pt x="11187" y="17745"/>
                  </a:cubicBezTo>
                  <a:cubicBezTo>
                    <a:pt x="9721" y="15103"/>
                    <a:pt x="8391" y="12074"/>
                    <a:pt x="7542" y="9163"/>
                  </a:cubicBezTo>
                  <a:cubicBezTo>
                    <a:pt x="7118" y="7736"/>
                    <a:pt x="6771" y="6288"/>
                    <a:pt x="6519" y="4861"/>
                  </a:cubicBezTo>
                  <a:cubicBezTo>
                    <a:pt x="6327" y="3704"/>
                    <a:pt x="5961" y="2200"/>
                    <a:pt x="6712" y="1294"/>
                  </a:cubicBezTo>
                  <a:cubicBezTo>
                    <a:pt x="7002" y="947"/>
                    <a:pt x="6635" y="502"/>
                    <a:pt x="6269" y="484"/>
                  </a:cubicBezTo>
                  <a:cubicBezTo>
                    <a:pt x="6172" y="291"/>
                    <a:pt x="5961" y="194"/>
                    <a:pt x="5748" y="194"/>
                  </a:cubicBezTo>
                  <a:cubicBezTo>
                    <a:pt x="5709" y="194"/>
                    <a:pt x="5652" y="194"/>
                    <a:pt x="5614" y="214"/>
                  </a:cubicBezTo>
                  <a:cubicBezTo>
                    <a:pt x="5478" y="78"/>
                    <a:pt x="5305" y="1"/>
                    <a:pt x="5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74"/>
            <p:cNvSpPr/>
            <p:nvPr/>
          </p:nvSpPr>
          <p:spPr>
            <a:xfrm>
              <a:off x="1089038" y="844025"/>
              <a:ext cx="704950" cy="890250"/>
            </a:xfrm>
            <a:custGeom>
              <a:avLst/>
              <a:gdLst/>
              <a:ahLst/>
              <a:cxnLst/>
              <a:rect l="l" t="t" r="r" b="b"/>
              <a:pathLst>
                <a:path w="28198" h="35610" extrusionOk="0">
                  <a:moveTo>
                    <a:pt x="2642" y="0"/>
                  </a:moveTo>
                  <a:cubicBezTo>
                    <a:pt x="1505" y="1023"/>
                    <a:pt x="965" y="1563"/>
                    <a:pt x="1" y="2720"/>
                  </a:cubicBezTo>
                  <a:cubicBezTo>
                    <a:pt x="10048" y="12267"/>
                    <a:pt x="18072" y="23453"/>
                    <a:pt x="24533" y="35449"/>
                  </a:cubicBezTo>
                  <a:cubicBezTo>
                    <a:pt x="24587" y="35558"/>
                    <a:pt x="24767" y="35610"/>
                    <a:pt x="25026" y="35610"/>
                  </a:cubicBezTo>
                  <a:cubicBezTo>
                    <a:pt x="25410" y="35610"/>
                    <a:pt x="25971" y="35495"/>
                    <a:pt x="26558" y="35276"/>
                  </a:cubicBezTo>
                  <a:cubicBezTo>
                    <a:pt x="27542" y="34909"/>
                    <a:pt x="28198" y="34330"/>
                    <a:pt x="28044" y="34060"/>
                  </a:cubicBezTo>
                  <a:cubicBezTo>
                    <a:pt x="21023" y="21814"/>
                    <a:pt x="12556" y="10358"/>
                    <a:pt x="2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74"/>
            <p:cNvSpPr/>
            <p:nvPr/>
          </p:nvSpPr>
          <p:spPr>
            <a:xfrm>
              <a:off x="1083738" y="841275"/>
              <a:ext cx="75725" cy="72125"/>
            </a:xfrm>
            <a:custGeom>
              <a:avLst/>
              <a:gdLst/>
              <a:ahLst/>
              <a:cxnLst/>
              <a:rect l="l" t="t" r="r" b="b"/>
              <a:pathLst>
                <a:path w="3029" h="2885" extrusionOk="0">
                  <a:moveTo>
                    <a:pt x="2595" y="1"/>
                  </a:moveTo>
                  <a:cubicBezTo>
                    <a:pt x="2261" y="1"/>
                    <a:pt x="1699" y="297"/>
                    <a:pt x="1157" y="882"/>
                  </a:cubicBezTo>
                  <a:cubicBezTo>
                    <a:pt x="444" y="1673"/>
                    <a:pt x="0" y="2579"/>
                    <a:pt x="213" y="2830"/>
                  </a:cubicBezTo>
                  <a:cubicBezTo>
                    <a:pt x="247" y="2867"/>
                    <a:pt x="294" y="2885"/>
                    <a:pt x="354" y="2885"/>
                  </a:cubicBezTo>
                  <a:cubicBezTo>
                    <a:pt x="668" y="2885"/>
                    <a:pt x="1309" y="2399"/>
                    <a:pt x="1910" y="1750"/>
                  </a:cubicBezTo>
                  <a:cubicBezTo>
                    <a:pt x="2623" y="979"/>
                    <a:pt x="3029" y="323"/>
                    <a:pt x="2836" y="92"/>
                  </a:cubicBezTo>
                  <a:cubicBezTo>
                    <a:pt x="2784" y="31"/>
                    <a:pt x="2701" y="1"/>
                    <a:pt x="25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74"/>
            <p:cNvSpPr/>
            <p:nvPr/>
          </p:nvSpPr>
          <p:spPr>
            <a:xfrm>
              <a:off x="1114113" y="852575"/>
              <a:ext cx="29425" cy="37300"/>
            </a:xfrm>
            <a:custGeom>
              <a:avLst/>
              <a:gdLst/>
              <a:ahLst/>
              <a:cxnLst/>
              <a:rect l="l" t="t" r="r" b="b"/>
              <a:pathLst>
                <a:path w="1177" h="1492" extrusionOk="0">
                  <a:moveTo>
                    <a:pt x="1078" y="1"/>
                  </a:moveTo>
                  <a:cubicBezTo>
                    <a:pt x="1042" y="1"/>
                    <a:pt x="1004" y="32"/>
                    <a:pt x="1004" y="64"/>
                  </a:cubicBezTo>
                  <a:cubicBezTo>
                    <a:pt x="888" y="468"/>
                    <a:pt x="598" y="854"/>
                    <a:pt x="39" y="1337"/>
                  </a:cubicBezTo>
                  <a:cubicBezTo>
                    <a:pt x="1" y="1356"/>
                    <a:pt x="1" y="1414"/>
                    <a:pt x="39" y="1453"/>
                  </a:cubicBezTo>
                  <a:cubicBezTo>
                    <a:pt x="58" y="1471"/>
                    <a:pt x="78" y="1491"/>
                    <a:pt x="97" y="1491"/>
                  </a:cubicBezTo>
                  <a:cubicBezTo>
                    <a:pt x="117" y="1491"/>
                    <a:pt x="135" y="1471"/>
                    <a:pt x="155" y="1471"/>
                  </a:cubicBezTo>
                  <a:cubicBezTo>
                    <a:pt x="734" y="970"/>
                    <a:pt x="1042" y="566"/>
                    <a:pt x="1177" y="121"/>
                  </a:cubicBezTo>
                  <a:cubicBezTo>
                    <a:pt x="1177" y="64"/>
                    <a:pt x="1158" y="26"/>
                    <a:pt x="1099" y="5"/>
                  </a:cubicBezTo>
                  <a:cubicBezTo>
                    <a:pt x="1093" y="2"/>
                    <a:pt x="1085" y="1"/>
                    <a:pt x="10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74"/>
            <p:cNvSpPr/>
            <p:nvPr/>
          </p:nvSpPr>
          <p:spPr>
            <a:xfrm>
              <a:off x="976688" y="907200"/>
              <a:ext cx="845725" cy="762225"/>
            </a:xfrm>
            <a:custGeom>
              <a:avLst/>
              <a:gdLst/>
              <a:ahLst/>
              <a:cxnLst/>
              <a:rect l="l" t="t" r="r" b="b"/>
              <a:pathLst>
                <a:path w="33829" h="30489" extrusionOk="0">
                  <a:moveTo>
                    <a:pt x="2913" y="1"/>
                  </a:moveTo>
                  <a:cubicBezTo>
                    <a:pt x="1679" y="868"/>
                    <a:pt x="1101" y="1369"/>
                    <a:pt x="0" y="2431"/>
                  </a:cubicBezTo>
                  <a:cubicBezTo>
                    <a:pt x="9528" y="13134"/>
                    <a:pt x="20271" y="22489"/>
                    <a:pt x="31900" y="30453"/>
                  </a:cubicBezTo>
                  <a:cubicBezTo>
                    <a:pt x="31934" y="30477"/>
                    <a:pt x="31972" y="30488"/>
                    <a:pt x="32015" y="30488"/>
                  </a:cubicBezTo>
                  <a:cubicBezTo>
                    <a:pt x="32320" y="30488"/>
                    <a:pt x="32842" y="29912"/>
                    <a:pt x="33232" y="29085"/>
                  </a:cubicBezTo>
                  <a:cubicBezTo>
                    <a:pt x="33695" y="28120"/>
                    <a:pt x="33829" y="27233"/>
                    <a:pt x="33579" y="27059"/>
                  </a:cubicBezTo>
                  <a:cubicBezTo>
                    <a:pt x="22123" y="19673"/>
                    <a:pt x="11611" y="10781"/>
                    <a:pt x="29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74"/>
            <p:cNvSpPr/>
            <p:nvPr/>
          </p:nvSpPr>
          <p:spPr>
            <a:xfrm>
              <a:off x="970438" y="905450"/>
              <a:ext cx="84375" cy="63350"/>
            </a:xfrm>
            <a:custGeom>
              <a:avLst/>
              <a:gdLst/>
              <a:ahLst/>
              <a:cxnLst/>
              <a:rect l="l" t="t" r="r" b="b"/>
              <a:pathLst>
                <a:path w="3375" h="2534" extrusionOk="0">
                  <a:moveTo>
                    <a:pt x="2939" y="1"/>
                  </a:moveTo>
                  <a:cubicBezTo>
                    <a:pt x="2550" y="1"/>
                    <a:pt x="1817" y="339"/>
                    <a:pt x="1158" y="861"/>
                  </a:cubicBezTo>
                  <a:cubicBezTo>
                    <a:pt x="328" y="1516"/>
                    <a:pt x="1" y="2231"/>
                    <a:pt x="212" y="2462"/>
                  </a:cubicBezTo>
                  <a:cubicBezTo>
                    <a:pt x="261" y="2511"/>
                    <a:pt x="330" y="2534"/>
                    <a:pt x="416" y="2534"/>
                  </a:cubicBezTo>
                  <a:cubicBezTo>
                    <a:pt x="741" y="2534"/>
                    <a:pt x="1308" y="2208"/>
                    <a:pt x="1948" y="1691"/>
                  </a:cubicBezTo>
                  <a:cubicBezTo>
                    <a:pt x="2778" y="1035"/>
                    <a:pt x="3375" y="302"/>
                    <a:pt x="3163" y="71"/>
                  </a:cubicBezTo>
                  <a:cubicBezTo>
                    <a:pt x="3116" y="23"/>
                    <a:pt x="3039" y="1"/>
                    <a:pt x="29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74"/>
            <p:cNvSpPr/>
            <p:nvPr/>
          </p:nvSpPr>
          <p:spPr>
            <a:xfrm>
              <a:off x="985863" y="930600"/>
              <a:ext cx="39575" cy="26275"/>
            </a:xfrm>
            <a:custGeom>
              <a:avLst/>
              <a:gdLst/>
              <a:ahLst/>
              <a:cxnLst/>
              <a:rect l="l" t="t" r="r" b="b"/>
              <a:pathLst>
                <a:path w="1583" h="1051" extrusionOk="0">
                  <a:moveTo>
                    <a:pt x="1476" y="0"/>
                  </a:moveTo>
                  <a:cubicBezTo>
                    <a:pt x="1451" y="0"/>
                    <a:pt x="1427" y="10"/>
                    <a:pt x="1408" y="29"/>
                  </a:cubicBezTo>
                  <a:cubicBezTo>
                    <a:pt x="906" y="530"/>
                    <a:pt x="502" y="800"/>
                    <a:pt x="78" y="878"/>
                  </a:cubicBezTo>
                  <a:cubicBezTo>
                    <a:pt x="39" y="878"/>
                    <a:pt x="1" y="935"/>
                    <a:pt x="19" y="973"/>
                  </a:cubicBezTo>
                  <a:cubicBezTo>
                    <a:pt x="19" y="1012"/>
                    <a:pt x="58" y="1050"/>
                    <a:pt x="96" y="1050"/>
                  </a:cubicBezTo>
                  <a:lnTo>
                    <a:pt x="116" y="1050"/>
                  </a:lnTo>
                  <a:cubicBezTo>
                    <a:pt x="559" y="955"/>
                    <a:pt x="1004" y="685"/>
                    <a:pt x="1544" y="145"/>
                  </a:cubicBezTo>
                  <a:cubicBezTo>
                    <a:pt x="1582" y="125"/>
                    <a:pt x="1582" y="68"/>
                    <a:pt x="1544" y="29"/>
                  </a:cubicBezTo>
                  <a:cubicBezTo>
                    <a:pt x="1524" y="10"/>
                    <a:pt x="1500" y="0"/>
                    <a:pt x="14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74"/>
            <p:cNvSpPr/>
            <p:nvPr/>
          </p:nvSpPr>
          <p:spPr>
            <a:xfrm>
              <a:off x="1073288" y="1274450"/>
              <a:ext cx="388975" cy="296925"/>
            </a:xfrm>
            <a:custGeom>
              <a:avLst/>
              <a:gdLst/>
              <a:ahLst/>
              <a:cxnLst/>
              <a:rect l="l" t="t" r="r" b="b"/>
              <a:pathLst>
                <a:path w="15559" h="11877" extrusionOk="0">
                  <a:moveTo>
                    <a:pt x="3091" y="1"/>
                  </a:moveTo>
                  <a:cubicBezTo>
                    <a:pt x="2670" y="1"/>
                    <a:pt x="2370" y="568"/>
                    <a:pt x="2810" y="933"/>
                  </a:cubicBezTo>
                  <a:cubicBezTo>
                    <a:pt x="3658" y="1645"/>
                    <a:pt x="6263" y="2803"/>
                    <a:pt x="8056" y="3440"/>
                  </a:cubicBezTo>
                  <a:cubicBezTo>
                    <a:pt x="8500" y="3594"/>
                    <a:pt x="8500" y="4191"/>
                    <a:pt x="8037" y="4268"/>
                  </a:cubicBezTo>
                  <a:cubicBezTo>
                    <a:pt x="5664" y="4636"/>
                    <a:pt x="3177" y="4906"/>
                    <a:pt x="688" y="5060"/>
                  </a:cubicBezTo>
                  <a:cubicBezTo>
                    <a:pt x="0" y="5098"/>
                    <a:pt x="127" y="6102"/>
                    <a:pt x="823" y="6102"/>
                  </a:cubicBezTo>
                  <a:cubicBezTo>
                    <a:pt x="830" y="6102"/>
                    <a:pt x="836" y="6102"/>
                    <a:pt x="842" y="6101"/>
                  </a:cubicBezTo>
                  <a:cubicBezTo>
                    <a:pt x="3080" y="6063"/>
                    <a:pt x="5684" y="5657"/>
                    <a:pt x="8094" y="5214"/>
                  </a:cubicBezTo>
                  <a:cubicBezTo>
                    <a:pt x="8124" y="5209"/>
                    <a:pt x="8152" y="5207"/>
                    <a:pt x="8181" y="5207"/>
                  </a:cubicBezTo>
                  <a:cubicBezTo>
                    <a:pt x="8598" y="5207"/>
                    <a:pt x="8882" y="5714"/>
                    <a:pt x="8557" y="5986"/>
                  </a:cubicBezTo>
                  <a:lnTo>
                    <a:pt x="8538" y="5986"/>
                  </a:lnTo>
                  <a:cubicBezTo>
                    <a:pt x="6937" y="7259"/>
                    <a:pt x="6127" y="8820"/>
                    <a:pt x="5163" y="10614"/>
                  </a:cubicBezTo>
                  <a:cubicBezTo>
                    <a:pt x="5067" y="10672"/>
                    <a:pt x="4990" y="10769"/>
                    <a:pt x="4951" y="10903"/>
                  </a:cubicBezTo>
                  <a:cubicBezTo>
                    <a:pt x="4931" y="10980"/>
                    <a:pt x="4931" y="11057"/>
                    <a:pt x="4913" y="11116"/>
                  </a:cubicBezTo>
                  <a:cubicBezTo>
                    <a:pt x="4845" y="11505"/>
                    <a:pt x="5246" y="11876"/>
                    <a:pt x="5593" y="11876"/>
                  </a:cubicBezTo>
                  <a:cubicBezTo>
                    <a:pt x="5744" y="11876"/>
                    <a:pt x="5885" y="11806"/>
                    <a:pt x="5973" y="11636"/>
                  </a:cubicBezTo>
                  <a:cubicBezTo>
                    <a:pt x="6918" y="9843"/>
                    <a:pt x="7901" y="7992"/>
                    <a:pt x="9464" y="6699"/>
                  </a:cubicBezTo>
                  <a:cubicBezTo>
                    <a:pt x="11046" y="5407"/>
                    <a:pt x="13051" y="4731"/>
                    <a:pt x="15076" y="4577"/>
                  </a:cubicBezTo>
                  <a:cubicBezTo>
                    <a:pt x="15404" y="4559"/>
                    <a:pt x="15559" y="4134"/>
                    <a:pt x="15384" y="3883"/>
                  </a:cubicBezTo>
                  <a:cubicBezTo>
                    <a:pt x="14960" y="3247"/>
                    <a:pt x="14536" y="2610"/>
                    <a:pt x="14150" y="1993"/>
                  </a:cubicBezTo>
                  <a:cubicBezTo>
                    <a:pt x="14033" y="1817"/>
                    <a:pt x="13839" y="1708"/>
                    <a:pt x="13634" y="1708"/>
                  </a:cubicBezTo>
                  <a:cubicBezTo>
                    <a:pt x="13569" y="1708"/>
                    <a:pt x="13502" y="1719"/>
                    <a:pt x="13437" y="1743"/>
                  </a:cubicBezTo>
                  <a:cubicBezTo>
                    <a:pt x="12304" y="2239"/>
                    <a:pt x="11095" y="2472"/>
                    <a:pt x="9885" y="2472"/>
                  </a:cubicBezTo>
                  <a:cubicBezTo>
                    <a:pt x="7574" y="2472"/>
                    <a:pt x="5257" y="1623"/>
                    <a:pt x="3447" y="141"/>
                  </a:cubicBezTo>
                  <a:cubicBezTo>
                    <a:pt x="3327" y="42"/>
                    <a:pt x="3205" y="1"/>
                    <a:pt x="3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74"/>
            <p:cNvSpPr/>
            <p:nvPr/>
          </p:nvSpPr>
          <p:spPr>
            <a:xfrm>
              <a:off x="1014288" y="988375"/>
              <a:ext cx="426275" cy="404875"/>
            </a:xfrm>
            <a:custGeom>
              <a:avLst/>
              <a:gdLst/>
              <a:ahLst/>
              <a:cxnLst/>
              <a:rect l="l" t="t" r="r" b="b"/>
              <a:pathLst>
                <a:path w="17051" h="16195" extrusionOk="0">
                  <a:moveTo>
                    <a:pt x="93" y="0"/>
                  </a:moveTo>
                  <a:cubicBezTo>
                    <a:pt x="74" y="0"/>
                    <a:pt x="55" y="5"/>
                    <a:pt x="39" y="12"/>
                  </a:cubicBezTo>
                  <a:cubicBezTo>
                    <a:pt x="1" y="51"/>
                    <a:pt x="1" y="109"/>
                    <a:pt x="39" y="148"/>
                  </a:cubicBezTo>
                  <a:cubicBezTo>
                    <a:pt x="4804" y="5412"/>
                    <a:pt x="10166" y="10504"/>
                    <a:pt x="16896" y="16174"/>
                  </a:cubicBezTo>
                  <a:cubicBezTo>
                    <a:pt x="16896" y="16174"/>
                    <a:pt x="16916" y="16194"/>
                    <a:pt x="16954" y="16194"/>
                  </a:cubicBezTo>
                  <a:cubicBezTo>
                    <a:pt x="16973" y="16194"/>
                    <a:pt x="16993" y="16174"/>
                    <a:pt x="17011" y="16156"/>
                  </a:cubicBezTo>
                  <a:cubicBezTo>
                    <a:pt x="17050" y="16117"/>
                    <a:pt x="17032" y="16059"/>
                    <a:pt x="17011" y="16040"/>
                  </a:cubicBezTo>
                  <a:cubicBezTo>
                    <a:pt x="10281" y="10370"/>
                    <a:pt x="4938" y="5278"/>
                    <a:pt x="155" y="32"/>
                  </a:cubicBezTo>
                  <a:cubicBezTo>
                    <a:pt x="144" y="10"/>
                    <a:pt x="119" y="0"/>
                    <a:pt x="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74"/>
            <p:cNvSpPr/>
            <p:nvPr/>
          </p:nvSpPr>
          <p:spPr>
            <a:xfrm>
              <a:off x="660388" y="1172800"/>
              <a:ext cx="1071400" cy="866300"/>
            </a:xfrm>
            <a:custGeom>
              <a:avLst/>
              <a:gdLst/>
              <a:ahLst/>
              <a:cxnLst/>
              <a:rect l="l" t="t" r="r" b="b"/>
              <a:pathLst>
                <a:path w="42856" h="34652" extrusionOk="0">
                  <a:moveTo>
                    <a:pt x="13089" y="1"/>
                  </a:moveTo>
                  <a:cubicBezTo>
                    <a:pt x="11250" y="1"/>
                    <a:pt x="9444" y="627"/>
                    <a:pt x="8101" y="1970"/>
                  </a:cubicBezTo>
                  <a:cubicBezTo>
                    <a:pt x="1" y="10032"/>
                    <a:pt x="5652" y="20621"/>
                    <a:pt x="12673" y="26695"/>
                  </a:cubicBezTo>
                  <a:cubicBezTo>
                    <a:pt x="16548" y="30047"/>
                    <a:pt x="24484" y="34652"/>
                    <a:pt x="31366" y="34652"/>
                  </a:cubicBezTo>
                  <a:cubicBezTo>
                    <a:pt x="34622" y="34652"/>
                    <a:pt x="37643" y="33621"/>
                    <a:pt x="39885" y="30938"/>
                  </a:cubicBezTo>
                  <a:cubicBezTo>
                    <a:pt x="42855" y="27371"/>
                    <a:pt x="41178" y="22915"/>
                    <a:pt x="38015" y="20235"/>
                  </a:cubicBezTo>
                  <a:cubicBezTo>
                    <a:pt x="36204" y="18698"/>
                    <a:pt x="34458" y="18282"/>
                    <a:pt x="33097" y="18282"/>
                  </a:cubicBezTo>
                  <a:cubicBezTo>
                    <a:pt x="31487" y="18282"/>
                    <a:pt x="30416" y="18865"/>
                    <a:pt x="30416" y="18865"/>
                  </a:cubicBezTo>
                  <a:cubicBezTo>
                    <a:pt x="30416" y="18865"/>
                    <a:pt x="31882" y="15586"/>
                    <a:pt x="28603" y="12520"/>
                  </a:cubicBezTo>
                  <a:cubicBezTo>
                    <a:pt x="26654" y="10708"/>
                    <a:pt x="24644" y="10337"/>
                    <a:pt x="23326" y="10337"/>
                  </a:cubicBezTo>
                  <a:cubicBezTo>
                    <a:pt x="22414" y="10337"/>
                    <a:pt x="21833" y="10515"/>
                    <a:pt x="21833" y="10515"/>
                  </a:cubicBezTo>
                  <a:cubicBezTo>
                    <a:pt x="22663" y="7583"/>
                    <a:pt x="21139" y="4786"/>
                    <a:pt x="19210" y="2664"/>
                  </a:cubicBezTo>
                  <a:cubicBezTo>
                    <a:pt x="17649" y="943"/>
                    <a:pt x="15344" y="1"/>
                    <a:pt x="130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74"/>
            <p:cNvSpPr/>
            <p:nvPr/>
          </p:nvSpPr>
          <p:spPr>
            <a:xfrm>
              <a:off x="789613" y="1349325"/>
              <a:ext cx="258950" cy="506300"/>
            </a:xfrm>
            <a:custGeom>
              <a:avLst/>
              <a:gdLst/>
              <a:ahLst/>
              <a:cxnLst/>
              <a:rect l="l" t="t" r="r" b="b"/>
              <a:pathLst>
                <a:path w="10358" h="20252" extrusionOk="0">
                  <a:moveTo>
                    <a:pt x="830" y="1"/>
                  </a:moveTo>
                  <a:cubicBezTo>
                    <a:pt x="772" y="1"/>
                    <a:pt x="733" y="39"/>
                    <a:pt x="715" y="78"/>
                  </a:cubicBezTo>
                  <a:cubicBezTo>
                    <a:pt x="0" y="4398"/>
                    <a:pt x="560" y="8178"/>
                    <a:pt x="2392" y="11688"/>
                  </a:cubicBezTo>
                  <a:cubicBezTo>
                    <a:pt x="3973" y="14678"/>
                    <a:pt x="6519" y="17474"/>
                    <a:pt x="10204" y="20233"/>
                  </a:cubicBezTo>
                  <a:cubicBezTo>
                    <a:pt x="10204" y="20233"/>
                    <a:pt x="10222" y="20251"/>
                    <a:pt x="10242" y="20251"/>
                  </a:cubicBezTo>
                  <a:cubicBezTo>
                    <a:pt x="10281" y="20251"/>
                    <a:pt x="10299" y="20233"/>
                    <a:pt x="10319" y="20213"/>
                  </a:cubicBezTo>
                  <a:cubicBezTo>
                    <a:pt x="10358" y="20174"/>
                    <a:pt x="10338" y="20117"/>
                    <a:pt x="10299" y="20079"/>
                  </a:cubicBezTo>
                  <a:cubicBezTo>
                    <a:pt x="6655" y="17358"/>
                    <a:pt x="4109" y="14581"/>
                    <a:pt x="2546" y="11592"/>
                  </a:cubicBezTo>
                  <a:cubicBezTo>
                    <a:pt x="733" y="8139"/>
                    <a:pt x="193" y="4379"/>
                    <a:pt x="887" y="116"/>
                  </a:cubicBezTo>
                  <a:cubicBezTo>
                    <a:pt x="908" y="59"/>
                    <a:pt x="869" y="2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74"/>
            <p:cNvSpPr/>
            <p:nvPr/>
          </p:nvSpPr>
          <p:spPr>
            <a:xfrm>
              <a:off x="1130013" y="1441725"/>
              <a:ext cx="70925" cy="104850"/>
            </a:xfrm>
            <a:custGeom>
              <a:avLst/>
              <a:gdLst/>
              <a:ahLst/>
              <a:cxnLst/>
              <a:rect l="l" t="t" r="r" b="b"/>
              <a:pathLst>
                <a:path w="2837" h="4194" extrusionOk="0">
                  <a:moveTo>
                    <a:pt x="2728" y="1"/>
                  </a:moveTo>
                  <a:cubicBezTo>
                    <a:pt x="2695" y="1"/>
                    <a:pt x="2662" y="22"/>
                    <a:pt x="2662" y="66"/>
                  </a:cubicBezTo>
                  <a:cubicBezTo>
                    <a:pt x="1911" y="1975"/>
                    <a:pt x="1081" y="3248"/>
                    <a:pt x="39" y="4019"/>
                  </a:cubicBezTo>
                  <a:cubicBezTo>
                    <a:pt x="1" y="4058"/>
                    <a:pt x="1" y="4116"/>
                    <a:pt x="21" y="4155"/>
                  </a:cubicBezTo>
                  <a:cubicBezTo>
                    <a:pt x="39" y="4173"/>
                    <a:pt x="59" y="4193"/>
                    <a:pt x="98" y="4193"/>
                  </a:cubicBezTo>
                  <a:cubicBezTo>
                    <a:pt x="116" y="4193"/>
                    <a:pt x="136" y="4173"/>
                    <a:pt x="155" y="4173"/>
                  </a:cubicBezTo>
                  <a:cubicBezTo>
                    <a:pt x="1216" y="3363"/>
                    <a:pt x="2065" y="2072"/>
                    <a:pt x="2816" y="123"/>
                  </a:cubicBezTo>
                  <a:cubicBezTo>
                    <a:pt x="2836" y="66"/>
                    <a:pt x="2816" y="28"/>
                    <a:pt x="2759" y="8"/>
                  </a:cubicBezTo>
                  <a:cubicBezTo>
                    <a:pt x="2750" y="3"/>
                    <a:pt x="2739" y="1"/>
                    <a:pt x="2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74"/>
            <p:cNvSpPr/>
            <p:nvPr/>
          </p:nvSpPr>
          <p:spPr>
            <a:xfrm>
              <a:off x="1360988" y="1645375"/>
              <a:ext cx="59825" cy="77675"/>
            </a:xfrm>
            <a:custGeom>
              <a:avLst/>
              <a:gdLst/>
              <a:ahLst/>
              <a:cxnLst/>
              <a:rect l="l" t="t" r="r" b="b"/>
              <a:pathLst>
                <a:path w="2393" h="3107" extrusionOk="0">
                  <a:moveTo>
                    <a:pt x="2315" y="0"/>
                  </a:moveTo>
                  <a:cubicBezTo>
                    <a:pt x="2276" y="0"/>
                    <a:pt x="2218" y="20"/>
                    <a:pt x="2218" y="78"/>
                  </a:cubicBezTo>
                  <a:cubicBezTo>
                    <a:pt x="1832" y="1350"/>
                    <a:pt x="906" y="2238"/>
                    <a:pt x="39" y="2932"/>
                  </a:cubicBezTo>
                  <a:cubicBezTo>
                    <a:pt x="1" y="2971"/>
                    <a:pt x="1" y="3029"/>
                    <a:pt x="39" y="3068"/>
                  </a:cubicBezTo>
                  <a:cubicBezTo>
                    <a:pt x="58" y="3086"/>
                    <a:pt x="78" y="3106"/>
                    <a:pt x="96" y="3106"/>
                  </a:cubicBezTo>
                  <a:cubicBezTo>
                    <a:pt x="116" y="3106"/>
                    <a:pt x="135" y="3086"/>
                    <a:pt x="155" y="3086"/>
                  </a:cubicBezTo>
                  <a:cubicBezTo>
                    <a:pt x="1042" y="2353"/>
                    <a:pt x="1986" y="1448"/>
                    <a:pt x="2372" y="116"/>
                  </a:cubicBezTo>
                  <a:cubicBezTo>
                    <a:pt x="2392" y="78"/>
                    <a:pt x="2372" y="20"/>
                    <a:pt x="2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74"/>
            <p:cNvSpPr/>
            <p:nvPr/>
          </p:nvSpPr>
          <p:spPr>
            <a:xfrm>
              <a:off x="1486363" y="1832950"/>
              <a:ext cx="179850" cy="167825"/>
            </a:xfrm>
            <a:custGeom>
              <a:avLst/>
              <a:gdLst/>
              <a:ahLst/>
              <a:cxnLst/>
              <a:rect l="l" t="t" r="r" b="b"/>
              <a:pathLst>
                <a:path w="7194" h="6713" extrusionOk="0">
                  <a:moveTo>
                    <a:pt x="7116" y="1"/>
                  </a:moveTo>
                  <a:cubicBezTo>
                    <a:pt x="7059" y="1"/>
                    <a:pt x="7020" y="19"/>
                    <a:pt x="7020" y="78"/>
                  </a:cubicBezTo>
                  <a:cubicBezTo>
                    <a:pt x="6267" y="4282"/>
                    <a:pt x="3934" y="6461"/>
                    <a:pt x="96" y="6538"/>
                  </a:cubicBezTo>
                  <a:cubicBezTo>
                    <a:pt x="39" y="6538"/>
                    <a:pt x="0" y="6577"/>
                    <a:pt x="0" y="6635"/>
                  </a:cubicBezTo>
                  <a:cubicBezTo>
                    <a:pt x="0" y="6674"/>
                    <a:pt x="39" y="6712"/>
                    <a:pt x="96" y="6712"/>
                  </a:cubicBezTo>
                  <a:cubicBezTo>
                    <a:pt x="4030" y="6635"/>
                    <a:pt x="6422" y="4416"/>
                    <a:pt x="7193" y="96"/>
                  </a:cubicBezTo>
                  <a:cubicBezTo>
                    <a:pt x="7193" y="58"/>
                    <a:pt x="7155" y="19"/>
                    <a:pt x="7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1" name="Google Shape;2451;p74"/>
          <p:cNvGrpSpPr/>
          <p:nvPr/>
        </p:nvGrpSpPr>
        <p:grpSpPr>
          <a:xfrm>
            <a:off x="-286931" y="2567880"/>
            <a:ext cx="1274169" cy="1044434"/>
            <a:chOff x="1245569" y="-113832"/>
            <a:chExt cx="1274169" cy="1044434"/>
          </a:xfrm>
        </p:grpSpPr>
        <p:sp>
          <p:nvSpPr>
            <p:cNvPr id="2452" name="Google Shape;2452;p74"/>
            <p:cNvSpPr/>
            <p:nvPr/>
          </p:nvSpPr>
          <p:spPr>
            <a:xfrm rot="-653651">
              <a:off x="1656362" y="-76832"/>
              <a:ext cx="436885" cy="475461"/>
            </a:xfrm>
            <a:custGeom>
              <a:avLst/>
              <a:gdLst/>
              <a:ahLst/>
              <a:cxnLst/>
              <a:rect l="l" t="t" r="r" b="b"/>
              <a:pathLst>
                <a:path w="17475" h="19018" extrusionOk="0">
                  <a:moveTo>
                    <a:pt x="6463" y="1"/>
                  </a:moveTo>
                  <a:cubicBezTo>
                    <a:pt x="6520" y="3704"/>
                    <a:pt x="6828" y="7157"/>
                    <a:pt x="7388" y="10377"/>
                  </a:cubicBezTo>
                  <a:cubicBezTo>
                    <a:pt x="5054" y="11824"/>
                    <a:pt x="2585" y="12884"/>
                    <a:pt x="1" y="13598"/>
                  </a:cubicBezTo>
                  <a:lnTo>
                    <a:pt x="618" y="15854"/>
                  </a:lnTo>
                  <a:cubicBezTo>
                    <a:pt x="3840" y="15604"/>
                    <a:pt x="6771" y="14928"/>
                    <a:pt x="9181" y="13521"/>
                  </a:cubicBezTo>
                  <a:cubicBezTo>
                    <a:pt x="10261" y="15373"/>
                    <a:pt x="12287" y="17204"/>
                    <a:pt x="14563" y="19017"/>
                  </a:cubicBezTo>
                  <a:lnTo>
                    <a:pt x="17474" y="15931"/>
                  </a:lnTo>
                  <a:cubicBezTo>
                    <a:pt x="14794" y="14543"/>
                    <a:pt x="12730" y="13193"/>
                    <a:pt x="10821" y="10647"/>
                  </a:cubicBezTo>
                  <a:cubicBezTo>
                    <a:pt x="11554" y="7311"/>
                    <a:pt x="12151" y="3917"/>
                    <a:pt x="12210" y="463"/>
                  </a:cubicBezTo>
                  <a:lnTo>
                    <a:pt x="6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74"/>
            <p:cNvSpPr/>
            <p:nvPr/>
          </p:nvSpPr>
          <p:spPr>
            <a:xfrm rot="-653651">
              <a:off x="1773818" y="-83671"/>
              <a:ext cx="144678" cy="33276"/>
            </a:xfrm>
            <a:custGeom>
              <a:avLst/>
              <a:gdLst/>
              <a:ahLst/>
              <a:cxnLst/>
              <a:rect l="l" t="t" r="r" b="b"/>
              <a:pathLst>
                <a:path w="5787" h="1331" extrusionOk="0">
                  <a:moveTo>
                    <a:pt x="1661" y="0"/>
                  </a:moveTo>
                  <a:cubicBezTo>
                    <a:pt x="706" y="0"/>
                    <a:pt x="46" y="107"/>
                    <a:pt x="21" y="327"/>
                  </a:cubicBezTo>
                  <a:cubicBezTo>
                    <a:pt x="0" y="655"/>
                    <a:pt x="1235" y="1157"/>
                    <a:pt x="2991" y="1291"/>
                  </a:cubicBezTo>
                  <a:cubicBezTo>
                    <a:pt x="3299" y="1318"/>
                    <a:pt x="3584" y="1330"/>
                    <a:pt x="3844" y="1330"/>
                  </a:cubicBezTo>
                  <a:cubicBezTo>
                    <a:pt x="5067" y="1330"/>
                    <a:pt x="5751" y="1060"/>
                    <a:pt x="5768" y="789"/>
                  </a:cubicBezTo>
                  <a:cubicBezTo>
                    <a:pt x="5786" y="462"/>
                    <a:pt x="4996" y="211"/>
                    <a:pt x="3241" y="77"/>
                  </a:cubicBezTo>
                  <a:cubicBezTo>
                    <a:pt x="2670" y="26"/>
                    <a:pt x="2130" y="0"/>
                    <a:pt x="16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74"/>
            <p:cNvSpPr/>
            <p:nvPr/>
          </p:nvSpPr>
          <p:spPr>
            <a:xfrm rot="-653651">
              <a:off x="1770569" y="-79622"/>
              <a:ext cx="84877" cy="12200"/>
            </a:xfrm>
            <a:custGeom>
              <a:avLst/>
              <a:gdLst/>
              <a:ahLst/>
              <a:cxnLst/>
              <a:rect l="l" t="t" r="r" b="b"/>
              <a:pathLst>
                <a:path w="3395" h="488" extrusionOk="0">
                  <a:moveTo>
                    <a:pt x="1783" y="0"/>
                  </a:moveTo>
                  <a:cubicBezTo>
                    <a:pt x="910" y="0"/>
                    <a:pt x="34" y="82"/>
                    <a:pt x="0" y="411"/>
                  </a:cubicBezTo>
                  <a:cubicBezTo>
                    <a:pt x="0" y="449"/>
                    <a:pt x="39" y="488"/>
                    <a:pt x="78" y="488"/>
                  </a:cubicBezTo>
                  <a:cubicBezTo>
                    <a:pt x="116" y="488"/>
                    <a:pt x="155" y="469"/>
                    <a:pt x="173" y="411"/>
                  </a:cubicBezTo>
                  <a:cubicBezTo>
                    <a:pt x="173" y="288"/>
                    <a:pt x="674" y="166"/>
                    <a:pt x="1717" y="166"/>
                  </a:cubicBezTo>
                  <a:cubicBezTo>
                    <a:pt x="2150" y="166"/>
                    <a:pt x="2676" y="187"/>
                    <a:pt x="3298" y="238"/>
                  </a:cubicBezTo>
                  <a:cubicBezTo>
                    <a:pt x="3336" y="238"/>
                    <a:pt x="3375" y="199"/>
                    <a:pt x="3395" y="161"/>
                  </a:cubicBezTo>
                  <a:cubicBezTo>
                    <a:pt x="3395" y="122"/>
                    <a:pt x="3356" y="83"/>
                    <a:pt x="3318" y="63"/>
                  </a:cubicBezTo>
                  <a:cubicBezTo>
                    <a:pt x="3000" y="40"/>
                    <a:pt x="2392" y="0"/>
                    <a:pt x="1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74"/>
            <p:cNvSpPr/>
            <p:nvPr/>
          </p:nvSpPr>
          <p:spPr>
            <a:xfrm rot="-653651">
              <a:off x="1314474" y="97269"/>
              <a:ext cx="585888" cy="785043"/>
            </a:xfrm>
            <a:custGeom>
              <a:avLst/>
              <a:gdLst/>
              <a:ahLst/>
              <a:cxnLst/>
              <a:rect l="l" t="t" r="r" b="b"/>
              <a:pathLst>
                <a:path w="23435" h="31401" extrusionOk="0">
                  <a:moveTo>
                    <a:pt x="13405" y="0"/>
                  </a:moveTo>
                  <a:cubicBezTo>
                    <a:pt x="10917" y="21"/>
                    <a:pt x="8448" y="1371"/>
                    <a:pt x="6771" y="3261"/>
                  </a:cubicBezTo>
                  <a:cubicBezTo>
                    <a:pt x="4552" y="5729"/>
                    <a:pt x="3454" y="8988"/>
                    <a:pt x="2546" y="12151"/>
                  </a:cubicBezTo>
                  <a:cubicBezTo>
                    <a:pt x="1428" y="16067"/>
                    <a:pt x="676" y="20078"/>
                    <a:pt x="271" y="24147"/>
                  </a:cubicBezTo>
                  <a:cubicBezTo>
                    <a:pt x="98" y="25903"/>
                    <a:pt x="1" y="27734"/>
                    <a:pt x="849" y="29355"/>
                  </a:cubicBezTo>
                  <a:cubicBezTo>
                    <a:pt x="1255" y="30126"/>
                    <a:pt x="1891" y="30802"/>
                    <a:pt x="2701" y="31149"/>
                  </a:cubicBezTo>
                  <a:cubicBezTo>
                    <a:pt x="3125" y="31326"/>
                    <a:pt x="3538" y="31401"/>
                    <a:pt x="3941" y="31401"/>
                  </a:cubicBezTo>
                  <a:cubicBezTo>
                    <a:pt x="5335" y="31401"/>
                    <a:pt x="6622" y="30513"/>
                    <a:pt x="7908" y="29915"/>
                  </a:cubicBezTo>
                  <a:cubicBezTo>
                    <a:pt x="10011" y="28912"/>
                    <a:pt x="12382" y="28642"/>
                    <a:pt x="14543" y="27812"/>
                  </a:cubicBezTo>
                  <a:cubicBezTo>
                    <a:pt x="18207" y="26404"/>
                    <a:pt x="21177" y="23299"/>
                    <a:pt x="22316" y="19557"/>
                  </a:cubicBezTo>
                  <a:cubicBezTo>
                    <a:pt x="23434" y="15815"/>
                    <a:pt x="22643" y="11515"/>
                    <a:pt x="20136" y="8507"/>
                  </a:cubicBezTo>
                  <a:cubicBezTo>
                    <a:pt x="19114" y="7291"/>
                    <a:pt x="17803" y="6231"/>
                    <a:pt x="17263" y="4726"/>
                  </a:cubicBezTo>
                  <a:cubicBezTo>
                    <a:pt x="16934" y="3819"/>
                    <a:pt x="16433" y="2469"/>
                    <a:pt x="15815" y="1389"/>
                  </a:cubicBezTo>
                  <a:cubicBezTo>
                    <a:pt x="15314" y="541"/>
                    <a:pt x="14388" y="0"/>
                    <a:pt x="13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74"/>
            <p:cNvSpPr/>
            <p:nvPr/>
          </p:nvSpPr>
          <p:spPr>
            <a:xfrm rot="-653651">
              <a:off x="1386895" y="283843"/>
              <a:ext cx="457110" cy="130478"/>
            </a:xfrm>
            <a:custGeom>
              <a:avLst/>
              <a:gdLst/>
              <a:ahLst/>
              <a:cxnLst/>
              <a:rect l="l" t="t" r="r" b="b"/>
              <a:pathLst>
                <a:path w="18284" h="5219" extrusionOk="0">
                  <a:moveTo>
                    <a:pt x="95" y="1"/>
                  </a:moveTo>
                  <a:cubicBezTo>
                    <a:pt x="80" y="1"/>
                    <a:pt x="65" y="5"/>
                    <a:pt x="57" y="13"/>
                  </a:cubicBezTo>
                  <a:cubicBezTo>
                    <a:pt x="19" y="52"/>
                    <a:pt x="0" y="110"/>
                    <a:pt x="39" y="129"/>
                  </a:cubicBezTo>
                  <a:cubicBezTo>
                    <a:pt x="2063" y="2810"/>
                    <a:pt x="5285" y="4469"/>
                    <a:pt x="9296" y="5027"/>
                  </a:cubicBezTo>
                  <a:cubicBezTo>
                    <a:pt x="10258" y="5154"/>
                    <a:pt x="11268" y="5219"/>
                    <a:pt x="12321" y="5219"/>
                  </a:cubicBezTo>
                  <a:cubicBezTo>
                    <a:pt x="14161" y="5219"/>
                    <a:pt x="16133" y="5020"/>
                    <a:pt x="18207" y="4603"/>
                  </a:cubicBezTo>
                  <a:cubicBezTo>
                    <a:pt x="18245" y="4603"/>
                    <a:pt x="18284" y="4565"/>
                    <a:pt x="18284" y="4526"/>
                  </a:cubicBezTo>
                  <a:cubicBezTo>
                    <a:pt x="18284" y="4487"/>
                    <a:pt x="18264" y="4449"/>
                    <a:pt x="18207" y="4449"/>
                  </a:cubicBezTo>
                  <a:lnTo>
                    <a:pt x="18186" y="4449"/>
                  </a:lnTo>
                  <a:cubicBezTo>
                    <a:pt x="16130" y="4855"/>
                    <a:pt x="14171" y="5056"/>
                    <a:pt x="12339" y="5056"/>
                  </a:cubicBezTo>
                  <a:cubicBezTo>
                    <a:pt x="6954" y="5056"/>
                    <a:pt x="2658" y="3328"/>
                    <a:pt x="154" y="33"/>
                  </a:cubicBezTo>
                  <a:cubicBezTo>
                    <a:pt x="143" y="10"/>
                    <a:pt x="118"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74"/>
            <p:cNvSpPr/>
            <p:nvPr/>
          </p:nvSpPr>
          <p:spPr>
            <a:xfrm rot="-653651">
              <a:off x="1374331" y="644417"/>
              <a:ext cx="278731" cy="194054"/>
            </a:xfrm>
            <a:custGeom>
              <a:avLst/>
              <a:gdLst/>
              <a:ahLst/>
              <a:cxnLst/>
              <a:rect l="l" t="t" r="r" b="b"/>
              <a:pathLst>
                <a:path w="11149" h="7762" extrusionOk="0">
                  <a:moveTo>
                    <a:pt x="92" y="0"/>
                  </a:moveTo>
                  <a:cubicBezTo>
                    <a:pt x="80" y="0"/>
                    <a:pt x="68" y="3"/>
                    <a:pt x="58" y="8"/>
                  </a:cubicBezTo>
                  <a:cubicBezTo>
                    <a:pt x="19" y="8"/>
                    <a:pt x="1" y="65"/>
                    <a:pt x="19" y="104"/>
                  </a:cubicBezTo>
                  <a:cubicBezTo>
                    <a:pt x="1524" y="4308"/>
                    <a:pt x="5072" y="6970"/>
                    <a:pt x="10068" y="7646"/>
                  </a:cubicBezTo>
                  <a:cubicBezTo>
                    <a:pt x="10415" y="7684"/>
                    <a:pt x="10781" y="7723"/>
                    <a:pt x="11148" y="7761"/>
                  </a:cubicBezTo>
                  <a:lnTo>
                    <a:pt x="11148" y="7587"/>
                  </a:lnTo>
                  <a:cubicBezTo>
                    <a:pt x="5651" y="7163"/>
                    <a:pt x="1755" y="4483"/>
                    <a:pt x="173" y="47"/>
                  </a:cubicBezTo>
                  <a:cubicBezTo>
                    <a:pt x="160" y="19"/>
                    <a:pt x="125"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74"/>
            <p:cNvSpPr/>
            <p:nvPr/>
          </p:nvSpPr>
          <p:spPr>
            <a:xfrm rot="-653651">
              <a:off x="1645338" y="625353"/>
              <a:ext cx="214605" cy="130878"/>
            </a:xfrm>
            <a:custGeom>
              <a:avLst/>
              <a:gdLst/>
              <a:ahLst/>
              <a:cxnLst/>
              <a:rect l="l" t="t" r="r" b="b"/>
              <a:pathLst>
                <a:path w="8584" h="5235" extrusionOk="0">
                  <a:moveTo>
                    <a:pt x="8494" y="0"/>
                  </a:moveTo>
                  <a:cubicBezTo>
                    <a:pt x="8467" y="0"/>
                    <a:pt x="8443" y="19"/>
                    <a:pt x="8429" y="47"/>
                  </a:cubicBezTo>
                  <a:cubicBezTo>
                    <a:pt x="6635" y="2920"/>
                    <a:pt x="3993" y="4501"/>
                    <a:pt x="77" y="5061"/>
                  </a:cubicBezTo>
                  <a:cubicBezTo>
                    <a:pt x="39" y="5061"/>
                    <a:pt x="0" y="5118"/>
                    <a:pt x="20" y="5157"/>
                  </a:cubicBezTo>
                  <a:cubicBezTo>
                    <a:pt x="20" y="5196"/>
                    <a:pt x="59" y="5216"/>
                    <a:pt x="77" y="5234"/>
                  </a:cubicBezTo>
                  <a:lnTo>
                    <a:pt x="97" y="5234"/>
                  </a:lnTo>
                  <a:cubicBezTo>
                    <a:pt x="4070" y="4656"/>
                    <a:pt x="6750" y="3035"/>
                    <a:pt x="8563" y="124"/>
                  </a:cubicBezTo>
                  <a:cubicBezTo>
                    <a:pt x="8583" y="85"/>
                    <a:pt x="8563" y="27"/>
                    <a:pt x="8525" y="8"/>
                  </a:cubicBezTo>
                  <a:cubicBezTo>
                    <a:pt x="8514" y="3"/>
                    <a:pt x="8504" y="0"/>
                    <a:pt x="8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74"/>
            <p:cNvSpPr/>
            <p:nvPr/>
          </p:nvSpPr>
          <p:spPr>
            <a:xfrm rot="-653651">
              <a:off x="1892267" y="19498"/>
              <a:ext cx="554037" cy="829919"/>
            </a:xfrm>
            <a:custGeom>
              <a:avLst/>
              <a:gdLst/>
              <a:ahLst/>
              <a:cxnLst/>
              <a:rect l="l" t="t" r="r" b="b"/>
              <a:pathLst>
                <a:path w="22161" h="33196" extrusionOk="0">
                  <a:moveTo>
                    <a:pt x="12215" y="0"/>
                  </a:moveTo>
                  <a:cubicBezTo>
                    <a:pt x="11382" y="0"/>
                    <a:pt x="10567" y="394"/>
                    <a:pt x="10030" y="1062"/>
                  </a:cubicBezTo>
                  <a:cubicBezTo>
                    <a:pt x="9220" y="2026"/>
                    <a:pt x="8505" y="3299"/>
                    <a:pt x="8024" y="4168"/>
                  </a:cubicBezTo>
                  <a:cubicBezTo>
                    <a:pt x="7232" y="5575"/>
                    <a:pt x="5748" y="6423"/>
                    <a:pt x="4514" y="7485"/>
                  </a:cubicBezTo>
                  <a:cubicBezTo>
                    <a:pt x="1505" y="10088"/>
                    <a:pt x="1" y="14292"/>
                    <a:pt x="521" y="18247"/>
                  </a:cubicBezTo>
                  <a:cubicBezTo>
                    <a:pt x="1042" y="22181"/>
                    <a:pt x="3529" y="25807"/>
                    <a:pt x="6962" y="27813"/>
                  </a:cubicBezTo>
                  <a:cubicBezTo>
                    <a:pt x="9007" y="29009"/>
                    <a:pt x="11341" y="29664"/>
                    <a:pt x="13288" y="31014"/>
                  </a:cubicBezTo>
                  <a:cubicBezTo>
                    <a:pt x="14623" y="31931"/>
                    <a:pt x="15900" y="33196"/>
                    <a:pt x="17532" y="33196"/>
                  </a:cubicBezTo>
                  <a:cubicBezTo>
                    <a:pt x="17786" y="33196"/>
                    <a:pt x="18050" y="33165"/>
                    <a:pt x="18323" y="33097"/>
                  </a:cubicBezTo>
                  <a:cubicBezTo>
                    <a:pt x="19210" y="32884"/>
                    <a:pt x="19943" y="32326"/>
                    <a:pt x="20483" y="31611"/>
                  </a:cubicBezTo>
                  <a:cubicBezTo>
                    <a:pt x="21602" y="30127"/>
                    <a:pt x="21795" y="28256"/>
                    <a:pt x="21910" y="26463"/>
                  </a:cubicBezTo>
                  <a:cubicBezTo>
                    <a:pt x="22160" y="22315"/>
                    <a:pt x="22065" y="18170"/>
                    <a:pt x="21602" y="14042"/>
                  </a:cubicBezTo>
                  <a:cubicBezTo>
                    <a:pt x="21216" y="10705"/>
                    <a:pt x="20617" y="7253"/>
                    <a:pt x="18824" y="4418"/>
                  </a:cubicBezTo>
                  <a:cubicBezTo>
                    <a:pt x="17436" y="2239"/>
                    <a:pt x="15179" y="465"/>
                    <a:pt x="12671" y="40"/>
                  </a:cubicBezTo>
                  <a:cubicBezTo>
                    <a:pt x="12520" y="13"/>
                    <a:pt x="12367" y="0"/>
                    <a:pt x="122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74"/>
            <p:cNvSpPr/>
            <p:nvPr/>
          </p:nvSpPr>
          <p:spPr>
            <a:xfrm rot="-653651">
              <a:off x="1914426" y="173699"/>
              <a:ext cx="435910" cy="130278"/>
            </a:xfrm>
            <a:custGeom>
              <a:avLst/>
              <a:gdLst/>
              <a:ahLst/>
              <a:cxnLst/>
              <a:rect l="l" t="t" r="r" b="b"/>
              <a:pathLst>
                <a:path w="17436" h="5211" extrusionOk="0">
                  <a:moveTo>
                    <a:pt x="17346" y="0"/>
                  </a:moveTo>
                  <a:cubicBezTo>
                    <a:pt x="17318" y="0"/>
                    <a:pt x="17289" y="18"/>
                    <a:pt x="17261" y="46"/>
                  </a:cubicBezTo>
                  <a:cubicBezTo>
                    <a:pt x="15487" y="3339"/>
                    <a:pt x="12083" y="5044"/>
                    <a:pt x="7647" y="5044"/>
                  </a:cubicBezTo>
                  <a:cubicBezTo>
                    <a:pt x="5380" y="5044"/>
                    <a:pt x="2843" y="4599"/>
                    <a:pt x="116" y="3692"/>
                  </a:cubicBezTo>
                  <a:cubicBezTo>
                    <a:pt x="106" y="3687"/>
                    <a:pt x="97" y="3685"/>
                    <a:pt x="87" y="3685"/>
                  </a:cubicBezTo>
                  <a:cubicBezTo>
                    <a:pt x="59" y="3685"/>
                    <a:pt x="34" y="3707"/>
                    <a:pt x="19" y="3749"/>
                  </a:cubicBezTo>
                  <a:cubicBezTo>
                    <a:pt x="0" y="3788"/>
                    <a:pt x="39" y="3826"/>
                    <a:pt x="77" y="3846"/>
                  </a:cubicBezTo>
                  <a:cubicBezTo>
                    <a:pt x="1793" y="4425"/>
                    <a:pt x="3452" y="4811"/>
                    <a:pt x="4995" y="5022"/>
                  </a:cubicBezTo>
                  <a:cubicBezTo>
                    <a:pt x="5915" y="5148"/>
                    <a:pt x="6802" y="5210"/>
                    <a:pt x="7652" y="5210"/>
                  </a:cubicBezTo>
                  <a:cubicBezTo>
                    <a:pt x="12145" y="5210"/>
                    <a:pt x="15599" y="3465"/>
                    <a:pt x="17415" y="123"/>
                  </a:cubicBezTo>
                  <a:cubicBezTo>
                    <a:pt x="17435" y="85"/>
                    <a:pt x="17415" y="28"/>
                    <a:pt x="17377" y="8"/>
                  </a:cubicBezTo>
                  <a:cubicBezTo>
                    <a:pt x="17366" y="3"/>
                    <a:pt x="17356" y="0"/>
                    <a:pt x="17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74"/>
            <p:cNvSpPr/>
            <p:nvPr/>
          </p:nvSpPr>
          <p:spPr>
            <a:xfrm rot="-653651">
              <a:off x="2131967" y="634650"/>
              <a:ext cx="359733" cy="83752"/>
            </a:xfrm>
            <a:custGeom>
              <a:avLst/>
              <a:gdLst/>
              <a:ahLst/>
              <a:cxnLst/>
              <a:rect l="l" t="t" r="r" b="b"/>
              <a:pathLst>
                <a:path w="14389" h="3350" extrusionOk="0">
                  <a:moveTo>
                    <a:pt x="14316" y="1"/>
                  </a:moveTo>
                  <a:cubicBezTo>
                    <a:pt x="14284" y="1"/>
                    <a:pt x="14249" y="18"/>
                    <a:pt x="14234" y="47"/>
                  </a:cubicBezTo>
                  <a:cubicBezTo>
                    <a:pt x="13204" y="1808"/>
                    <a:pt x="9125" y="3197"/>
                    <a:pt x="4716" y="3197"/>
                  </a:cubicBezTo>
                  <a:cubicBezTo>
                    <a:pt x="3185" y="3197"/>
                    <a:pt x="1614" y="3029"/>
                    <a:pt x="117" y="2651"/>
                  </a:cubicBezTo>
                  <a:cubicBezTo>
                    <a:pt x="59" y="2651"/>
                    <a:pt x="21" y="2670"/>
                    <a:pt x="21" y="2708"/>
                  </a:cubicBezTo>
                  <a:cubicBezTo>
                    <a:pt x="1" y="2767"/>
                    <a:pt x="39" y="2805"/>
                    <a:pt x="78" y="2805"/>
                  </a:cubicBezTo>
                  <a:cubicBezTo>
                    <a:pt x="695" y="2978"/>
                    <a:pt x="1332" y="3094"/>
                    <a:pt x="1988" y="3171"/>
                  </a:cubicBezTo>
                  <a:cubicBezTo>
                    <a:pt x="2883" y="3293"/>
                    <a:pt x="3789" y="3350"/>
                    <a:pt x="4682" y="3350"/>
                  </a:cubicBezTo>
                  <a:cubicBezTo>
                    <a:pt x="9157" y="3350"/>
                    <a:pt x="13324" y="1924"/>
                    <a:pt x="14370" y="124"/>
                  </a:cubicBezTo>
                  <a:cubicBezTo>
                    <a:pt x="14388" y="85"/>
                    <a:pt x="14388" y="47"/>
                    <a:pt x="14350" y="8"/>
                  </a:cubicBezTo>
                  <a:cubicBezTo>
                    <a:pt x="14340" y="3"/>
                    <a:pt x="14328" y="1"/>
                    <a:pt x="14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74"/>
            <p:cNvSpPr/>
            <p:nvPr/>
          </p:nvSpPr>
          <p:spPr>
            <a:xfrm rot="-653651">
              <a:off x="2391253" y="245365"/>
              <a:ext cx="39051" cy="346883"/>
            </a:xfrm>
            <a:custGeom>
              <a:avLst/>
              <a:gdLst/>
              <a:ahLst/>
              <a:cxnLst/>
              <a:rect l="l" t="t" r="r" b="b"/>
              <a:pathLst>
                <a:path w="1562" h="13875" extrusionOk="0">
                  <a:moveTo>
                    <a:pt x="98" y="1"/>
                  </a:moveTo>
                  <a:cubicBezTo>
                    <a:pt x="86" y="1"/>
                    <a:pt x="72" y="3"/>
                    <a:pt x="58" y="8"/>
                  </a:cubicBezTo>
                  <a:cubicBezTo>
                    <a:pt x="19" y="27"/>
                    <a:pt x="0" y="65"/>
                    <a:pt x="0" y="104"/>
                  </a:cubicBezTo>
                  <a:cubicBezTo>
                    <a:pt x="1119" y="3904"/>
                    <a:pt x="1389" y="8379"/>
                    <a:pt x="868" y="13779"/>
                  </a:cubicBezTo>
                  <a:cubicBezTo>
                    <a:pt x="868" y="13817"/>
                    <a:pt x="906" y="13856"/>
                    <a:pt x="945" y="13875"/>
                  </a:cubicBezTo>
                  <a:cubicBezTo>
                    <a:pt x="983" y="13875"/>
                    <a:pt x="1022" y="13836"/>
                    <a:pt x="1042" y="13797"/>
                  </a:cubicBezTo>
                  <a:cubicBezTo>
                    <a:pt x="1562" y="8379"/>
                    <a:pt x="1273" y="3884"/>
                    <a:pt x="173" y="65"/>
                  </a:cubicBezTo>
                  <a:cubicBezTo>
                    <a:pt x="159" y="23"/>
                    <a:pt x="134" y="1"/>
                    <a:pt x="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3" name="Google Shape;2463;p74"/>
          <p:cNvGrpSpPr/>
          <p:nvPr/>
        </p:nvGrpSpPr>
        <p:grpSpPr>
          <a:xfrm>
            <a:off x="660402" y="3671674"/>
            <a:ext cx="982162" cy="1326347"/>
            <a:chOff x="263415" y="3485649"/>
            <a:chExt cx="982162" cy="1326347"/>
          </a:xfrm>
        </p:grpSpPr>
        <p:sp>
          <p:nvSpPr>
            <p:cNvPr id="2464" name="Google Shape;2464;p74"/>
            <p:cNvSpPr/>
            <p:nvPr/>
          </p:nvSpPr>
          <p:spPr>
            <a:xfrm rot="912234">
              <a:off x="934215" y="3594108"/>
              <a:ext cx="161799" cy="464283"/>
            </a:xfrm>
            <a:custGeom>
              <a:avLst/>
              <a:gdLst/>
              <a:ahLst/>
              <a:cxnLst/>
              <a:rect l="l" t="t" r="r" b="b"/>
              <a:pathLst>
                <a:path w="5035" h="14448" extrusionOk="0">
                  <a:moveTo>
                    <a:pt x="2706" y="1"/>
                  </a:moveTo>
                  <a:cubicBezTo>
                    <a:pt x="1780" y="1"/>
                    <a:pt x="938" y="614"/>
                    <a:pt x="695" y="1554"/>
                  </a:cubicBezTo>
                  <a:cubicBezTo>
                    <a:pt x="0" y="4197"/>
                    <a:pt x="309" y="8941"/>
                    <a:pt x="695" y="12451"/>
                  </a:cubicBezTo>
                  <a:lnTo>
                    <a:pt x="715" y="12586"/>
                  </a:lnTo>
                  <a:cubicBezTo>
                    <a:pt x="823" y="13653"/>
                    <a:pt x="1727" y="14448"/>
                    <a:pt x="2793" y="14448"/>
                  </a:cubicBezTo>
                  <a:cubicBezTo>
                    <a:pt x="2865" y="14448"/>
                    <a:pt x="2937" y="14444"/>
                    <a:pt x="3009" y="14437"/>
                  </a:cubicBezTo>
                  <a:cubicBezTo>
                    <a:pt x="4148" y="14321"/>
                    <a:pt x="4976" y="13300"/>
                    <a:pt x="4860" y="12143"/>
                  </a:cubicBezTo>
                  <a:lnTo>
                    <a:pt x="4842" y="12007"/>
                  </a:lnTo>
                  <a:cubicBezTo>
                    <a:pt x="4379" y="7648"/>
                    <a:pt x="4341" y="4138"/>
                    <a:pt x="4726" y="2615"/>
                  </a:cubicBezTo>
                  <a:cubicBezTo>
                    <a:pt x="5035" y="1497"/>
                    <a:pt x="4359" y="358"/>
                    <a:pt x="3240" y="69"/>
                  </a:cubicBezTo>
                  <a:cubicBezTo>
                    <a:pt x="3062" y="23"/>
                    <a:pt x="2882" y="1"/>
                    <a:pt x="2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74"/>
            <p:cNvSpPr/>
            <p:nvPr/>
          </p:nvSpPr>
          <p:spPr>
            <a:xfrm rot="912234">
              <a:off x="786974" y="3534636"/>
              <a:ext cx="318584" cy="246249"/>
            </a:xfrm>
            <a:custGeom>
              <a:avLst/>
              <a:gdLst/>
              <a:ahLst/>
              <a:cxnLst/>
              <a:rect l="l" t="t" r="r" b="b"/>
              <a:pathLst>
                <a:path w="9914" h="7663" extrusionOk="0">
                  <a:moveTo>
                    <a:pt x="1762" y="1"/>
                  </a:moveTo>
                  <a:cubicBezTo>
                    <a:pt x="1126" y="1"/>
                    <a:pt x="531" y="390"/>
                    <a:pt x="289" y="1039"/>
                  </a:cubicBezTo>
                  <a:cubicBezTo>
                    <a:pt x="1" y="1849"/>
                    <a:pt x="425" y="2736"/>
                    <a:pt x="1235" y="3044"/>
                  </a:cubicBezTo>
                  <a:cubicBezTo>
                    <a:pt x="1986" y="3314"/>
                    <a:pt x="3799" y="4607"/>
                    <a:pt x="6635" y="6902"/>
                  </a:cubicBezTo>
                  <a:cubicBezTo>
                    <a:pt x="6905" y="7133"/>
                    <a:pt x="7117" y="7287"/>
                    <a:pt x="7194" y="7346"/>
                  </a:cubicBezTo>
                  <a:cubicBezTo>
                    <a:pt x="7476" y="7561"/>
                    <a:pt x="7814" y="7663"/>
                    <a:pt x="8149" y="7663"/>
                  </a:cubicBezTo>
                  <a:cubicBezTo>
                    <a:pt x="8203" y="7663"/>
                    <a:pt x="8258" y="7660"/>
                    <a:pt x="8312" y="7655"/>
                  </a:cubicBezTo>
                  <a:cubicBezTo>
                    <a:pt x="8718" y="7616"/>
                    <a:pt x="9122" y="7403"/>
                    <a:pt x="9392" y="7037"/>
                  </a:cubicBezTo>
                  <a:cubicBezTo>
                    <a:pt x="9914" y="6362"/>
                    <a:pt x="9778" y="5379"/>
                    <a:pt x="9084" y="4857"/>
                  </a:cubicBezTo>
                  <a:cubicBezTo>
                    <a:pt x="9007" y="4800"/>
                    <a:pt x="8834" y="4646"/>
                    <a:pt x="8602" y="4472"/>
                  </a:cubicBezTo>
                  <a:cubicBezTo>
                    <a:pt x="6172" y="2504"/>
                    <a:pt x="3722" y="614"/>
                    <a:pt x="2295" y="94"/>
                  </a:cubicBezTo>
                  <a:cubicBezTo>
                    <a:pt x="2119" y="31"/>
                    <a:pt x="1939" y="1"/>
                    <a:pt x="17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74"/>
            <p:cNvSpPr/>
            <p:nvPr/>
          </p:nvSpPr>
          <p:spPr>
            <a:xfrm rot="912234">
              <a:off x="362319" y="3883761"/>
              <a:ext cx="713713" cy="849515"/>
            </a:xfrm>
            <a:custGeom>
              <a:avLst/>
              <a:gdLst/>
              <a:ahLst/>
              <a:cxnLst/>
              <a:rect l="l" t="t" r="r" b="b"/>
              <a:pathLst>
                <a:path w="22210" h="26436" extrusionOk="0">
                  <a:moveTo>
                    <a:pt x="13336" y="0"/>
                  </a:moveTo>
                  <a:cubicBezTo>
                    <a:pt x="12125" y="0"/>
                    <a:pt x="10873" y="195"/>
                    <a:pt x="9642" y="583"/>
                  </a:cubicBezTo>
                  <a:cubicBezTo>
                    <a:pt x="2681" y="2782"/>
                    <a:pt x="945" y="5057"/>
                    <a:pt x="462" y="13659"/>
                  </a:cubicBezTo>
                  <a:cubicBezTo>
                    <a:pt x="1" y="21436"/>
                    <a:pt x="2724" y="26436"/>
                    <a:pt x="6684" y="26436"/>
                  </a:cubicBezTo>
                  <a:cubicBezTo>
                    <a:pt x="6858" y="26436"/>
                    <a:pt x="7034" y="26426"/>
                    <a:pt x="7212" y="26407"/>
                  </a:cubicBezTo>
                  <a:cubicBezTo>
                    <a:pt x="10743" y="26041"/>
                    <a:pt x="17068" y="23380"/>
                    <a:pt x="20636" y="16282"/>
                  </a:cubicBezTo>
                  <a:cubicBezTo>
                    <a:pt x="21929" y="13698"/>
                    <a:pt x="21852" y="11209"/>
                    <a:pt x="21947" y="9049"/>
                  </a:cubicBezTo>
                  <a:cubicBezTo>
                    <a:pt x="22209" y="2994"/>
                    <a:pt x="18086" y="0"/>
                    <a:pt x="133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74"/>
            <p:cNvSpPr/>
            <p:nvPr/>
          </p:nvSpPr>
          <p:spPr>
            <a:xfrm rot="912234">
              <a:off x="465359" y="3870784"/>
              <a:ext cx="273788" cy="196665"/>
            </a:xfrm>
            <a:custGeom>
              <a:avLst/>
              <a:gdLst/>
              <a:ahLst/>
              <a:cxnLst/>
              <a:rect l="l" t="t" r="r" b="b"/>
              <a:pathLst>
                <a:path w="8520" h="6120" extrusionOk="0">
                  <a:moveTo>
                    <a:pt x="4519" y="0"/>
                  </a:moveTo>
                  <a:cubicBezTo>
                    <a:pt x="1836" y="0"/>
                    <a:pt x="1" y="4910"/>
                    <a:pt x="1017" y="5815"/>
                  </a:cubicBezTo>
                  <a:cubicBezTo>
                    <a:pt x="1254" y="6030"/>
                    <a:pt x="1669" y="6119"/>
                    <a:pt x="2179" y="6119"/>
                  </a:cubicBezTo>
                  <a:cubicBezTo>
                    <a:pt x="3949" y="6119"/>
                    <a:pt x="6853" y="5041"/>
                    <a:pt x="7363" y="4426"/>
                  </a:cubicBezTo>
                  <a:cubicBezTo>
                    <a:pt x="8520" y="2999"/>
                    <a:pt x="7748" y="491"/>
                    <a:pt x="4874" y="29"/>
                  </a:cubicBezTo>
                  <a:cubicBezTo>
                    <a:pt x="4754" y="9"/>
                    <a:pt x="4636" y="0"/>
                    <a:pt x="45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74"/>
            <p:cNvSpPr/>
            <p:nvPr/>
          </p:nvSpPr>
          <p:spPr>
            <a:xfrm rot="912234">
              <a:off x="779008" y="3883124"/>
              <a:ext cx="436808" cy="285260"/>
            </a:xfrm>
            <a:custGeom>
              <a:avLst/>
              <a:gdLst/>
              <a:ahLst/>
              <a:cxnLst/>
              <a:rect l="l" t="t" r="r" b="b"/>
              <a:pathLst>
                <a:path w="13593" h="8877" extrusionOk="0">
                  <a:moveTo>
                    <a:pt x="2882" y="0"/>
                  </a:moveTo>
                  <a:cubicBezTo>
                    <a:pt x="2137" y="0"/>
                    <a:pt x="1361" y="91"/>
                    <a:pt x="559" y="290"/>
                  </a:cubicBezTo>
                  <a:cubicBezTo>
                    <a:pt x="1" y="2373"/>
                    <a:pt x="2508" y="4590"/>
                    <a:pt x="5882" y="5709"/>
                  </a:cubicBezTo>
                  <a:cubicBezTo>
                    <a:pt x="8778" y="6668"/>
                    <a:pt x="9090" y="8877"/>
                    <a:pt x="10192" y="8877"/>
                  </a:cubicBezTo>
                  <a:cubicBezTo>
                    <a:pt x="10374" y="8877"/>
                    <a:pt x="10578" y="8816"/>
                    <a:pt x="10820" y="8679"/>
                  </a:cubicBezTo>
                  <a:cubicBezTo>
                    <a:pt x="13593" y="7119"/>
                    <a:pt x="9482" y="0"/>
                    <a:pt x="28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74"/>
            <p:cNvSpPr/>
            <p:nvPr/>
          </p:nvSpPr>
          <p:spPr>
            <a:xfrm rot="912234">
              <a:off x="516463" y="3726848"/>
              <a:ext cx="428903" cy="326489"/>
            </a:xfrm>
            <a:custGeom>
              <a:avLst/>
              <a:gdLst/>
              <a:ahLst/>
              <a:cxnLst/>
              <a:rect l="l" t="t" r="r" b="b"/>
              <a:pathLst>
                <a:path w="13347" h="10160" extrusionOk="0">
                  <a:moveTo>
                    <a:pt x="7721" y="0"/>
                  </a:moveTo>
                  <a:cubicBezTo>
                    <a:pt x="4767" y="0"/>
                    <a:pt x="1960" y="2528"/>
                    <a:pt x="926" y="3466"/>
                  </a:cubicBezTo>
                  <a:cubicBezTo>
                    <a:pt x="57" y="4237"/>
                    <a:pt x="0" y="5569"/>
                    <a:pt x="772" y="6417"/>
                  </a:cubicBezTo>
                  <a:cubicBezTo>
                    <a:pt x="1183" y="6879"/>
                    <a:pt x="1752" y="7112"/>
                    <a:pt x="2322" y="7112"/>
                  </a:cubicBezTo>
                  <a:cubicBezTo>
                    <a:pt x="2823" y="7112"/>
                    <a:pt x="3325" y="6932"/>
                    <a:pt x="3722" y="6572"/>
                  </a:cubicBezTo>
                  <a:cubicBezTo>
                    <a:pt x="6050" y="4461"/>
                    <a:pt x="7248" y="4185"/>
                    <a:pt x="7712" y="4185"/>
                  </a:cubicBezTo>
                  <a:cubicBezTo>
                    <a:pt x="7863" y="4185"/>
                    <a:pt x="7937" y="4214"/>
                    <a:pt x="7946" y="4219"/>
                  </a:cubicBezTo>
                  <a:cubicBezTo>
                    <a:pt x="8486" y="4450"/>
                    <a:pt x="9103" y="6070"/>
                    <a:pt x="9142" y="8115"/>
                  </a:cubicBezTo>
                  <a:cubicBezTo>
                    <a:pt x="9180" y="9260"/>
                    <a:pt x="10106" y="10159"/>
                    <a:pt x="11247" y="10159"/>
                  </a:cubicBezTo>
                  <a:cubicBezTo>
                    <a:pt x="11259" y="10159"/>
                    <a:pt x="11270" y="10159"/>
                    <a:pt x="11282" y="10159"/>
                  </a:cubicBezTo>
                  <a:cubicBezTo>
                    <a:pt x="11341" y="10159"/>
                    <a:pt x="11398" y="10159"/>
                    <a:pt x="11456" y="10139"/>
                  </a:cubicBezTo>
                  <a:cubicBezTo>
                    <a:pt x="12536" y="10043"/>
                    <a:pt x="13347" y="9118"/>
                    <a:pt x="13326" y="8017"/>
                  </a:cubicBezTo>
                  <a:cubicBezTo>
                    <a:pt x="13288" y="6186"/>
                    <a:pt x="12825" y="1769"/>
                    <a:pt x="9605" y="380"/>
                  </a:cubicBezTo>
                  <a:cubicBezTo>
                    <a:pt x="8981" y="114"/>
                    <a:pt x="8348" y="0"/>
                    <a:pt x="77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74"/>
            <p:cNvSpPr/>
            <p:nvPr/>
          </p:nvSpPr>
          <p:spPr>
            <a:xfrm rot="912234">
              <a:off x="526019" y="3713769"/>
              <a:ext cx="339664" cy="369421"/>
            </a:xfrm>
            <a:custGeom>
              <a:avLst/>
              <a:gdLst/>
              <a:ahLst/>
              <a:cxnLst/>
              <a:rect l="l" t="t" r="r" b="b"/>
              <a:pathLst>
                <a:path w="10570" h="11496" extrusionOk="0">
                  <a:moveTo>
                    <a:pt x="2376" y="0"/>
                  </a:moveTo>
                  <a:cubicBezTo>
                    <a:pt x="1625" y="0"/>
                    <a:pt x="899" y="414"/>
                    <a:pt x="522" y="1127"/>
                  </a:cubicBezTo>
                  <a:cubicBezTo>
                    <a:pt x="1" y="2169"/>
                    <a:pt x="406" y="3423"/>
                    <a:pt x="1428" y="3943"/>
                  </a:cubicBezTo>
                  <a:cubicBezTo>
                    <a:pt x="4109" y="5332"/>
                    <a:pt x="5825" y="8862"/>
                    <a:pt x="6249" y="10096"/>
                  </a:cubicBezTo>
                  <a:cubicBezTo>
                    <a:pt x="6553" y="10968"/>
                    <a:pt x="7366" y="11496"/>
                    <a:pt x="8232" y="11496"/>
                  </a:cubicBezTo>
                  <a:cubicBezTo>
                    <a:pt x="8304" y="11496"/>
                    <a:pt x="8376" y="11492"/>
                    <a:pt x="8448" y="11485"/>
                  </a:cubicBezTo>
                  <a:cubicBezTo>
                    <a:pt x="8602" y="11465"/>
                    <a:pt x="8757" y="11446"/>
                    <a:pt x="8911" y="11388"/>
                  </a:cubicBezTo>
                  <a:cubicBezTo>
                    <a:pt x="9991" y="11002"/>
                    <a:pt x="10570" y="9826"/>
                    <a:pt x="10204" y="8726"/>
                  </a:cubicBezTo>
                  <a:cubicBezTo>
                    <a:pt x="9991" y="8109"/>
                    <a:pt x="7967" y="2613"/>
                    <a:pt x="3338" y="240"/>
                  </a:cubicBezTo>
                  <a:cubicBezTo>
                    <a:pt x="3030" y="77"/>
                    <a:pt x="2700" y="0"/>
                    <a:pt x="2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74"/>
            <p:cNvSpPr/>
            <p:nvPr/>
          </p:nvSpPr>
          <p:spPr>
            <a:xfrm rot="912234">
              <a:off x="869111" y="3550672"/>
              <a:ext cx="129535" cy="85639"/>
            </a:xfrm>
            <a:custGeom>
              <a:avLst/>
              <a:gdLst/>
              <a:ahLst/>
              <a:cxnLst/>
              <a:rect l="l" t="t" r="r" b="b"/>
              <a:pathLst>
                <a:path w="4031" h="2665" extrusionOk="0">
                  <a:moveTo>
                    <a:pt x="86" y="1"/>
                  </a:moveTo>
                  <a:cubicBezTo>
                    <a:pt x="58" y="1"/>
                    <a:pt x="31" y="17"/>
                    <a:pt x="19" y="41"/>
                  </a:cubicBezTo>
                  <a:cubicBezTo>
                    <a:pt x="0" y="60"/>
                    <a:pt x="19" y="119"/>
                    <a:pt x="39" y="137"/>
                  </a:cubicBezTo>
                  <a:lnTo>
                    <a:pt x="3914" y="2644"/>
                  </a:lnTo>
                  <a:cubicBezTo>
                    <a:pt x="3934" y="2664"/>
                    <a:pt x="3953" y="2664"/>
                    <a:pt x="3973" y="2664"/>
                  </a:cubicBezTo>
                  <a:cubicBezTo>
                    <a:pt x="3992" y="2664"/>
                    <a:pt x="4012" y="2644"/>
                    <a:pt x="4012" y="2626"/>
                  </a:cubicBezTo>
                  <a:cubicBezTo>
                    <a:pt x="4030" y="2587"/>
                    <a:pt x="4030" y="2549"/>
                    <a:pt x="3992" y="2529"/>
                  </a:cubicBezTo>
                  <a:lnTo>
                    <a:pt x="134" y="21"/>
                  </a:lnTo>
                  <a:cubicBezTo>
                    <a:pt x="120" y="7"/>
                    <a:pt x="102" y="1"/>
                    <a:pt x="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74"/>
            <p:cNvSpPr/>
            <p:nvPr/>
          </p:nvSpPr>
          <p:spPr>
            <a:xfrm rot="912234">
              <a:off x="574671" y="4208013"/>
              <a:ext cx="407180" cy="483050"/>
            </a:xfrm>
            <a:custGeom>
              <a:avLst/>
              <a:gdLst/>
              <a:ahLst/>
              <a:cxnLst/>
              <a:rect l="l" t="t" r="r" b="b"/>
              <a:pathLst>
                <a:path w="12671" h="15032" extrusionOk="0">
                  <a:moveTo>
                    <a:pt x="12594" y="1"/>
                  </a:moveTo>
                  <a:cubicBezTo>
                    <a:pt x="12555" y="1"/>
                    <a:pt x="12516" y="39"/>
                    <a:pt x="12516" y="78"/>
                  </a:cubicBezTo>
                  <a:cubicBezTo>
                    <a:pt x="12516" y="96"/>
                    <a:pt x="12516" y="2796"/>
                    <a:pt x="10973" y="5959"/>
                  </a:cubicBezTo>
                  <a:cubicBezTo>
                    <a:pt x="9546" y="8873"/>
                    <a:pt x="6499" y="12787"/>
                    <a:pt x="57" y="14890"/>
                  </a:cubicBezTo>
                  <a:cubicBezTo>
                    <a:pt x="19" y="14908"/>
                    <a:pt x="0" y="14947"/>
                    <a:pt x="19" y="14986"/>
                  </a:cubicBezTo>
                  <a:cubicBezTo>
                    <a:pt x="19" y="15014"/>
                    <a:pt x="39" y="15032"/>
                    <a:pt x="65" y="15032"/>
                  </a:cubicBezTo>
                  <a:cubicBezTo>
                    <a:pt x="75" y="15032"/>
                    <a:pt x="86" y="15030"/>
                    <a:pt x="96" y="15024"/>
                  </a:cubicBezTo>
                  <a:cubicBezTo>
                    <a:pt x="6615" y="12903"/>
                    <a:pt x="9682" y="8968"/>
                    <a:pt x="11109" y="6018"/>
                  </a:cubicBezTo>
                  <a:cubicBezTo>
                    <a:pt x="12652" y="2835"/>
                    <a:pt x="12671" y="96"/>
                    <a:pt x="12671" y="78"/>
                  </a:cubicBezTo>
                  <a:cubicBezTo>
                    <a:pt x="12671" y="39"/>
                    <a:pt x="12632" y="1"/>
                    <a:pt x="12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74"/>
            <p:cNvSpPr/>
            <p:nvPr/>
          </p:nvSpPr>
          <p:spPr>
            <a:xfrm rot="912234">
              <a:off x="500866" y="4151551"/>
              <a:ext cx="277034" cy="53504"/>
            </a:xfrm>
            <a:custGeom>
              <a:avLst/>
              <a:gdLst/>
              <a:ahLst/>
              <a:cxnLst/>
              <a:rect l="l" t="t" r="r" b="b"/>
              <a:pathLst>
                <a:path w="8621" h="1665" extrusionOk="0">
                  <a:moveTo>
                    <a:pt x="8525" y="0"/>
                  </a:moveTo>
                  <a:cubicBezTo>
                    <a:pt x="8497" y="28"/>
                    <a:pt x="6522" y="1516"/>
                    <a:pt x="3659" y="1516"/>
                  </a:cubicBezTo>
                  <a:cubicBezTo>
                    <a:pt x="2573" y="1516"/>
                    <a:pt x="1360" y="1303"/>
                    <a:pt x="78" y="714"/>
                  </a:cubicBezTo>
                  <a:lnTo>
                    <a:pt x="1" y="849"/>
                  </a:lnTo>
                  <a:cubicBezTo>
                    <a:pt x="1325" y="1443"/>
                    <a:pt x="2578" y="1664"/>
                    <a:pt x="3692" y="1664"/>
                  </a:cubicBezTo>
                  <a:cubicBezTo>
                    <a:pt x="3989" y="1664"/>
                    <a:pt x="4276" y="1649"/>
                    <a:pt x="4552" y="1620"/>
                  </a:cubicBezTo>
                  <a:cubicBezTo>
                    <a:pt x="6982" y="1350"/>
                    <a:pt x="8602" y="136"/>
                    <a:pt x="8621" y="116"/>
                  </a:cubicBezTo>
                  <a:lnTo>
                    <a:pt x="85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74"/>
            <p:cNvSpPr/>
            <p:nvPr/>
          </p:nvSpPr>
          <p:spPr>
            <a:xfrm rot="912234">
              <a:off x="810747" y="3493632"/>
              <a:ext cx="73171" cy="92130"/>
            </a:xfrm>
            <a:custGeom>
              <a:avLst/>
              <a:gdLst/>
              <a:ahLst/>
              <a:cxnLst/>
              <a:rect l="l" t="t" r="r" b="b"/>
              <a:pathLst>
                <a:path w="2277" h="2867" extrusionOk="0">
                  <a:moveTo>
                    <a:pt x="1744" y="1"/>
                  </a:moveTo>
                  <a:cubicBezTo>
                    <a:pt x="1461" y="1"/>
                    <a:pt x="1071" y="236"/>
                    <a:pt x="734" y="743"/>
                  </a:cubicBezTo>
                  <a:cubicBezTo>
                    <a:pt x="232" y="1476"/>
                    <a:pt x="1" y="2440"/>
                    <a:pt x="212" y="2767"/>
                  </a:cubicBezTo>
                  <a:cubicBezTo>
                    <a:pt x="259" y="2835"/>
                    <a:pt x="324" y="2866"/>
                    <a:pt x="403" y="2866"/>
                  </a:cubicBezTo>
                  <a:cubicBezTo>
                    <a:pt x="683" y="2866"/>
                    <a:pt x="1132" y="2468"/>
                    <a:pt x="1524" y="1880"/>
                  </a:cubicBezTo>
                  <a:cubicBezTo>
                    <a:pt x="2025" y="1147"/>
                    <a:pt x="2277" y="473"/>
                    <a:pt x="2064" y="164"/>
                  </a:cubicBezTo>
                  <a:cubicBezTo>
                    <a:pt x="1995" y="57"/>
                    <a:pt x="1882" y="1"/>
                    <a:pt x="17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74"/>
            <p:cNvSpPr/>
            <p:nvPr/>
          </p:nvSpPr>
          <p:spPr>
            <a:xfrm rot="912234">
              <a:off x="981397" y="3919247"/>
              <a:ext cx="179119" cy="182879"/>
            </a:xfrm>
            <a:custGeom>
              <a:avLst/>
              <a:gdLst/>
              <a:ahLst/>
              <a:cxnLst/>
              <a:rect l="l" t="t" r="r" b="b"/>
              <a:pathLst>
                <a:path w="5574" h="5691" extrusionOk="0">
                  <a:moveTo>
                    <a:pt x="116" y="0"/>
                  </a:moveTo>
                  <a:cubicBezTo>
                    <a:pt x="77" y="0"/>
                    <a:pt x="19" y="20"/>
                    <a:pt x="19" y="59"/>
                  </a:cubicBezTo>
                  <a:cubicBezTo>
                    <a:pt x="0" y="97"/>
                    <a:pt x="19" y="136"/>
                    <a:pt x="57" y="154"/>
                  </a:cubicBezTo>
                  <a:cubicBezTo>
                    <a:pt x="4398" y="1813"/>
                    <a:pt x="5401" y="5593"/>
                    <a:pt x="5419" y="5632"/>
                  </a:cubicBezTo>
                  <a:cubicBezTo>
                    <a:pt x="5419" y="5670"/>
                    <a:pt x="5458" y="5690"/>
                    <a:pt x="5496" y="5690"/>
                  </a:cubicBezTo>
                  <a:cubicBezTo>
                    <a:pt x="5535" y="5670"/>
                    <a:pt x="5573" y="5632"/>
                    <a:pt x="5555" y="5593"/>
                  </a:cubicBezTo>
                  <a:cubicBezTo>
                    <a:pt x="5555" y="5555"/>
                    <a:pt x="4532" y="1717"/>
                    <a:pt x="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2BCACE15-CE3B-BE52-BE66-F6C0ABD5667E}"/>
              </a:ext>
            </a:extLst>
          </p:cNvPr>
          <p:cNvSpPr txBox="1"/>
          <p:nvPr/>
        </p:nvSpPr>
        <p:spPr>
          <a:xfrm>
            <a:off x="1921136" y="3721209"/>
            <a:ext cx="5028713" cy="685485"/>
          </a:xfrm>
          <a:prstGeom prst="rect">
            <a:avLst/>
          </a:prstGeom>
          <a:solidFill>
            <a:schemeClr val="bg2"/>
          </a:solidFill>
        </p:spPr>
        <p:txBody>
          <a:bodyPr wrap="square" rtlCol="0">
            <a:spAutoFit/>
          </a:bodyPr>
          <a:lstStyle/>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3"/>
          <p:cNvSpPr/>
          <p:nvPr/>
        </p:nvSpPr>
        <p:spPr>
          <a:xfrm rot="-4927396" flipH="1">
            <a:off x="5988174" y="2519671"/>
            <a:ext cx="4358675" cy="3451627"/>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3"/>
          <p:cNvSpPr txBox="1">
            <a:spLocks noGrp="1"/>
          </p:cNvSpPr>
          <p:nvPr>
            <p:ph type="title"/>
          </p:nvPr>
        </p:nvSpPr>
        <p:spPr>
          <a:xfrm>
            <a:off x="1779749" y="1164937"/>
            <a:ext cx="4969425" cy="212653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dirty="0"/>
              <a:t>Hello and welcome!</a:t>
            </a:r>
            <a:endParaRPr sz="5000" dirty="0"/>
          </a:p>
        </p:txBody>
      </p:sp>
      <p:sp>
        <p:nvSpPr>
          <p:cNvPr id="477" name="Google Shape;477;p43"/>
          <p:cNvSpPr/>
          <p:nvPr/>
        </p:nvSpPr>
        <p:spPr>
          <a:xfrm rot="5962507" flipH="1">
            <a:off x="-2354798" y="360198"/>
            <a:ext cx="4358613" cy="3451578"/>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83013" y="2349900"/>
            <a:ext cx="443700" cy="443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43"/>
          <p:cNvGrpSpPr/>
          <p:nvPr/>
        </p:nvGrpSpPr>
        <p:grpSpPr>
          <a:xfrm>
            <a:off x="6860284" y="1623014"/>
            <a:ext cx="2582288" cy="6227179"/>
            <a:chOff x="6750151" y="1358321"/>
            <a:chExt cx="2691846" cy="6491378"/>
          </a:xfrm>
        </p:grpSpPr>
        <p:sp>
          <p:nvSpPr>
            <p:cNvPr id="480" name="Google Shape;480;p43"/>
            <p:cNvSpPr/>
            <p:nvPr/>
          </p:nvSpPr>
          <p:spPr>
            <a:xfrm>
              <a:off x="6823313" y="2843897"/>
              <a:ext cx="332966" cy="707477"/>
            </a:xfrm>
            <a:custGeom>
              <a:avLst/>
              <a:gdLst/>
              <a:ahLst/>
              <a:cxnLst/>
              <a:rect l="l" t="t" r="r" b="b"/>
              <a:pathLst>
                <a:path w="8183" h="17387" extrusionOk="0">
                  <a:moveTo>
                    <a:pt x="6014" y="1"/>
                  </a:moveTo>
                  <a:cubicBezTo>
                    <a:pt x="5757" y="1"/>
                    <a:pt x="5532" y="181"/>
                    <a:pt x="5354" y="375"/>
                  </a:cubicBezTo>
                  <a:cubicBezTo>
                    <a:pt x="5131" y="611"/>
                    <a:pt x="4926" y="863"/>
                    <a:pt x="4743" y="1128"/>
                  </a:cubicBezTo>
                  <a:lnTo>
                    <a:pt x="4743" y="1128"/>
                  </a:lnTo>
                  <a:cubicBezTo>
                    <a:pt x="4583" y="803"/>
                    <a:pt x="4289" y="553"/>
                    <a:pt x="3957" y="553"/>
                  </a:cubicBezTo>
                  <a:cubicBezTo>
                    <a:pt x="3899" y="553"/>
                    <a:pt x="3839" y="561"/>
                    <a:pt x="3778" y="577"/>
                  </a:cubicBezTo>
                  <a:cubicBezTo>
                    <a:pt x="3436" y="679"/>
                    <a:pt x="3213" y="1002"/>
                    <a:pt x="3011" y="1305"/>
                  </a:cubicBezTo>
                  <a:cubicBezTo>
                    <a:pt x="2547" y="2032"/>
                    <a:pt x="2081" y="2780"/>
                    <a:pt x="1617" y="3508"/>
                  </a:cubicBezTo>
                  <a:cubicBezTo>
                    <a:pt x="1192" y="4154"/>
                    <a:pt x="788" y="4801"/>
                    <a:pt x="526" y="5528"/>
                  </a:cubicBezTo>
                  <a:cubicBezTo>
                    <a:pt x="1" y="6902"/>
                    <a:pt x="222" y="8437"/>
                    <a:pt x="222" y="9911"/>
                  </a:cubicBezTo>
                  <a:cubicBezTo>
                    <a:pt x="222" y="11164"/>
                    <a:pt x="1556" y="14903"/>
                    <a:pt x="3374" y="16983"/>
                  </a:cubicBezTo>
                  <a:cubicBezTo>
                    <a:pt x="3816" y="16611"/>
                    <a:pt x="4247" y="16476"/>
                    <a:pt x="4666" y="16476"/>
                  </a:cubicBezTo>
                  <a:cubicBezTo>
                    <a:pt x="5757" y="16476"/>
                    <a:pt x="6769" y="17386"/>
                    <a:pt x="7692" y="17386"/>
                  </a:cubicBezTo>
                  <a:cubicBezTo>
                    <a:pt x="7859" y="17386"/>
                    <a:pt x="8022" y="17357"/>
                    <a:pt x="8183" y="17287"/>
                  </a:cubicBezTo>
                  <a:cubicBezTo>
                    <a:pt x="6728" y="15630"/>
                    <a:pt x="6526" y="13265"/>
                    <a:pt x="6507" y="11104"/>
                  </a:cubicBezTo>
                  <a:cubicBezTo>
                    <a:pt x="6486" y="8922"/>
                    <a:pt x="6566" y="6619"/>
                    <a:pt x="5556" y="4679"/>
                  </a:cubicBezTo>
                  <a:cubicBezTo>
                    <a:pt x="5820" y="3669"/>
                    <a:pt x="6143" y="2476"/>
                    <a:pt x="6466" y="1285"/>
                  </a:cubicBezTo>
                  <a:cubicBezTo>
                    <a:pt x="6587" y="800"/>
                    <a:pt x="6607" y="113"/>
                    <a:pt x="6122" y="12"/>
                  </a:cubicBezTo>
                  <a:cubicBezTo>
                    <a:pt x="6085" y="4"/>
                    <a:pt x="6049" y="1"/>
                    <a:pt x="6014" y="1"/>
                  </a:cubicBez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6952384" y="3299796"/>
              <a:ext cx="785154" cy="908119"/>
            </a:xfrm>
            <a:custGeom>
              <a:avLst/>
              <a:gdLst/>
              <a:ahLst/>
              <a:cxnLst/>
              <a:rect l="l" t="t" r="r" b="b"/>
              <a:pathLst>
                <a:path w="19296" h="22318" extrusionOk="0">
                  <a:moveTo>
                    <a:pt x="12769" y="0"/>
                  </a:moveTo>
                  <a:lnTo>
                    <a:pt x="9194" y="11821"/>
                  </a:lnTo>
                  <a:lnTo>
                    <a:pt x="4062" y="6021"/>
                  </a:lnTo>
                  <a:lnTo>
                    <a:pt x="0" y="5517"/>
                  </a:lnTo>
                  <a:lnTo>
                    <a:pt x="0" y="5517"/>
                  </a:lnTo>
                  <a:cubicBezTo>
                    <a:pt x="0" y="5517"/>
                    <a:pt x="4809" y="21963"/>
                    <a:pt x="8445" y="22286"/>
                  </a:cubicBezTo>
                  <a:cubicBezTo>
                    <a:pt x="8664" y="22307"/>
                    <a:pt x="8880" y="22317"/>
                    <a:pt x="9094" y="22317"/>
                  </a:cubicBezTo>
                  <a:cubicBezTo>
                    <a:pt x="13196" y="22317"/>
                    <a:pt x="16427" y="18650"/>
                    <a:pt x="16427" y="18650"/>
                  </a:cubicBezTo>
                  <a:lnTo>
                    <a:pt x="19296" y="3920"/>
                  </a:lnTo>
                  <a:lnTo>
                    <a:pt x="12769" y="0"/>
                  </a:ln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7396320" y="2758854"/>
              <a:ext cx="445596" cy="799965"/>
            </a:xfrm>
            <a:custGeom>
              <a:avLst/>
              <a:gdLst/>
              <a:ahLst/>
              <a:cxnLst/>
              <a:rect l="l" t="t" r="r" b="b"/>
              <a:pathLst>
                <a:path w="10951" h="19660" extrusionOk="0">
                  <a:moveTo>
                    <a:pt x="9315" y="0"/>
                  </a:moveTo>
                  <a:cubicBezTo>
                    <a:pt x="9315" y="0"/>
                    <a:pt x="5738" y="162"/>
                    <a:pt x="3516" y="3516"/>
                  </a:cubicBezTo>
                  <a:cubicBezTo>
                    <a:pt x="2325" y="5315"/>
                    <a:pt x="970" y="10931"/>
                    <a:pt x="0" y="15598"/>
                  </a:cubicBezTo>
                  <a:cubicBezTo>
                    <a:pt x="3577" y="16972"/>
                    <a:pt x="7174" y="18305"/>
                    <a:pt x="10770" y="19660"/>
                  </a:cubicBezTo>
                  <a:lnTo>
                    <a:pt x="10770" y="19558"/>
                  </a:lnTo>
                  <a:lnTo>
                    <a:pt x="10951" y="4830"/>
                  </a:lnTo>
                  <a:lnTo>
                    <a:pt x="93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3"/>
            <p:cNvSpPr/>
            <p:nvPr/>
          </p:nvSpPr>
          <p:spPr>
            <a:xfrm>
              <a:off x="6750151" y="2844345"/>
              <a:ext cx="949583" cy="1363074"/>
            </a:xfrm>
            <a:custGeom>
              <a:avLst/>
              <a:gdLst/>
              <a:ahLst/>
              <a:cxnLst/>
              <a:rect l="l" t="t" r="r" b="b"/>
              <a:pathLst>
                <a:path w="23337" h="33499" extrusionOk="0">
                  <a:moveTo>
                    <a:pt x="12850" y="1"/>
                  </a:moveTo>
                  <a:lnTo>
                    <a:pt x="0" y="3335"/>
                  </a:lnTo>
                  <a:lnTo>
                    <a:pt x="11901" y="33499"/>
                  </a:lnTo>
                  <a:lnTo>
                    <a:pt x="23336" y="27095"/>
                  </a:lnTo>
                  <a:lnTo>
                    <a:pt x="128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p:nvPr/>
          </p:nvSpPr>
          <p:spPr>
            <a:xfrm>
              <a:off x="6818389" y="2904404"/>
              <a:ext cx="810626" cy="1189572"/>
            </a:xfrm>
            <a:custGeom>
              <a:avLst/>
              <a:gdLst/>
              <a:ahLst/>
              <a:cxnLst/>
              <a:rect l="l" t="t" r="r" b="b"/>
              <a:pathLst>
                <a:path w="19922" h="29235" extrusionOk="0">
                  <a:moveTo>
                    <a:pt x="10466" y="0"/>
                  </a:moveTo>
                  <a:lnTo>
                    <a:pt x="1" y="2848"/>
                  </a:lnTo>
                  <a:lnTo>
                    <a:pt x="10324" y="29234"/>
                  </a:lnTo>
                  <a:lnTo>
                    <a:pt x="19922" y="24124"/>
                  </a:lnTo>
                  <a:lnTo>
                    <a:pt x="10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6936799" y="2878077"/>
              <a:ext cx="197346" cy="117594"/>
            </a:xfrm>
            <a:custGeom>
              <a:avLst/>
              <a:gdLst/>
              <a:ahLst/>
              <a:cxnLst/>
              <a:rect l="l" t="t" r="r" b="b"/>
              <a:pathLst>
                <a:path w="4850" h="2890" extrusionOk="0">
                  <a:moveTo>
                    <a:pt x="4203" y="1"/>
                  </a:moveTo>
                  <a:lnTo>
                    <a:pt x="0" y="1111"/>
                  </a:lnTo>
                  <a:lnTo>
                    <a:pt x="747" y="2889"/>
                  </a:lnTo>
                  <a:lnTo>
                    <a:pt x="4849" y="1758"/>
                  </a:lnTo>
                  <a:lnTo>
                    <a:pt x="42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7504843" y="7406259"/>
              <a:ext cx="802407" cy="443440"/>
            </a:xfrm>
            <a:custGeom>
              <a:avLst/>
              <a:gdLst/>
              <a:ahLst/>
              <a:cxnLst/>
              <a:rect l="l" t="t" r="r" b="b"/>
              <a:pathLst>
                <a:path w="19720" h="10898" extrusionOk="0">
                  <a:moveTo>
                    <a:pt x="13052" y="1"/>
                  </a:moveTo>
                  <a:cubicBezTo>
                    <a:pt x="8930" y="2364"/>
                    <a:pt x="4830" y="4950"/>
                    <a:pt x="2344" y="6992"/>
                  </a:cubicBezTo>
                  <a:cubicBezTo>
                    <a:pt x="889" y="8183"/>
                    <a:pt x="0" y="9174"/>
                    <a:pt x="21" y="9820"/>
                  </a:cubicBezTo>
                  <a:cubicBezTo>
                    <a:pt x="30" y="10580"/>
                    <a:pt x="3459" y="10898"/>
                    <a:pt x="7415" y="10898"/>
                  </a:cubicBezTo>
                  <a:cubicBezTo>
                    <a:pt x="12606" y="10898"/>
                    <a:pt x="18704" y="10351"/>
                    <a:pt x="19175" y="9537"/>
                  </a:cubicBezTo>
                  <a:cubicBezTo>
                    <a:pt x="19719" y="8608"/>
                    <a:pt x="18730" y="6243"/>
                    <a:pt x="17962" y="4708"/>
                  </a:cubicBezTo>
                  <a:cubicBezTo>
                    <a:pt x="17578" y="3880"/>
                    <a:pt x="17235" y="3293"/>
                    <a:pt x="17235" y="3293"/>
                  </a:cubicBezTo>
                  <a:lnTo>
                    <a:pt x="14911" y="41"/>
                  </a:lnTo>
                  <a:lnTo>
                    <a:pt x="130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7600181" y="7406259"/>
              <a:ext cx="635578" cy="318521"/>
            </a:xfrm>
            <a:custGeom>
              <a:avLst/>
              <a:gdLst/>
              <a:ahLst/>
              <a:cxnLst/>
              <a:rect l="l" t="t" r="r" b="b"/>
              <a:pathLst>
                <a:path w="15620" h="7828" extrusionOk="0">
                  <a:moveTo>
                    <a:pt x="10709" y="1"/>
                  </a:moveTo>
                  <a:cubicBezTo>
                    <a:pt x="6587" y="2385"/>
                    <a:pt x="2487" y="4971"/>
                    <a:pt x="1" y="6992"/>
                  </a:cubicBezTo>
                  <a:cubicBezTo>
                    <a:pt x="954" y="7590"/>
                    <a:pt x="2217" y="7828"/>
                    <a:pt x="3622" y="7828"/>
                  </a:cubicBezTo>
                  <a:cubicBezTo>
                    <a:pt x="7818" y="7828"/>
                    <a:pt x="13289" y="5706"/>
                    <a:pt x="15619" y="4708"/>
                  </a:cubicBezTo>
                  <a:cubicBezTo>
                    <a:pt x="15235" y="3880"/>
                    <a:pt x="14892" y="3314"/>
                    <a:pt x="14892" y="3314"/>
                  </a:cubicBezTo>
                  <a:lnTo>
                    <a:pt x="12568" y="61"/>
                  </a:lnTo>
                  <a:lnTo>
                    <a:pt x="10709" y="1"/>
                  </a:ln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7828741" y="7067550"/>
              <a:ext cx="367553" cy="512206"/>
            </a:xfrm>
            <a:custGeom>
              <a:avLst/>
              <a:gdLst/>
              <a:ahLst/>
              <a:cxnLst/>
              <a:rect l="l" t="t" r="r" b="b"/>
              <a:pathLst>
                <a:path w="9033" h="12588" extrusionOk="0">
                  <a:moveTo>
                    <a:pt x="9033" y="1"/>
                  </a:moveTo>
                  <a:lnTo>
                    <a:pt x="4526" y="567"/>
                  </a:lnTo>
                  <a:lnTo>
                    <a:pt x="1" y="1152"/>
                  </a:lnTo>
                  <a:lnTo>
                    <a:pt x="647" y="8285"/>
                  </a:lnTo>
                  <a:lnTo>
                    <a:pt x="890" y="10830"/>
                  </a:lnTo>
                  <a:lnTo>
                    <a:pt x="1051" y="12587"/>
                  </a:lnTo>
                  <a:lnTo>
                    <a:pt x="8446" y="11819"/>
                  </a:lnTo>
                  <a:lnTo>
                    <a:pt x="8507" y="10567"/>
                  </a:lnTo>
                  <a:lnTo>
                    <a:pt x="8567" y="9274"/>
                  </a:lnTo>
                  <a:lnTo>
                    <a:pt x="8992" y="828"/>
                  </a:lnTo>
                  <a:lnTo>
                    <a:pt x="9033" y="1"/>
                  </a:ln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7828741" y="7090581"/>
              <a:ext cx="365925" cy="354329"/>
            </a:xfrm>
            <a:custGeom>
              <a:avLst/>
              <a:gdLst/>
              <a:ahLst/>
              <a:cxnLst/>
              <a:rect l="l" t="t" r="r" b="b"/>
              <a:pathLst>
                <a:path w="8993" h="8708" extrusionOk="0">
                  <a:moveTo>
                    <a:pt x="4526" y="1"/>
                  </a:moveTo>
                  <a:lnTo>
                    <a:pt x="1" y="586"/>
                  </a:lnTo>
                  <a:lnTo>
                    <a:pt x="647" y="7719"/>
                  </a:lnTo>
                  <a:lnTo>
                    <a:pt x="4365" y="8163"/>
                  </a:lnTo>
                  <a:lnTo>
                    <a:pt x="7497" y="8567"/>
                  </a:lnTo>
                  <a:lnTo>
                    <a:pt x="8567" y="8708"/>
                  </a:lnTo>
                  <a:lnTo>
                    <a:pt x="8992" y="262"/>
                  </a:lnTo>
                  <a:lnTo>
                    <a:pt x="4526" y="1"/>
                  </a:lnTo>
                  <a:close/>
                </a:path>
              </a:pathLst>
            </a:custGeom>
            <a:solidFill>
              <a:srgbClr val="FF9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7486735" y="4209924"/>
              <a:ext cx="800779" cy="3152743"/>
            </a:xfrm>
            <a:custGeom>
              <a:avLst/>
              <a:gdLst/>
              <a:ahLst/>
              <a:cxnLst/>
              <a:rect l="l" t="t" r="r" b="b"/>
              <a:pathLst>
                <a:path w="19680" h="77482" extrusionOk="0">
                  <a:moveTo>
                    <a:pt x="3193" y="0"/>
                  </a:moveTo>
                  <a:cubicBezTo>
                    <a:pt x="3193" y="0"/>
                    <a:pt x="1" y="8809"/>
                    <a:pt x="628" y="21335"/>
                  </a:cubicBezTo>
                  <a:cubicBezTo>
                    <a:pt x="1253" y="33841"/>
                    <a:pt x="6527" y="77481"/>
                    <a:pt x="6527" y="77481"/>
                  </a:cubicBezTo>
                  <a:lnTo>
                    <a:pt x="19679" y="76875"/>
                  </a:lnTo>
                  <a:lnTo>
                    <a:pt x="17438" y="20527"/>
                  </a:lnTo>
                  <a:lnTo>
                    <a:pt x="14265" y="3071"/>
                  </a:lnTo>
                  <a:lnTo>
                    <a:pt x="3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8826805" y="7102869"/>
              <a:ext cx="615192" cy="700275"/>
            </a:xfrm>
            <a:custGeom>
              <a:avLst/>
              <a:gdLst/>
              <a:ahLst/>
              <a:cxnLst/>
              <a:rect l="l" t="t" r="r" b="b"/>
              <a:pathLst>
                <a:path w="15119" h="17210" extrusionOk="0">
                  <a:moveTo>
                    <a:pt x="5415" y="1"/>
                  </a:moveTo>
                  <a:lnTo>
                    <a:pt x="3981" y="1173"/>
                  </a:lnTo>
                  <a:cubicBezTo>
                    <a:pt x="2384" y="5658"/>
                    <a:pt x="930" y="10285"/>
                    <a:pt x="364" y="13437"/>
                  </a:cubicBezTo>
                  <a:cubicBezTo>
                    <a:pt x="21" y="15275"/>
                    <a:pt x="0" y="16630"/>
                    <a:pt x="425" y="17114"/>
                  </a:cubicBezTo>
                  <a:cubicBezTo>
                    <a:pt x="482" y="17179"/>
                    <a:pt x="570" y="17209"/>
                    <a:pt x="685" y="17209"/>
                  </a:cubicBezTo>
                  <a:cubicBezTo>
                    <a:pt x="2889" y="17209"/>
                    <a:pt x="15119" y="6003"/>
                    <a:pt x="14830" y="4467"/>
                  </a:cubicBezTo>
                  <a:cubicBezTo>
                    <a:pt x="14628" y="3395"/>
                    <a:pt x="12346" y="2244"/>
                    <a:pt x="10770" y="1577"/>
                  </a:cubicBezTo>
                  <a:cubicBezTo>
                    <a:pt x="9940" y="1213"/>
                    <a:pt x="9315" y="971"/>
                    <a:pt x="9315" y="971"/>
                  </a:cubicBezTo>
                  <a:lnTo>
                    <a:pt x="54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8841576" y="7102869"/>
              <a:ext cx="423461" cy="545938"/>
            </a:xfrm>
            <a:custGeom>
              <a:avLst/>
              <a:gdLst/>
              <a:ahLst/>
              <a:cxnLst/>
              <a:rect l="l" t="t" r="r" b="b"/>
              <a:pathLst>
                <a:path w="10407" h="13417" extrusionOk="0">
                  <a:moveTo>
                    <a:pt x="5052" y="1"/>
                  </a:moveTo>
                  <a:lnTo>
                    <a:pt x="3618" y="1173"/>
                  </a:lnTo>
                  <a:cubicBezTo>
                    <a:pt x="2021" y="5658"/>
                    <a:pt x="567" y="10285"/>
                    <a:pt x="1" y="13416"/>
                  </a:cubicBezTo>
                  <a:cubicBezTo>
                    <a:pt x="4426" y="12791"/>
                    <a:pt x="8891" y="4588"/>
                    <a:pt x="10407" y="1557"/>
                  </a:cubicBezTo>
                  <a:cubicBezTo>
                    <a:pt x="9577" y="1194"/>
                    <a:pt x="8952" y="971"/>
                    <a:pt x="8952" y="971"/>
                  </a:cubicBezTo>
                  <a:lnTo>
                    <a:pt x="5052" y="1"/>
                  </a:ln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8641865" y="6788819"/>
              <a:ext cx="543415" cy="600177"/>
            </a:xfrm>
            <a:custGeom>
              <a:avLst/>
              <a:gdLst/>
              <a:ahLst/>
              <a:cxnLst/>
              <a:rect l="l" t="t" r="r" b="b"/>
              <a:pathLst>
                <a:path w="13355" h="14750" extrusionOk="0">
                  <a:moveTo>
                    <a:pt x="6121" y="1"/>
                  </a:moveTo>
                  <a:lnTo>
                    <a:pt x="0" y="6730"/>
                  </a:lnTo>
                  <a:lnTo>
                    <a:pt x="3071" y="9739"/>
                  </a:lnTo>
                  <a:lnTo>
                    <a:pt x="6950" y="13518"/>
                  </a:lnTo>
                  <a:lnTo>
                    <a:pt x="8222" y="14750"/>
                  </a:lnTo>
                  <a:lnTo>
                    <a:pt x="13354" y="9376"/>
                  </a:lnTo>
                  <a:lnTo>
                    <a:pt x="12586" y="8386"/>
                  </a:lnTo>
                  <a:lnTo>
                    <a:pt x="10364" y="5496"/>
                  </a:lnTo>
                  <a:lnTo>
                    <a:pt x="6121" y="1"/>
                  </a:ln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8641865" y="6788819"/>
              <a:ext cx="421711" cy="396321"/>
            </a:xfrm>
            <a:custGeom>
              <a:avLst/>
              <a:gdLst/>
              <a:ahLst/>
              <a:cxnLst/>
              <a:rect l="l" t="t" r="r" b="b"/>
              <a:pathLst>
                <a:path w="10364" h="9740" extrusionOk="0">
                  <a:moveTo>
                    <a:pt x="6121" y="1"/>
                  </a:moveTo>
                  <a:lnTo>
                    <a:pt x="0" y="6730"/>
                  </a:lnTo>
                  <a:lnTo>
                    <a:pt x="3071" y="9739"/>
                  </a:lnTo>
                  <a:lnTo>
                    <a:pt x="10364" y="5496"/>
                  </a:lnTo>
                  <a:lnTo>
                    <a:pt x="6121" y="1"/>
                  </a:lnTo>
                  <a:close/>
                </a:path>
              </a:pathLst>
            </a:custGeom>
            <a:solidFill>
              <a:srgbClr val="FF9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7537721" y="4094810"/>
              <a:ext cx="1498735" cy="3200431"/>
            </a:xfrm>
            <a:custGeom>
              <a:avLst/>
              <a:gdLst/>
              <a:ahLst/>
              <a:cxnLst/>
              <a:rect l="l" t="t" r="r" b="b"/>
              <a:pathLst>
                <a:path w="36833" h="78654" extrusionOk="0">
                  <a:moveTo>
                    <a:pt x="26225" y="0"/>
                  </a:moveTo>
                  <a:cubicBezTo>
                    <a:pt x="26225" y="0"/>
                    <a:pt x="19639" y="949"/>
                    <a:pt x="13052" y="2808"/>
                  </a:cubicBezTo>
                  <a:cubicBezTo>
                    <a:pt x="7012" y="4486"/>
                    <a:pt x="1011" y="6910"/>
                    <a:pt x="102" y="10022"/>
                  </a:cubicBezTo>
                  <a:cubicBezTo>
                    <a:pt x="0" y="10345"/>
                    <a:pt x="41" y="10709"/>
                    <a:pt x="183" y="11113"/>
                  </a:cubicBezTo>
                  <a:cubicBezTo>
                    <a:pt x="1455" y="14669"/>
                    <a:pt x="11093" y="20932"/>
                    <a:pt x="11093" y="20932"/>
                  </a:cubicBezTo>
                  <a:cubicBezTo>
                    <a:pt x="11093" y="20932"/>
                    <a:pt x="11012" y="45742"/>
                    <a:pt x="11355" y="51984"/>
                  </a:cubicBezTo>
                  <a:cubicBezTo>
                    <a:pt x="11719" y="58248"/>
                    <a:pt x="24690" y="78654"/>
                    <a:pt x="24690" y="78654"/>
                  </a:cubicBezTo>
                  <a:lnTo>
                    <a:pt x="36833" y="67886"/>
                  </a:lnTo>
                  <a:cubicBezTo>
                    <a:pt x="36833" y="67886"/>
                    <a:pt x="27418" y="52146"/>
                    <a:pt x="26771" y="48450"/>
                  </a:cubicBezTo>
                  <a:cubicBezTo>
                    <a:pt x="26125" y="44732"/>
                    <a:pt x="30185" y="25296"/>
                    <a:pt x="30185" y="17376"/>
                  </a:cubicBezTo>
                  <a:cubicBezTo>
                    <a:pt x="30185" y="15900"/>
                    <a:pt x="30064" y="14405"/>
                    <a:pt x="29821" y="12891"/>
                  </a:cubicBezTo>
                  <a:cubicBezTo>
                    <a:pt x="29358" y="9597"/>
                    <a:pt x="28448" y="6364"/>
                    <a:pt x="27660" y="3960"/>
                  </a:cubicBezTo>
                  <a:cubicBezTo>
                    <a:pt x="26893" y="1576"/>
                    <a:pt x="26225" y="0"/>
                    <a:pt x="26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3"/>
            <p:cNvSpPr/>
            <p:nvPr/>
          </p:nvSpPr>
          <p:spPr>
            <a:xfrm>
              <a:off x="7537721" y="4209070"/>
              <a:ext cx="1214312" cy="559894"/>
            </a:xfrm>
            <a:custGeom>
              <a:avLst/>
              <a:gdLst/>
              <a:ahLst/>
              <a:cxnLst/>
              <a:rect l="l" t="t" r="r" b="b"/>
              <a:pathLst>
                <a:path w="29843" h="13760" extrusionOk="0">
                  <a:moveTo>
                    <a:pt x="13052" y="0"/>
                  </a:moveTo>
                  <a:cubicBezTo>
                    <a:pt x="7031" y="1678"/>
                    <a:pt x="1011" y="4102"/>
                    <a:pt x="102" y="7214"/>
                  </a:cubicBezTo>
                  <a:cubicBezTo>
                    <a:pt x="0" y="7537"/>
                    <a:pt x="41" y="7901"/>
                    <a:pt x="183" y="8305"/>
                  </a:cubicBezTo>
                  <a:cubicBezTo>
                    <a:pt x="3395" y="10204"/>
                    <a:pt x="6748" y="11861"/>
                    <a:pt x="10183" y="13294"/>
                  </a:cubicBezTo>
                  <a:cubicBezTo>
                    <a:pt x="10406" y="12709"/>
                    <a:pt x="10608" y="12143"/>
                    <a:pt x="10911" y="11578"/>
                  </a:cubicBezTo>
                  <a:cubicBezTo>
                    <a:pt x="11214" y="12224"/>
                    <a:pt x="11517" y="12871"/>
                    <a:pt x="11880" y="13760"/>
                  </a:cubicBezTo>
                  <a:cubicBezTo>
                    <a:pt x="17820" y="12265"/>
                    <a:pt x="23822" y="11012"/>
                    <a:pt x="29842" y="10083"/>
                  </a:cubicBezTo>
                  <a:cubicBezTo>
                    <a:pt x="29358" y="6789"/>
                    <a:pt x="28448" y="3556"/>
                    <a:pt x="27680" y="1152"/>
                  </a:cubicBezTo>
                  <a:cubicBezTo>
                    <a:pt x="22811" y="708"/>
                    <a:pt x="17922" y="323"/>
                    <a:pt x="130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7453857" y="2640484"/>
              <a:ext cx="1488033" cy="2086502"/>
            </a:xfrm>
            <a:custGeom>
              <a:avLst/>
              <a:gdLst/>
              <a:ahLst/>
              <a:cxnLst/>
              <a:rect l="l" t="t" r="r" b="b"/>
              <a:pathLst>
                <a:path w="36570" h="51278" extrusionOk="0">
                  <a:moveTo>
                    <a:pt x="21850" y="0"/>
                  </a:moveTo>
                  <a:cubicBezTo>
                    <a:pt x="21674" y="0"/>
                    <a:pt x="21509" y="7"/>
                    <a:pt x="21357" y="21"/>
                  </a:cubicBezTo>
                  <a:cubicBezTo>
                    <a:pt x="13639" y="727"/>
                    <a:pt x="8042" y="2122"/>
                    <a:pt x="6285" y="3233"/>
                  </a:cubicBezTo>
                  <a:cubicBezTo>
                    <a:pt x="4526" y="4324"/>
                    <a:pt x="2931" y="14628"/>
                    <a:pt x="2931" y="17497"/>
                  </a:cubicBezTo>
                  <a:cubicBezTo>
                    <a:pt x="2931" y="20891"/>
                    <a:pt x="4082" y="27558"/>
                    <a:pt x="3780" y="30265"/>
                  </a:cubicBezTo>
                  <a:cubicBezTo>
                    <a:pt x="3173" y="35478"/>
                    <a:pt x="1" y="46509"/>
                    <a:pt x="1" y="46509"/>
                  </a:cubicBezTo>
                  <a:lnTo>
                    <a:pt x="11638" y="50591"/>
                  </a:lnTo>
                  <a:lnTo>
                    <a:pt x="13073" y="48045"/>
                  </a:lnTo>
                  <a:lnTo>
                    <a:pt x="14407" y="51278"/>
                  </a:lnTo>
                  <a:lnTo>
                    <a:pt x="33620" y="46873"/>
                  </a:lnTo>
                  <a:cubicBezTo>
                    <a:pt x="33620" y="46873"/>
                    <a:pt x="32146" y="31558"/>
                    <a:pt x="32146" y="28872"/>
                  </a:cubicBezTo>
                  <a:cubicBezTo>
                    <a:pt x="32146" y="26305"/>
                    <a:pt x="36570" y="9678"/>
                    <a:pt x="35964" y="6082"/>
                  </a:cubicBezTo>
                  <a:cubicBezTo>
                    <a:pt x="35519" y="3392"/>
                    <a:pt x="25813" y="0"/>
                    <a:pt x="218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7975920" y="2952745"/>
              <a:ext cx="220377" cy="1645992"/>
            </a:xfrm>
            <a:custGeom>
              <a:avLst/>
              <a:gdLst/>
              <a:ahLst/>
              <a:cxnLst/>
              <a:rect l="l" t="t" r="r" b="b"/>
              <a:pathLst>
                <a:path w="5416" h="40452" extrusionOk="0">
                  <a:moveTo>
                    <a:pt x="5197" y="1"/>
                  </a:moveTo>
                  <a:cubicBezTo>
                    <a:pt x="5089" y="1"/>
                    <a:pt x="4989" y="77"/>
                    <a:pt x="4971" y="186"/>
                  </a:cubicBezTo>
                  <a:cubicBezTo>
                    <a:pt x="1313" y="19278"/>
                    <a:pt x="909" y="25582"/>
                    <a:pt x="142" y="38108"/>
                  </a:cubicBezTo>
                  <a:lnTo>
                    <a:pt x="20" y="40209"/>
                  </a:lnTo>
                  <a:cubicBezTo>
                    <a:pt x="1" y="40330"/>
                    <a:pt x="101" y="40432"/>
                    <a:pt x="222" y="40452"/>
                  </a:cubicBezTo>
                  <a:cubicBezTo>
                    <a:pt x="344" y="40452"/>
                    <a:pt x="445" y="40351"/>
                    <a:pt x="445" y="40250"/>
                  </a:cubicBezTo>
                  <a:lnTo>
                    <a:pt x="586" y="38148"/>
                  </a:lnTo>
                  <a:cubicBezTo>
                    <a:pt x="1354" y="25622"/>
                    <a:pt x="1738" y="19339"/>
                    <a:pt x="5395" y="267"/>
                  </a:cubicBezTo>
                  <a:cubicBezTo>
                    <a:pt x="5416" y="146"/>
                    <a:pt x="5354" y="24"/>
                    <a:pt x="5233" y="3"/>
                  </a:cubicBezTo>
                  <a:cubicBezTo>
                    <a:pt x="5221" y="1"/>
                    <a:pt x="5209" y="1"/>
                    <a:pt x="51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8181449" y="3097563"/>
              <a:ext cx="52653" cy="52653"/>
            </a:xfrm>
            <a:custGeom>
              <a:avLst/>
              <a:gdLst/>
              <a:ahLst/>
              <a:cxnLst/>
              <a:rect l="l" t="t" r="r" b="b"/>
              <a:pathLst>
                <a:path w="1294" h="1294" extrusionOk="0">
                  <a:moveTo>
                    <a:pt x="647" y="0"/>
                  </a:moveTo>
                  <a:cubicBezTo>
                    <a:pt x="284" y="0"/>
                    <a:pt x="1" y="283"/>
                    <a:pt x="1" y="647"/>
                  </a:cubicBezTo>
                  <a:cubicBezTo>
                    <a:pt x="1" y="1011"/>
                    <a:pt x="284" y="1293"/>
                    <a:pt x="647" y="1293"/>
                  </a:cubicBezTo>
                  <a:cubicBezTo>
                    <a:pt x="1011" y="1293"/>
                    <a:pt x="1294" y="1011"/>
                    <a:pt x="1294" y="647"/>
                  </a:cubicBezTo>
                  <a:cubicBezTo>
                    <a:pt x="1294" y="283"/>
                    <a:pt x="1011" y="0"/>
                    <a:pt x="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8115693" y="3456007"/>
              <a:ext cx="52653" cy="52653"/>
            </a:xfrm>
            <a:custGeom>
              <a:avLst/>
              <a:gdLst/>
              <a:ahLst/>
              <a:cxnLst/>
              <a:rect l="l" t="t" r="r" b="b"/>
              <a:pathLst>
                <a:path w="1294" h="1294" extrusionOk="0">
                  <a:moveTo>
                    <a:pt x="647" y="0"/>
                  </a:moveTo>
                  <a:cubicBezTo>
                    <a:pt x="283" y="0"/>
                    <a:pt x="1" y="283"/>
                    <a:pt x="1" y="647"/>
                  </a:cubicBezTo>
                  <a:cubicBezTo>
                    <a:pt x="1" y="991"/>
                    <a:pt x="283" y="1293"/>
                    <a:pt x="647" y="1293"/>
                  </a:cubicBezTo>
                  <a:cubicBezTo>
                    <a:pt x="1011" y="1293"/>
                    <a:pt x="1294" y="991"/>
                    <a:pt x="1294" y="647"/>
                  </a:cubicBezTo>
                  <a:cubicBezTo>
                    <a:pt x="1294" y="283"/>
                    <a:pt x="1011" y="0"/>
                    <a:pt x="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3"/>
            <p:cNvSpPr/>
            <p:nvPr/>
          </p:nvSpPr>
          <p:spPr>
            <a:xfrm>
              <a:off x="8064707" y="3833373"/>
              <a:ext cx="52653" cy="52653"/>
            </a:xfrm>
            <a:custGeom>
              <a:avLst/>
              <a:gdLst/>
              <a:ahLst/>
              <a:cxnLst/>
              <a:rect l="l" t="t" r="r" b="b"/>
              <a:pathLst>
                <a:path w="1294" h="1294" extrusionOk="0">
                  <a:moveTo>
                    <a:pt x="647" y="1"/>
                  </a:moveTo>
                  <a:cubicBezTo>
                    <a:pt x="303" y="1"/>
                    <a:pt x="1" y="283"/>
                    <a:pt x="1" y="647"/>
                  </a:cubicBezTo>
                  <a:cubicBezTo>
                    <a:pt x="1" y="990"/>
                    <a:pt x="303" y="1294"/>
                    <a:pt x="647" y="1294"/>
                  </a:cubicBezTo>
                  <a:cubicBezTo>
                    <a:pt x="1011" y="1294"/>
                    <a:pt x="1294" y="990"/>
                    <a:pt x="1294" y="647"/>
                  </a:cubicBezTo>
                  <a:cubicBezTo>
                    <a:pt x="1294" y="283"/>
                    <a:pt x="1011" y="1"/>
                    <a:pt x="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3"/>
            <p:cNvSpPr/>
            <p:nvPr/>
          </p:nvSpPr>
          <p:spPr>
            <a:xfrm>
              <a:off x="8038421" y="4265793"/>
              <a:ext cx="52653" cy="52653"/>
            </a:xfrm>
            <a:custGeom>
              <a:avLst/>
              <a:gdLst/>
              <a:ahLst/>
              <a:cxnLst/>
              <a:rect l="l" t="t" r="r" b="b"/>
              <a:pathLst>
                <a:path w="1294" h="1294" extrusionOk="0">
                  <a:moveTo>
                    <a:pt x="647" y="1"/>
                  </a:moveTo>
                  <a:cubicBezTo>
                    <a:pt x="303" y="1"/>
                    <a:pt x="0" y="284"/>
                    <a:pt x="0" y="647"/>
                  </a:cubicBezTo>
                  <a:cubicBezTo>
                    <a:pt x="0" y="990"/>
                    <a:pt x="303" y="1294"/>
                    <a:pt x="647" y="1294"/>
                  </a:cubicBezTo>
                  <a:cubicBezTo>
                    <a:pt x="1011" y="1294"/>
                    <a:pt x="1293" y="990"/>
                    <a:pt x="1293" y="647"/>
                  </a:cubicBezTo>
                  <a:cubicBezTo>
                    <a:pt x="1293" y="284"/>
                    <a:pt x="1011"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3"/>
            <p:cNvSpPr/>
            <p:nvPr/>
          </p:nvSpPr>
          <p:spPr>
            <a:xfrm>
              <a:off x="7412759" y="3224152"/>
              <a:ext cx="482624" cy="518879"/>
            </a:xfrm>
            <a:custGeom>
              <a:avLst/>
              <a:gdLst/>
              <a:ahLst/>
              <a:cxnLst/>
              <a:rect l="l" t="t" r="r" b="b"/>
              <a:pathLst>
                <a:path w="11861" h="12752" extrusionOk="0">
                  <a:moveTo>
                    <a:pt x="4688" y="1"/>
                  </a:moveTo>
                  <a:cubicBezTo>
                    <a:pt x="3314" y="445"/>
                    <a:pt x="2021" y="1274"/>
                    <a:pt x="951" y="2365"/>
                  </a:cubicBezTo>
                  <a:cubicBezTo>
                    <a:pt x="687" y="2648"/>
                    <a:pt x="404" y="3031"/>
                    <a:pt x="526" y="3395"/>
                  </a:cubicBezTo>
                  <a:cubicBezTo>
                    <a:pt x="621" y="3658"/>
                    <a:pt x="854" y="3782"/>
                    <a:pt x="1099" y="3782"/>
                  </a:cubicBezTo>
                  <a:cubicBezTo>
                    <a:pt x="1117" y="3782"/>
                    <a:pt x="1135" y="3781"/>
                    <a:pt x="1153" y="3780"/>
                  </a:cubicBezTo>
                  <a:cubicBezTo>
                    <a:pt x="1415" y="3759"/>
                    <a:pt x="1657" y="3618"/>
                    <a:pt x="1900" y="3497"/>
                  </a:cubicBezTo>
                  <a:cubicBezTo>
                    <a:pt x="2586" y="3072"/>
                    <a:pt x="3294" y="2668"/>
                    <a:pt x="4103" y="2264"/>
                  </a:cubicBezTo>
                  <a:cubicBezTo>
                    <a:pt x="4345" y="2466"/>
                    <a:pt x="4566" y="2668"/>
                    <a:pt x="4728" y="2870"/>
                  </a:cubicBezTo>
                  <a:cubicBezTo>
                    <a:pt x="4264" y="2870"/>
                    <a:pt x="3779" y="2870"/>
                    <a:pt x="3214" y="3031"/>
                  </a:cubicBezTo>
                  <a:cubicBezTo>
                    <a:pt x="2304" y="3456"/>
                    <a:pt x="1436" y="3961"/>
                    <a:pt x="566" y="4507"/>
                  </a:cubicBezTo>
                  <a:cubicBezTo>
                    <a:pt x="324" y="4648"/>
                    <a:pt x="62" y="4871"/>
                    <a:pt x="21" y="5173"/>
                  </a:cubicBezTo>
                  <a:cubicBezTo>
                    <a:pt x="0" y="5415"/>
                    <a:pt x="162" y="5638"/>
                    <a:pt x="364" y="5760"/>
                  </a:cubicBezTo>
                  <a:cubicBezTo>
                    <a:pt x="504" y="5829"/>
                    <a:pt x="655" y="5851"/>
                    <a:pt x="808" y="5851"/>
                  </a:cubicBezTo>
                  <a:cubicBezTo>
                    <a:pt x="875" y="5851"/>
                    <a:pt x="943" y="5846"/>
                    <a:pt x="1011" y="5840"/>
                  </a:cubicBezTo>
                  <a:cubicBezTo>
                    <a:pt x="1819" y="5800"/>
                    <a:pt x="2627" y="5496"/>
                    <a:pt x="3294" y="4992"/>
                  </a:cubicBezTo>
                  <a:cubicBezTo>
                    <a:pt x="3556" y="5073"/>
                    <a:pt x="3839" y="5154"/>
                    <a:pt x="4041" y="5294"/>
                  </a:cubicBezTo>
                  <a:cubicBezTo>
                    <a:pt x="3677" y="5356"/>
                    <a:pt x="3335" y="5415"/>
                    <a:pt x="3012" y="5577"/>
                  </a:cubicBezTo>
                  <a:cubicBezTo>
                    <a:pt x="2688" y="5739"/>
                    <a:pt x="2384" y="6002"/>
                    <a:pt x="2244" y="6385"/>
                  </a:cubicBezTo>
                  <a:cubicBezTo>
                    <a:pt x="2102" y="6749"/>
                    <a:pt x="2142" y="7214"/>
                    <a:pt x="2344" y="7597"/>
                  </a:cubicBezTo>
                  <a:cubicBezTo>
                    <a:pt x="2163" y="7659"/>
                    <a:pt x="2061" y="7901"/>
                    <a:pt x="2061" y="8123"/>
                  </a:cubicBezTo>
                  <a:cubicBezTo>
                    <a:pt x="2082" y="8346"/>
                    <a:pt x="2163" y="8548"/>
                    <a:pt x="2263" y="8729"/>
                  </a:cubicBezTo>
                  <a:cubicBezTo>
                    <a:pt x="2465" y="9133"/>
                    <a:pt x="2667" y="9497"/>
                    <a:pt x="2910" y="9860"/>
                  </a:cubicBezTo>
                  <a:cubicBezTo>
                    <a:pt x="3133" y="10205"/>
                    <a:pt x="3395" y="10547"/>
                    <a:pt x="3758" y="10689"/>
                  </a:cubicBezTo>
                  <a:cubicBezTo>
                    <a:pt x="3859" y="10728"/>
                    <a:pt x="3967" y="10749"/>
                    <a:pt x="4075" y="10749"/>
                  </a:cubicBezTo>
                  <a:cubicBezTo>
                    <a:pt x="4362" y="10749"/>
                    <a:pt x="4654" y="10607"/>
                    <a:pt x="4830" y="10285"/>
                  </a:cubicBezTo>
                  <a:cubicBezTo>
                    <a:pt x="5702" y="11809"/>
                    <a:pt x="7293" y="12751"/>
                    <a:pt x="8895" y="12751"/>
                  </a:cubicBezTo>
                  <a:cubicBezTo>
                    <a:pt x="9035" y="12751"/>
                    <a:pt x="9175" y="12744"/>
                    <a:pt x="9315" y="12729"/>
                  </a:cubicBezTo>
                  <a:cubicBezTo>
                    <a:pt x="10366" y="11598"/>
                    <a:pt x="11234" y="10285"/>
                    <a:pt x="11861" y="8871"/>
                  </a:cubicBezTo>
                  <a:cubicBezTo>
                    <a:pt x="10587" y="6527"/>
                    <a:pt x="9335" y="4163"/>
                    <a:pt x="7982" y="1800"/>
                  </a:cubicBezTo>
                  <a:cubicBezTo>
                    <a:pt x="6972" y="1032"/>
                    <a:pt x="5840" y="445"/>
                    <a:pt x="4688" y="1"/>
                  </a:cubicBez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3"/>
            <p:cNvSpPr/>
            <p:nvPr/>
          </p:nvSpPr>
          <p:spPr>
            <a:xfrm>
              <a:off x="7610924" y="3339266"/>
              <a:ext cx="59245" cy="12410"/>
            </a:xfrm>
            <a:custGeom>
              <a:avLst/>
              <a:gdLst/>
              <a:ahLst/>
              <a:cxnLst/>
              <a:rect l="l" t="t" r="r" b="b"/>
              <a:pathLst>
                <a:path w="1456" h="305" extrusionOk="0">
                  <a:moveTo>
                    <a:pt x="0" y="0"/>
                  </a:moveTo>
                  <a:lnTo>
                    <a:pt x="1455" y="304"/>
                  </a:lnTo>
                  <a:cubicBezTo>
                    <a:pt x="990" y="102"/>
                    <a:pt x="505" y="41"/>
                    <a:pt x="0" y="0"/>
                  </a:cubicBez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3"/>
            <p:cNvSpPr/>
            <p:nvPr/>
          </p:nvSpPr>
          <p:spPr>
            <a:xfrm>
              <a:off x="7610924" y="3334342"/>
              <a:ext cx="60872" cy="21403"/>
            </a:xfrm>
            <a:custGeom>
              <a:avLst/>
              <a:gdLst/>
              <a:ahLst/>
              <a:cxnLst/>
              <a:rect l="l" t="t" r="r" b="b"/>
              <a:pathLst>
                <a:path w="1496" h="526" extrusionOk="0">
                  <a:moveTo>
                    <a:pt x="20" y="0"/>
                  </a:moveTo>
                  <a:lnTo>
                    <a:pt x="0" y="223"/>
                  </a:lnTo>
                  <a:cubicBezTo>
                    <a:pt x="464" y="264"/>
                    <a:pt x="949" y="323"/>
                    <a:pt x="1415" y="525"/>
                  </a:cubicBezTo>
                  <a:lnTo>
                    <a:pt x="1495" y="323"/>
                  </a:lnTo>
                  <a:cubicBezTo>
                    <a:pt x="1011" y="121"/>
                    <a:pt x="505" y="61"/>
                    <a:pt x="20" y="0"/>
                  </a:cubicBezTo>
                  <a:close/>
                </a:path>
              </a:pathLst>
            </a:custGeom>
            <a:solidFill>
              <a:srgbClr val="052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3"/>
            <p:cNvSpPr/>
            <p:nvPr/>
          </p:nvSpPr>
          <p:spPr>
            <a:xfrm>
              <a:off x="7580446" y="3433465"/>
              <a:ext cx="51880" cy="2035"/>
            </a:xfrm>
            <a:custGeom>
              <a:avLst/>
              <a:gdLst/>
              <a:ahLst/>
              <a:cxnLst/>
              <a:rect l="l" t="t" r="r" b="b"/>
              <a:pathLst>
                <a:path w="1275" h="50" extrusionOk="0">
                  <a:moveTo>
                    <a:pt x="661" y="1"/>
                  </a:moveTo>
                  <a:cubicBezTo>
                    <a:pt x="418" y="1"/>
                    <a:pt x="191" y="16"/>
                    <a:pt x="1" y="50"/>
                  </a:cubicBezTo>
                  <a:lnTo>
                    <a:pt x="1275" y="29"/>
                  </a:lnTo>
                  <a:cubicBezTo>
                    <a:pt x="1066" y="11"/>
                    <a:pt x="858" y="1"/>
                    <a:pt x="661" y="1"/>
                  </a:cubicBez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3"/>
            <p:cNvSpPr/>
            <p:nvPr/>
          </p:nvSpPr>
          <p:spPr>
            <a:xfrm>
              <a:off x="7579673" y="3428826"/>
              <a:ext cx="52653" cy="11637"/>
            </a:xfrm>
            <a:custGeom>
              <a:avLst/>
              <a:gdLst/>
              <a:ahLst/>
              <a:cxnLst/>
              <a:rect l="l" t="t" r="r" b="b"/>
              <a:pathLst>
                <a:path w="1294" h="286" extrusionOk="0">
                  <a:moveTo>
                    <a:pt x="807" y="1"/>
                  </a:moveTo>
                  <a:cubicBezTo>
                    <a:pt x="514" y="1"/>
                    <a:pt x="236" y="23"/>
                    <a:pt x="1" y="62"/>
                  </a:cubicBezTo>
                  <a:lnTo>
                    <a:pt x="41" y="285"/>
                  </a:lnTo>
                  <a:cubicBezTo>
                    <a:pt x="261" y="246"/>
                    <a:pt x="524" y="224"/>
                    <a:pt x="802" y="224"/>
                  </a:cubicBezTo>
                  <a:cubicBezTo>
                    <a:pt x="955" y="224"/>
                    <a:pt x="1114" y="230"/>
                    <a:pt x="1273" y="245"/>
                  </a:cubicBezTo>
                  <a:lnTo>
                    <a:pt x="1294" y="22"/>
                  </a:lnTo>
                  <a:cubicBezTo>
                    <a:pt x="1130" y="7"/>
                    <a:pt x="966" y="1"/>
                    <a:pt x="807" y="1"/>
                  </a:cubicBezTo>
                  <a:close/>
                </a:path>
              </a:pathLst>
            </a:custGeom>
            <a:solidFill>
              <a:srgbClr val="052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3"/>
            <p:cNvSpPr/>
            <p:nvPr/>
          </p:nvSpPr>
          <p:spPr>
            <a:xfrm>
              <a:off x="7510621" y="3507562"/>
              <a:ext cx="99487" cy="20019"/>
            </a:xfrm>
            <a:custGeom>
              <a:avLst/>
              <a:gdLst/>
              <a:ahLst/>
              <a:cxnLst/>
              <a:rect l="l" t="t" r="r" b="b"/>
              <a:pathLst>
                <a:path w="2445" h="492" extrusionOk="0">
                  <a:moveTo>
                    <a:pt x="2041" y="1"/>
                  </a:moveTo>
                  <a:cubicBezTo>
                    <a:pt x="1360" y="1"/>
                    <a:pt x="535" y="191"/>
                    <a:pt x="0" y="492"/>
                  </a:cubicBezTo>
                  <a:lnTo>
                    <a:pt x="2444" y="26"/>
                  </a:lnTo>
                  <a:cubicBezTo>
                    <a:pt x="2319" y="9"/>
                    <a:pt x="2183" y="1"/>
                    <a:pt x="2041" y="1"/>
                  </a:cubicBez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3"/>
            <p:cNvSpPr/>
            <p:nvPr/>
          </p:nvSpPr>
          <p:spPr>
            <a:xfrm>
              <a:off x="7508139" y="3502679"/>
              <a:ext cx="102824" cy="28971"/>
            </a:xfrm>
            <a:custGeom>
              <a:avLst/>
              <a:gdLst/>
              <a:ahLst/>
              <a:cxnLst/>
              <a:rect l="l" t="t" r="r" b="b"/>
              <a:pathLst>
                <a:path w="2527" h="712" extrusionOk="0">
                  <a:moveTo>
                    <a:pt x="2129" y="1"/>
                  </a:moveTo>
                  <a:cubicBezTo>
                    <a:pt x="1419" y="1"/>
                    <a:pt x="575" y="206"/>
                    <a:pt x="0" y="510"/>
                  </a:cubicBezTo>
                  <a:lnTo>
                    <a:pt x="121" y="712"/>
                  </a:lnTo>
                  <a:cubicBezTo>
                    <a:pt x="639" y="412"/>
                    <a:pt x="1431" y="222"/>
                    <a:pt x="2100" y="222"/>
                  </a:cubicBezTo>
                  <a:cubicBezTo>
                    <a:pt x="2242" y="222"/>
                    <a:pt x="2378" y="230"/>
                    <a:pt x="2505" y="248"/>
                  </a:cubicBezTo>
                  <a:lnTo>
                    <a:pt x="2526" y="25"/>
                  </a:lnTo>
                  <a:cubicBezTo>
                    <a:pt x="2401" y="9"/>
                    <a:pt x="2268" y="1"/>
                    <a:pt x="2129" y="1"/>
                  </a:cubicBezTo>
                  <a:close/>
                </a:path>
              </a:pathLst>
            </a:custGeom>
            <a:solidFill>
              <a:srgbClr val="052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3"/>
            <p:cNvSpPr/>
            <p:nvPr/>
          </p:nvSpPr>
          <p:spPr>
            <a:xfrm>
              <a:off x="7579673" y="3580968"/>
              <a:ext cx="21403" cy="56803"/>
            </a:xfrm>
            <a:custGeom>
              <a:avLst/>
              <a:gdLst/>
              <a:ahLst/>
              <a:cxnLst/>
              <a:rect l="l" t="t" r="r" b="b"/>
              <a:pathLst>
                <a:path w="526" h="1396" extrusionOk="0">
                  <a:moveTo>
                    <a:pt x="1" y="0"/>
                  </a:moveTo>
                  <a:lnTo>
                    <a:pt x="1" y="0"/>
                  </a:lnTo>
                  <a:cubicBezTo>
                    <a:pt x="101" y="425"/>
                    <a:pt x="303" y="1031"/>
                    <a:pt x="526" y="1395"/>
                  </a:cubicBezTo>
                  <a:lnTo>
                    <a:pt x="1" y="0"/>
                  </a:ln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3"/>
            <p:cNvSpPr/>
            <p:nvPr/>
          </p:nvSpPr>
          <p:spPr>
            <a:xfrm>
              <a:off x="7575523" y="3580155"/>
              <a:ext cx="29663" cy="60018"/>
            </a:xfrm>
            <a:custGeom>
              <a:avLst/>
              <a:gdLst/>
              <a:ahLst/>
              <a:cxnLst/>
              <a:rect l="l" t="t" r="r" b="b"/>
              <a:pathLst>
                <a:path w="729" h="1475" extrusionOk="0">
                  <a:moveTo>
                    <a:pt x="224" y="1"/>
                  </a:moveTo>
                  <a:lnTo>
                    <a:pt x="1" y="41"/>
                  </a:lnTo>
                  <a:cubicBezTo>
                    <a:pt x="82" y="465"/>
                    <a:pt x="305" y="1092"/>
                    <a:pt x="526" y="1475"/>
                  </a:cubicBezTo>
                  <a:lnTo>
                    <a:pt x="728" y="1354"/>
                  </a:lnTo>
                  <a:cubicBezTo>
                    <a:pt x="486" y="990"/>
                    <a:pt x="305" y="384"/>
                    <a:pt x="224" y="1"/>
                  </a:cubicBezTo>
                  <a:close/>
                </a:path>
              </a:pathLst>
            </a:custGeom>
            <a:solidFill>
              <a:srgbClr val="052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3"/>
            <p:cNvSpPr/>
            <p:nvPr/>
          </p:nvSpPr>
          <p:spPr>
            <a:xfrm>
              <a:off x="7551718" y="3611405"/>
              <a:ext cx="34587" cy="3499"/>
            </a:xfrm>
            <a:custGeom>
              <a:avLst/>
              <a:gdLst/>
              <a:ahLst/>
              <a:cxnLst/>
              <a:rect l="l" t="t" r="r" b="b"/>
              <a:pathLst>
                <a:path w="850" h="86" extrusionOk="0">
                  <a:moveTo>
                    <a:pt x="849" y="1"/>
                  </a:moveTo>
                  <a:lnTo>
                    <a:pt x="1" y="81"/>
                  </a:lnTo>
                  <a:cubicBezTo>
                    <a:pt x="33" y="84"/>
                    <a:pt x="66" y="85"/>
                    <a:pt x="101" y="85"/>
                  </a:cubicBezTo>
                  <a:cubicBezTo>
                    <a:pt x="324" y="85"/>
                    <a:pt x="586" y="36"/>
                    <a:pt x="849" y="1"/>
                  </a:cubicBez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3"/>
            <p:cNvSpPr/>
            <p:nvPr/>
          </p:nvSpPr>
          <p:spPr>
            <a:xfrm>
              <a:off x="7551718" y="3607255"/>
              <a:ext cx="34587" cy="11556"/>
            </a:xfrm>
            <a:custGeom>
              <a:avLst/>
              <a:gdLst/>
              <a:ahLst/>
              <a:cxnLst/>
              <a:rect l="l" t="t" r="r" b="b"/>
              <a:pathLst>
                <a:path w="850" h="284" extrusionOk="0">
                  <a:moveTo>
                    <a:pt x="828" y="1"/>
                  </a:moveTo>
                  <a:lnTo>
                    <a:pt x="688" y="22"/>
                  </a:lnTo>
                  <a:cubicBezTo>
                    <a:pt x="490" y="38"/>
                    <a:pt x="293" y="67"/>
                    <a:pt x="127" y="67"/>
                  </a:cubicBezTo>
                  <a:cubicBezTo>
                    <a:pt x="90" y="67"/>
                    <a:pt x="54" y="66"/>
                    <a:pt x="20" y="62"/>
                  </a:cubicBezTo>
                  <a:lnTo>
                    <a:pt x="1" y="284"/>
                  </a:lnTo>
                  <a:lnTo>
                    <a:pt x="141" y="284"/>
                  </a:lnTo>
                  <a:cubicBezTo>
                    <a:pt x="324" y="284"/>
                    <a:pt x="526" y="264"/>
                    <a:pt x="728" y="243"/>
                  </a:cubicBezTo>
                  <a:lnTo>
                    <a:pt x="849" y="224"/>
                  </a:lnTo>
                  <a:lnTo>
                    <a:pt x="828" y="1"/>
                  </a:lnTo>
                  <a:close/>
                </a:path>
              </a:pathLst>
            </a:custGeom>
            <a:solidFill>
              <a:srgbClr val="052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3"/>
            <p:cNvSpPr/>
            <p:nvPr/>
          </p:nvSpPr>
          <p:spPr>
            <a:xfrm>
              <a:off x="7760544" y="3298168"/>
              <a:ext cx="1098345" cy="916664"/>
            </a:xfrm>
            <a:custGeom>
              <a:avLst/>
              <a:gdLst/>
              <a:ahLst/>
              <a:cxnLst/>
              <a:rect l="l" t="t" r="r" b="b"/>
              <a:pathLst>
                <a:path w="26993" h="22528" extrusionOk="0">
                  <a:moveTo>
                    <a:pt x="17880" y="0"/>
                  </a:moveTo>
                  <a:cubicBezTo>
                    <a:pt x="17880" y="0"/>
                    <a:pt x="17274" y="4143"/>
                    <a:pt x="16649" y="7497"/>
                  </a:cubicBezTo>
                  <a:cubicBezTo>
                    <a:pt x="16244" y="9759"/>
                    <a:pt x="15840" y="11678"/>
                    <a:pt x="15617" y="11739"/>
                  </a:cubicBezTo>
                  <a:cubicBezTo>
                    <a:pt x="15595" y="11746"/>
                    <a:pt x="15566" y="11749"/>
                    <a:pt x="15531" y="11749"/>
                  </a:cubicBezTo>
                  <a:cubicBezTo>
                    <a:pt x="14121" y="11749"/>
                    <a:pt x="2889" y="6748"/>
                    <a:pt x="2889" y="6748"/>
                  </a:cubicBezTo>
                  <a:lnTo>
                    <a:pt x="0" y="10304"/>
                  </a:lnTo>
                  <a:cubicBezTo>
                    <a:pt x="0" y="10304"/>
                    <a:pt x="14414" y="22528"/>
                    <a:pt x="19619" y="22528"/>
                  </a:cubicBezTo>
                  <a:cubicBezTo>
                    <a:pt x="19912" y="22528"/>
                    <a:pt x="20176" y="22489"/>
                    <a:pt x="20406" y="22407"/>
                  </a:cubicBezTo>
                  <a:cubicBezTo>
                    <a:pt x="22144" y="21801"/>
                    <a:pt x="23861" y="16790"/>
                    <a:pt x="25094" y="12122"/>
                  </a:cubicBezTo>
                  <a:cubicBezTo>
                    <a:pt x="26245" y="7839"/>
                    <a:pt x="26993" y="3860"/>
                    <a:pt x="26993" y="3860"/>
                  </a:cubicBezTo>
                  <a:lnTo>
                    <a:pt x="17880" y="0"/>
                  </a:ln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3"/>
            <p:cNvSpPr/>
            <p:nvPr/>
          </p:nvSpPr>
          <p:spPr>
            <a:xfrm>
              <a:off x="8437964" y="3299023"/>
              <a:ext cx="420084" cy="493285"/>
            </a:xfrm>
            <a:custGeom>
              <a:avLst/>
              <a:gdLst/>
              <a:ahLst/>
              <a:cxnLst/>
              <a:rect l="l" t="t" r="r" b="b"/>
              <a:pathLst>
                <a:path w="10324" h="12123" extrusionOk="0">
                  <a:moveTo>
                    <a:pt x="1213" y="0"/>
                  </a:moveTo>
                  <a:cubicBezTo>
                    <a:pt x="1213" y="0"/>
                    <a:pt x="626" y="4122"/>
                    <a:pt x="1" y="7476"/>
                  </a:cubicBezTo>
                  <a:cubicBezTo>
                    <a:pt x="2183" y="8909"/>
                    <a:pt x="5596" y="11010"/>
                    <a:pt x="8446" y="12122"/>
                  </a:cubicBezTo>
                  <a:cubicBezTo>
                    <a:pt x="9597" y="7818"/>
                    <a:pt x="10324" y="3839"/>
                    <a:pt x="10324" y="3839"/>
                  </a:cubicBezTo>
                  <a:lnTo>
                    <a:pt x="1213" y="0"/>
                  </a:lnTo>
                  <a:close/>
                </a:path>
              </a:pathLst>
            </a:custGeom>
            <a:solidFill>
              <a:srgbClr val="FF9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3"/>
            <p:cNvSpPr/>
            <p:nvPr/>
          </p:nvSpPr>
          <p:spPr>
            <a:xfrm>
              <a:off x="8412451" y="2769189"/>
              <a:ext cx="572223" cy="883339"/>
            </a:xfrm>
            <a:custGeom>
              <a:avLst/>
              <a:gdLst/>
              <a:ahLst/>
              <a:cxnLst/>
              <a:rect l="l" t="t" r="r" b="b"/>
              <a:pathLst>
                <a:path w="14063" h="21709" extrusionOk="0">
                  <a:moveTo>
                    <a:pt x="8013" y="1"/>
                  </a:moveTo>
                  <a:cubicBezTo>
                    <a:pt x="5490" y="1"/>
                    <a:pt x="3416" y="2393"/>
                    <a:pt x="2829" y="3868"/>
                  </a:cubicBezTo>
                  <a:cubicBezTo>
                    <a:pt x="1799" y="6354"/>
                    <a:pt x="526" y="14455"/>
                    <a:pt x="0" y="18940"/>
                  </a:cubicBezTo>
                  <a:cubicBezTo>
                    <a:pt x="3799" y="20295"/>
                    <a:pt x="6972" y="20960"/>
                    <a:pt x="10951" y="21709"/>
                  </a:cubicBezTo>
                  <a:cubicBezTo>
                    <a:pt x="11699" y="17647"/>
                    <a:pt x="13598" y="11384"/>
                    <a:pt x="13720" y="9404"/>
                  </a:cubicBezTo>
                  <a:cubicBezTo>
                    <a:pt x="14062" y="3808"/>
                    <a:pt x="12831" y="1686"/>
                    <a:pt x="9617" y="333"/>
                  </a:cubicBezTo>
                  <a:cubicBezTo>
                    <a:pt x="9070" y="102"/>
                    <a:pt x="8532" y="1"/>
                    <a:pt x="8013" y="1"/>
                  </a:cubicBezTo>
                  <a:close/>
                </a:path>
              </a:pathLst>
            </a:custGeom>
            <a:solidFill>
              <a:srgbClr val="4DA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3"/>
            <p:cNvSpPr/>
            <p:nvPr/>
          </p:nvSpPr>
          <p:spPr>
            <a:xfrm>
              <a:off x="7256547" y="3209096"/>
              <a:ext cx="664305" cy="251871"/>
            </a:xfrm>
            <a:custGeom>
              <a:avLst/>
              <a:gdLst/>
              <a:ahLst/>
              <a:cxnLst/>
              <a:rect l="l" t="t" r="r" b="b"/>
              <a:pathLst>
                <a:path w="16326" h="6190" extrusionOk="0">
                  <a:moveTo>
                    <a:pt x="14730" y="1"/>
                  </a:moveTo>
                  <a:cubicBezTo>
                    <a:pt x="14555" y="1"/>
                    <a:pt x="14377" y="29"/>
                    <a:pt x="14205" y="88"/>
                  </a:cubicBezTo>
                  <a:lnTo>
                    <a:pt x="1657" y="4513"/>
                  </a:lnTo>
                  <a:lnTo>
                    <a:pt x="1517" y="4635"/>
                  </a:lnTo>
                  <a:lnTo>
                    <a:pt x="1" y="6028"/>
                  </a:lnTo>
                  <a:lnTo>
                    <a:pt x="1961" y="6189"/>
                  </a:lnTo>
                  <a:lnTo>
                    <a:pt x="2102" y="6189"/>
                  </a:lnTo>
                  <a:lnTo>
                    <a:pt x="15275" y="2735"/>
                  </a:lnTo>
                  <a:cubicBezTo>
                    <a:pt x="16164" y="2270"/>
                    <a:pt x="16325" y="1523"/>
                    <a:pt x="16104" y="917"/>
                  </a:cubicBezTo>
                  <a:cubicBezTo>
                    <a:pt x="15900" y="337"/>
                    <a:pt x="15332" y="1"/>
                    <a:pt x="14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3"/>
            <p:cNvSpPr/>
            <p:nvPr/>
          </p:nvSpPr>
          <p:spPr>
            <a:xfrm>
              <a:off x="7256547" y="3397657"/>
              <a:ext cx="79834" cy="63314"/>
            </a:xfrm>
            <a:custGeom>
              <a:avLst/>
              <a:gdLst/>
              <a:ahLst/>
              <a:cxnLst/>
              <a:rect l="l" t="t" r="r" b="b"/>
              <a:pathLst>
                <a:path w="1962" h="1556" extrusionOk="0">
                  <a:moveTo>
                    <a:pt x="1517" y="1"/>
                  </a:moveTo>
                  <a:lnTo>
                    <a:pt x="405" y="1030"/>
                  </a:lnTo>
                  <a:lnTo>
                    <a:pt x="1" y="1394"/>
                  </a:lnTo>
                  <a:lnTo>
                    <a:pt x="526" y="1434"/>
                  </a:lnTo>
                  <a:lnTo>
                    <a:pt x="1961" y="1555"/>
                  </a:lnTo>
                  <a:cubicBezTo>
                    <a:pt x="1921" y="1515"/>
                    <a:pt x="1859" y="1475"/>
                    <a:pt x="1819" y="1434"/>
                  </a:cubicBezTo>
                  <a:cubicBezTo>
                    <a:pt x="1657" y="1273"/>
                    <a:pt x="1557" y="1030"/>
                    <a:pt x="1638" y="809"/>
                  </a:cubicBezTo>
                  <a:cubicBezTo>
                    <a:pt x="1657" y="707"/>
                    <a:pt x="1719" y="607"/>
                    <a:pt x="1678" y="526"/>
                  </a:cubicBezTo>
                  <a:cubicBezTo>
                    <a:pt x="1657" y="485"/>
                    <a:pt x="1617" y="445"/>
                    <a:pt x="1598" y="424"/>
                  </a:cubicBezTo>
                  <a:cubicBezTo>
                    <a:pt x="1496" y="303"/>
                    <a:pt x="1496" y="141"/>
                    <a:pt x="15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3"/>
            <p:cNvSpPr/>
            <p:nvPr/>
          </p:nvSpPr>
          <p:spPr>
            <a:xfrm>
              <a:off x="7256547" y="3439568"/>
              <a:ext cx="21403" cy="16479"/>
            </a:xfrm>
            <a:custGeom>
              <a:avLst/>
              <a:gdLst/>
              <a:ahLst/>
              <a:cxnLst/>
              <a:rect l="l" t="t" r="r" b="b"/>
              <a:pathLst>
                <a:path w="526" h="405" extrusionOk="0">
                  <a:moveTo>
                    <a:pt x="405" y="0"/>
                  </a:moveTo>
                  <a:lnTo>
                    <a:pt x="1" y="364"/>
                  </a:lnTo>
                  <a:lnTo>
                    <a:pt x="526" y="404"/>
                  </a:lnTo>
                  <a:cubicBezTo>
                    <a:pt x="486" y="344"/>
                    <a:pt x="445" y="264"/>
                    <a:pt x="426" y="183"/>
                  </a:cubicBezTo>
                  <a:cubicBezTo>
                    <a:pt x="405" y="121"/>
                    <a:pt x="385" y="62"/>
                    <a:pt x="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3"/>
            <p:cNvSpPr/>
            <p:nvPr/>
          </p:nvSpPr>
          <p:spPr>
            <a:xfrm>
              <a:off x="7397175" y="3205271"/>
              <a:ext cx="491657" cy="528685"/>
            </a:xfrm>
            <a:custGeom>
              <a:avLst/>
              <a:gdLst/>
              <a:ahLst/>
              <a:cxnLst/>
              <a:rect l="l" t="t" r="r" b="b"/>
              <a:pathLst>
                <a:path w="12083" h="12993" extrusionOk="0">
                  <a:moveTo>
                    <a:pt x="4768" y="1"/>
                  </a:moveTo>
                  <a:cubicBezTo>
                    <a:pt x="3374" y="445"/>
                    <a:pt x="2061" y="1294"/>
                    <a:pt x="970" y="2425"/>
                  </a:cubicBezTo>
                  <a:cubicBezTo>
                    <a:pt x="707" y="2687"/>
                    <a:pt x="424" y="3091"/>
                    <a:pt x="545" y="3455"/>
                  </a:cubicBezTo>
                  <a:cubicBezTo>
                    <a:pt x="621" y="3719"/>
                    <a:pt x="873" y="3861"/>
                    <a:pt x="1137" y="3861"/>
                  </a:cubicBezTo>
                  <a:cubicBezTo>
                    <a:pt x="1155" y="3861"/>
                    <a:pt x="1173" y="3860"/>
                    <a:pt x="1192" y="3859"/>
                  </a:cubicBezTo>
                  <a:cubicBezTo>
                    <a:pt x="1455" y="3840"/>
                    <a:pt x="1697" y="3697"/>
                    <a:pt x="1919" y="3557"/>
                  </a:cubicBezTo>
                  <a:cubicBezTo>
                    <a:pt x="2646" y="3132"/>
                    <a:pt x="3354" y="2708"/>
                    <a:pt x="4182" y="2304"/>
                  </a:cubicBezTo>
                  <a:cubicBezTo>
                    <a:pt x="4424" y="2506"/>
                    <a:pt x="4647" y="2708"/>
                    <a:pt x="4828" y="2910"/>
                  </a:cubicBezTo>
                  <a:cubicBezTo>
                    <a:pt x="4343" y="2910"/>
                    <a:pt x="3858" y="2930"/>
                    <a:pt x="3293" y="3091"/>
                  </a:cubicBezTo>
                  <a:cubicBezTo>
                    <a:pt x="2363" y="3536"/>
                    <a:pt x="1455" y="4021"/>
                    <a:pt x="585" y="4586"/>
                  </a:cubicBezTo>
                  <a:cubicBezTo>
                    <a:pt x="324" y="4748"/>
                    <a:pt x="60" y="4950"/>
                    <a:pt x="41" y="5273"/>
                  </a:cubicBezTo>
                  <a:cubicBezTo>
                    <a:pt x="0" y="5516"/>
                    <a:pt x="162" y="5758"/>
                    <a:pt x="364" y="5860"/>
                  </a:cubicBezTo>
                  <a:cubicBezTo>
                    <a:pt x="507" y="5946"/>
                    <a:pt x="669" y="5971"/>
                    <a:pt x="831" y="5971"/>
                  </a:cubicBezTo>
                  <a:cubicBezTo>
                    <a:pt x="898" y="5971"/>
                    <a:pt x="965" y="5966"/>
                    <a:pt x="1030" y="5960"/>
                  </a:cubicBezTo>
                  <a:cubicBezTo>
                    <a:pt x="1859" y="5900"/>
                    <a:pt x="2687" y="5597"/>
                    <a:pt x="3354" y="5092"/>
                  </a:cubicBezTo>
                  <a:cubicBezTo>
                    <a:pt x="3637" y="5173"/>
                    <a:pt x="3899" y="5254"/>
                    <a:pt x="4122" y="5375"/>
                  </a:cubicBezTo>
                  <a:cubicBezTo>
                    <a:pt x="3758" y="5456"/>
                    <a:pt x="3395" y="5516"/>
                    <a:pt x="3071" y="5677"/>
                  </a:cubicBezTo>
                  <a:cubicBezTo>
                    <a:pt x="2748" y="5839"/>
                    <a:pt x="2444" y="6122"/>
                    <a:pt x="2283" y="6507"/>
                  </a:cubicBezTo>
                  <a:cubicBezTo>
                    <a:pt x="2142" y="6870"/>
                    <a:pt x="2202" y="7355"/>
                    <a:pt x="2384" y="7738"/>
                  </a:cubicBezTo>
                  <a:cubicBezTo>
                    <a:pt x="2202" y="7819"/>
                    <a:pt x="2102" y="8061"/>
                    <a:pt x="2102" y="8284"/>
                  </a:cubicBezTo>
                  <a:cubicBezTo>
                    <a:pt x="2121" y="8506"/>
                    <a:pt x="2202" y="8708"/>
                    <a:pt x="2304" y="8891"/>
                  </a:cubicBezTo>
                  <a:cubicBezTo>
                    <a:pt x="2506" y="9295"/>
                    <a:pt x="2727" y="9678"/>
                    <a:pt x="2969" y="10062"/>
                  </a:cubicBezTo>
                  <a:cubicBezTo>
                    <a:pt x="3212" y="10405"/>
                    <a:pt x="3475" y="10749"/>
                    <a:pt x="3839" y="10890"/>
                  </a:cubicBezTo>
                  <a:cubicBezTo>
                    <a:pt x="3939" y="10929"/>
                    <a:pt x="4049" y="10950"/>
                    <a:pt x="4160" y="10950"/>
                  </a:cubicBezTo>
                  <a:cubicBezTo>
                    <a:pt x="4452" y="10950"/>
                    <a:pt x="4755" y="10808"/>
                    <a:pt x="4930" y="10486"/>
                  </a:cubicBezTo>
                  <a:cubicBezTo>
                    <a:pt x="5824" y="12032"/>
                    <a:pt x="7454" y="12993"/>
                    <a:pt x="9080" y="12993"/>
                  </a:cubicBezTo>
                  <a:cubicBezTo>
                    <a:pt x="9219" y="12993"/>
                    <a:pt x="9358" y="12986"/>
                    <a:pt x="9496" y="12972"/>
                  </a:cubicBezTo>
                  <a:cubicBezTo>
                    <a:pt x="10566" y="11819"/>
                    <a:pt x="11436" y="10486"/>
                    <a:pt x="12082" y="9052"/>
                  </a:cubicBezTo>
                  <a:cubicBezTo>
                    <a:pt x="10789" y="6647"/>
                    <a:pt x="9516" y="4244"/>
                    <a:pt x="8122" y="1839"/>
                  </a:cubicBezTo>
                  <a:cubicBezTo>
                    <a:pt x="7112" y="1051"/>
                    <a:pt x="5960" y="445"/>
                    <a:pt x="4768" y="1"/>
                  </a:cubicBez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3"/>
            <p:cNvSpPr/>
            <p:nvPr/>
          </p:nvSpPr>
          <p:spPr>
            <a:xfrm>
              <a:off x="7596926" y="3320141"/>
              <a:ext cx="64982" cy="17497"/>
            </a:xfrm>
            <a:custGeom>
              <a:avLst/>
              <a:gdLst/>
              <a:ahLst/>
              <a:cxnLst/>
              <a:rect l="l" t="t" r="r" b="b"/>
              <a:pathLst>
                <a:path w="1597" h="430" extrusionOk="0">
                  <a:moveTo>
                    <a:pt x="49" y="1"/>
                  </a:moveTo>
                  <a:cubicBezTo>
                    <a:pt x="33" y="1"/>
                    <a:pt x="17" y="30"/>
                    <a:pt x="0" y="47"/>
                  </a:cubicBezTo>
                  <a:cubicBezTo>
                    <a:pt x="0" y="87"/>
                    <a:pt x="21" y="107"/>
                    <a:pt x="61" y="107"/>
                  </a:cubicBezTo>
                  <a:cubicBezTo>
                    <a:pt x="546" y="168"/>
                    <a:pt x="1051" y="228"/>
                    <a:pt x="1516" y="410"/>
                  </a:cubicBezTo>
                  <a:cubicBezTo>
                    <a:pt x="1516" y="430"/>
                    <a:pt x="1536" y="430"/>
                    <a:pt x="1536" y="430"/>
                  </a:cubicBezTo>
                  <a:cubicBezTo>
                    <a:pt x="1557" y="430"/>
                    <a:pt x="1576" y="410"/>
                    <a:pt x="1597" y="389"/>
                  </a:cubicBezTo>
                  <a:cubicBezTo>
                    <a:pt x="1597" y="349"/>
                    <a:pt x="1597" y="330"/>
                    <a:pt x="1557" y="309"/>
                  </a:cubicBezTo>
                  <a:cubicBezTo>
                    <a:pt x="1072" y="107"/>
                    <a:pt x="566" y="47"/>
                    <a:pt x="61" y="6"/>
                  </a:cubicBezTo>
                  <a:cubicBezTo>
                    <a:pt x="57" y="2"/>
                    <a:pt x="53"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7565675" y="3416252"/>
              <a:ext cx="57576" cy="6917"/>
            </a:xfrm>
            <a:custGeom>
              <a:avLst/>
              <a:gdLst/>
              <a:ahLst/>
              <a:cxnLst/>
              <a:rect l="l" t="t" r="r" b="b"/>
              <a:pathLst>
                <a:path w="1415" h="170" extrusionOk="0">
                  <a:moveTo>
                    <a:pt x="718" y="0"/>
                  </a:moveTo>
                  <a:cubicBezTo>
                    <a:pt x="471" y="0"/>
                    <a:pt x="240" y="15"/>
                    <a:pt x="41" y="48"/>
                  </a:cubicBezTo>
                  <a:cubicBezTo>
                    <a:pt x="21" y="69"/>
                    <a:pt x="0" y="88"/>
                    <a:pt x="0" y="129"/>
                  </a:cubicBezTo>
                  <a:cubicBezTo>
                    <a:pt x="0" y="150"/>
                    <a:pt x="41" y="169"/>
                    <a:pt x="62" y="169"/>
                  </a:cubicBezTo>
                  <a:cubicBezTo>
                    <a:pt x="297" y="130"/>
                    <a:pt x="575" y="108"/>
                    <a:pt x="868" y="108"/>
                  </a:cubicBezTo>
                  <a:cubicBezTo>
                    <a:pt x="1028" y="108"/>
                    <a:pt x="1191" y="114"/>
                    <a:pt x="1355" y="129"/>
                  </a:cubicBezTo>
                  <a:cubicBezTo>
                    <a:pt x="1374" y="129"/>
                    <a:pt x="1415" y="109"/>
                    <a:pt x="1415" y="88"/>
                  </a:cubicBezTo>
                  <a:cubicBezTo>
                    <a:pt x="1415" y="48"/>
                    <a:pt x="1395" y="28"/>
                    <a:pt x="1355" y="28"/>
                  </a:cubicBezTo>
                  <a:cubicBezTo>
                    <a:pt x="1136" y="10"/>
                    <a:pt x="921" y="0"/>
                    <a:pt x="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3"/>
            <p:cNvSpPr/>
            <p:nvPr/>
          </p:nvSpPr>
          <p:spPr>
            <a:xfrm>
              <a:off x="7494182" y="3491449"/>
              <a:ext cx="106893" cy="25431"/>
            </a:xfrm>
            <a:custGeom>
              <a:avLst/>
              <a:gdLst/>
              <a:ahLst/>
              <a:cxnLst/>
              <a:rect l="l" t="t" r="r" b="b"/>
              <a:pathLst>
                <a:path w="2627" h="625" extrusionOk="0">
                  <a:moveTo>
                    <a:pt x="2227" y="1"/>
                  </a:moveTo>
                  <a:cubicBezTo>
                    <a:pt x="1500" y="1"/>
                    <a:pt x="608" y="193"/>
                    <a:pt x="41" y="503"/>
                  </a:cubicBezTo>
                  <a:cubicBezTo>
                    <a:pt x="20" y="524"/>
                    <a:pt x="0" y="565"/>
                    <a:pt x="20" y="584"/>
                  </a:cubicBezTo>
                  <a:cubicBezTo>
                    <a:pt x="41" y="605"/>
                    <a:pt x="60" y="624"/>
                    <a:pt x="81" y="624"/>
                  </a:cubicBezTo>
                  <a:lnTo>
                    <a:pt x="101" y="605"/>
                  </a:lnTo>
                  <a:cubicBezTo>
                    <a:pt x="641" y="317"/>
                    <a:pt x="1478" y="115"/>
                    <a:pt x="2175" y="115"/>
                  </a:cubicBezTo>
                  <a:cubicBezTo>
                    <a:pt x="2312" y="115"/>
                    <a:pt x="2443" y="123"/>
                    <a:pt x="2565" y="139"/>
                  </a:cubicBezTo>
                  <a:cubicBezTo>
                    <a:pt x="2586" y="139"/>
                    <a:pt x="2627" y="120"/>
                    <a:pt x="2627" y="99"/>
                  </a:cubicBezTo>
                  <a:cubicBezTo>
                    <a:pt x="2627" y="59"/>
                    <a:pt x="2606" y="39"/>
                    <a:pt x="2586" y="18"/>
                  </a:cubicBezTo>
                  <a:cubicBezTo>
                    <a:pt x="2473" y="6"/>
                    <a:pt x="2352" y="1"/>
                    <a:pt x="2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a:off x="7564862" y="3566157"/>
              <a:ext cx="27140" cy="62541"/>
            </a:xfrm>
            <a:custGeom>
              <a:avLst/>
              <a:gdLst/>
              <a:ahLst/>
              <a:cxnLst/>
              <a:rect l="l" t="t" r="r" b="b"/>
              <a:pathLst>
                <a:path w="667" h="1537" extrusionOk="0">
                  <a:moveTo>
                    <a:pt x="61" y="1"/>
                  </a:moveTo>
                  <a:cubicBezTo>
                    <a:pt x="20" y="22"/>
                    <a:pt x="1" y="41"/>
                    <a:pt x="20" y="81"/>
                  </a:cubicBezTo>
                  <a:cubicBezTo>
                    <a:pt x="101" y="485"/>
                    <a:pt x="303" y="1132"/>
                    <a:pt x="546" y="1517"/>
                  </a:cubicBezTo>
                  <a:cubicBezTo>
                    <a:pt x="567" y="1536"/>
                    <a:pt x="586" y="1536"/>
                    <a:pt x="586" y="1536"/>
                  </a:cubicBezTo>
                  <a:lnTo>
                    <a:pt x="626" y="1536"/>
                  </a:lnTo>
                  <a:cubicBezTo>
                    <a:pt x="647" y="1517"/>
                    <a:pt x="667" y="1476"/>
                    <a:pt x="647" y="1455"/>
                  </a:cubicBezTo>
                  <a:cubicBezTo>
                    <a:pt x="405" y="1072"/>
                    <a:pt x="203" y="466"/>
                    <a:pt x="122" y="41"/>
                  </a:cubicBezTo>
                  <a:cubicBezTo>
                    <a:pt x="122" y="22"/>
                    <a:pt x="82"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p:nvPr/>
          </p:nvSpPr>
          <p:spPr>
            <a:xfrm>
              <a:off x="7536907" y="3597936"/>
              <a:ext cx="39510" cy="7731"/>
            </a:xfrm>
            <a:custGeom>
              <a:avLst/>
              <a:gdLst/>
              <a:ahLst/>
              <a:cxnLst/>
              <a:rect l="l" t="t" r="r" b="b"/>
              <a:pathLst>
                <a:path w="971" h="190" extrusionOk="0">
                  <a:moveTo>
                    <a:pt x="929" y="0"/>
                  </a:moveTo>
                  <a:cubicBezTo>
                    <a:pt x="922" y="0"/>
                    <a:pt x="915" y="3"/>
                    <a:pt x="909" y="8"/>
                  </a:cubicBezTo>
                  <a:lnTo>
                    <a:pt x="769" y="8"/>
                  </a:lnTo>
                  <a:cubicBezTo>
                    <a:pt x="555" y="41"/>
                    <a:pt x="355" y="74"/>
                    <a:pt x="179" y="74"/>
                  </a:cubicBezTo>
                  <a:cubicBezTo>
                    <a:pt x="139" y="74"/>
                    <a:pt x="99" y="72"/>
                    <a:pt x="61" y="68"/>
                  </a:cubicBezTo>
                  <a:cubicBezTo>
                    <a:pt x="20" y="68"/>
                    <a:pt x="1" y="89"/>
                    <a:pt x="1" y="109"/>
                  </a:cubicBezTo>
                  <a:cubicBezTo>
                    <a:pt x="1" y="149"/>
                    <a:pt x="20" y="170"/>
                    <a:pt x="41" y="170"/>
                  </a:cubicBezTo>
                  <a:cubicBezTo>
                    <a:pt x="101" y="189"/>
                    <a:pt x="142" y="189"/>
                    <a:pt x="182" y="189"/>
                  </a:cubicBezTo>
                  <a:cubicBezTo>
                    <a:pt x="365" y="189"/>
                    <a:pt x="567" y="149"/>
                    <a:pt x="769" y="130"/>
                  </a:cubicBezTo>
                  <a:lnTo>
                    <a:pt x="909" y="109"/>
                  </a:lnTo>
                  <a:cubicBezTo>
                    <a:pt x="950" y="109"/>
                    <a:pt x="971" y="68"/>
                    <a:pt x="971" y="49"/>
                  </a:cubicBezTo>
                  <a:cubicBezTo>
                    <a:pt x="971" y="19"/>
                    <a:pt x="949" y="0"/>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3"/>
            <p:cNvSpPr/>
            <p:nvPr/>
          </p:nvSpPr>
          <p:spPr>
            <a:xfrm>
              <a:off x="7751470" y="3280915"/>
              <a:ext cx="1118934" cy="934080"/>
            </a:xfrm>
            <a:custGeom>
              <a:avLst/>
              <a:gdLst/>
              <a:ahLst/>
              <a:cxnLst/>
              <a:rect l="l" t="t" r="r" b="b"/>
              <a:pathLst>
                <a:path w="27499" h="22956" extrusionOk="0">
                  <a:moveTo>
                    <a:pt x="18224" y="1"/>
                  </a:moveTo>
                  <a:cubicBezTo>
                    <a:pt x="18224" y="1"/>
                    <a:pt x="17599" y="4222"/>
                    <a:pt x="16972" y="7638"/>
                  </a:cubicBezTo>
                  <a:cubicBezTo>
                    <a:pt x="16568" y="9941"/>
                    <a:pt x="16144" y="11900"/>
                    <a:pt x="15921" y="11961"/>
                  </a:cubicBezTo>
                  <a:cubicBezTo>
                    <a:pt x="15898" y="11968"/>
                    <a:pt x="15869" y="11971"/>
                    <a:pt x="15835" y="11971"/>
                  </a:cubicBezTo>
                  <a:cubicBezTo>
                    <a:pt x="14405" y="11971"/>
                    <a:pt x="2950" y="6870"/>
                    <a:pt x="2950" y="6870"/>
                  </a:cubicBezTo>
                  <a:lnTo>
                    <a:pt x="0" y="10507"/>
                  </a:lnTo>
                  <a:cubicBezTo>
                    <a:pt x="0" y="10507"/>
                    <a:pt x="14676" y="22956"/>
                    <a:pt x="20000" y="22956"/>
                  </a:cubicBezTo>
                  <a:cubicBezTo>
                    <a:pt x="20301" y="22956"/>
                    <a:pt x="20573" y="22916"/>
                    <a:pt x="20810" y="22831"/>
                  </a:cubicBezTo>
                  <a:cubicBezTo>
                    <a:pt x="22569" y="22204"/>
                    <a:pt x="24307" y="17113"/>
                    <a:pt x="25579" y="12344"/>
                  </a:cubicBezTo>
                  <a:cubicBezTo>
                    <a:pt x="26750" y="7980"/>
                    <a:pt x="27499" y="3920"/>
                    <a:pt x="27499" y="3920"/>
                  </a:cubicBezTo>
                  <a:lnTo>
                    <a:pt x="18224" y="1"/>
                  </a:ln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3"/>
            <p:cNvSpPr/>
            <p:nvPr/>
          </p:nvSpPr>
          <p:spPr>
            <a:xfrm>
              <a:off x="8442033" y="3280915"/>
              <a:ext cx="428384" cy="503173"/>
            </a:xfrm>
            <a:custGeom>
              <a:avLst/>
              <a:gdLst/>
              <a:ahLst/>
              <a:cxnLst/>
              <a:rect l="l" t="t" r="r" b="b"/>
              <a:pathLst>
                <a:path w="10528" h="12366" extrusionOk="0">
                  <a:moveTo>
                    <a:pt x="1253" y="1"/>
                  </a:moveTo>
                  <a:cubicBezTo>
                    <a:pt x="1253" y="1"/>
                    <a:pt x="628" y="4222"/>
                    <a:pt x="1" y="7638"/>
                  </a:cubicBezTo>
                  <a:cubicBezTo>
                    <a:pt x="2223" y="9092"/>
                    <a:pt x="5698" y="11234"/>
                    <a:pt x="8608" y="12365"/>
                  </a:cubicBezTo>
                  <a:cubicBezTo>
                    <a:pt x="9779" y="8001"/>
                    <a:pt x="10528" y="3920"/>
                    <a:pt x="10528" y="3920"/>
                  </a:cubicBezTo>
                  <a:lnTo>
                    <a:pt x="1253" y="1"/>
                  </a:lnTo>
                  <a:close/>
                </a:path>
              </a:pathLst>
            </a:custGeom>
            <a:solidFill>
              <a:srgbClr val="FF9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3"/>
            <p:cNvSpPr/>
            <p:nvPr/>
          </p:nvSpPr>
          <p:spPr>
            <a:xfrm>
              <a:off x="8415747" y="2741886"/>
              <a:ext cx="583698" cy="899941"/>
            </a:xfrm>
            <a:custGeom>
              <a:avLst/>
              <a:gdLst/>
              <a:ahLst/>
              <a:cxnLst/>
              <a:rect l="l" t="t" r="r" b="b"/>
              <a:pathLst>
                <a:path w="14345" h="22117" extrusionOk="0">
                  <a:moveTo>
                    <a:pt x="8172" y="1"/>
                  </a:moveTo>
                  <a:cubicBezTo>
                    <a:pt x="5601" y="1"/>
                    <a:pt x="3494" y="2441"/>
                    <a:pt x="2890" y="3933"/>
                  </a:cubicBezTo>
                  <a:cubicBezTo>
                    <a:pt x="1840" y="6478"/>
                    <a:pt x="547" y="14722"/>
                    <a:pt x="0" y="19288"/>
                  </a:cubicBezTo>
                  <a:cubicBezTo>
                    <a:pt x="3879" y="20683"/>
                    <a:pt x="7112" y="21349"/>
                    <a:pt x="11174" y="22116"/>
                  </a:cubicBezTo>
                  <a:cubicBezTo>
                    <a:pt x="11942" y="17995"/>
                    <a:pt x="13860" y="11591"/>
                    <a:pt x="14002" y="9570"/>
                  </a:cubicBezTo>
                  <a:cubicBezTo>
                    <a:pt x="14345" y="3873"/>
                    <a:pt x="13073" y="1710"/>
                    <a:pt x="9800" y="336"/>
                  </a:cubicBezTo>
                  <a:cubicBezTo>
                    <a:pt x="9244" y="103"/>
                    <a:pt x="8698" y="1"/>
                    <a:pt x="8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3"/>
            <p:cNvSpPr/>
            <p:nvPr/>
          </p:nvSpPr>
          <p:spPr>
            <a:xfrm>
              <a:off x="8067149" y="2330544"/>
              <a:ext cx="462930" cy="622109"/>
            </a:xfrm>
            <a:custGeom>
              <a:avLst/>
              <a:gdLst/>
              <a:ahLst/>
              <a:cxnLst/>
              <a:rect l="l" t="t" r="r" b="b"/>
              <a:pathLst>
                <a:path w="11377" h="15289" extrusionOk="0">
                  <a:moveTo>
                    <a:pt x="10285" y="1"/>
                  </a:moveTo>
                  <a:lnTo>
                    <a:pt x="1940" y="2404"/>
                  </a:lnTo>
                  <a:cubicBezTo>
                    <a:pt x="2042" y="4465"/>
                    <a:pt x="1859" y="5941"/>
                    <a:pt x="1598" y="7011"/>
                  </a:cubicBezTo>
                  <a:cubicBezTo>
                    <a:pt x="1032" y="9314"/>
                    <a:pt x="1" y="9678"/>
                    <a:pt x="1" y="9678"/>
                  </a:cubicBezTo>
                  <a:cubicBezTo>
                    <a:pt x="1" y="9678"/>
                    <a:pt x="930" y="13921"/>
                    <a:pt x="2748" y="15154"/>
                  </a:cubicBezTo>
                  <a:cubicBezTo>
                    <a:pt x="2883" y="15246"/>
                    <a:pt x="3046" y="15289"/>
                    <a:pt x="3232" y="15289"/>
                  </a:cubicBezTo>
                  <a:cubicBezTo>
                    <a:pt x="5531" y="15289"/>
                    <a:pt x="11376" y="8769"/>
                    <a:pt x="11376" y="8769"/>
                  </a:cubicBezTo>
                  <a:cubicBezTo>
                    <a:pt x="10205" y="7678"/>
                    <a:pt x="9922" y="5537"/>
                    <a:pt x="9941" y="3617"/>
                  </a:cubicBezTo>
                  <a:cubicBezTo>
                    <a:pt x="9962" y="1677"/>
                    <a:pt x="10285" y="1"/>
                    <a:pt x="10285" y="1"/>
                  </a:cubicBez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a:off x="8132946" y="2330544"/>
              <a:ext cx="352742" cy="291788"/>
            </a:xfrm>
            <a:custGeom>
              <a:avLst/>
              <a:gdLst/>
              <a:ahLst/>
              <a:cxnLst/>
              <a:rect l="l" t="t" r="r" b="b"/>
              <a:pathLst>
                <a:path w="8669" h="7171" extrusionOk="0">
                  <a:moveTo>
                    <a:pt x="8668" y="1"/>
                  </a:moveTo>
                  <a:lnTo>
                    <a:pt x="323" y="2404"/>
                  </a:lnTo>
                  <a:cubicBezTo>
                    <a:pt x="425" y="4465"/>
                    <a:pt x="263" y="5941"/>
                    <a:pt x="0" y="7011"/>
                  </a:cubicBezTo>
                  <a:cubicBezTo>
                    <a:pt x="523" y="7121"/>
                    <a:pt x="1028" y="7171"/>
                    <a:pt x="1516" y="7171"/>
                  </a:cubicBezTo>
                  <a:cubicBezTo>
                    <a:pt x="4611" y="7171"/>
                    <a:pt x="6981" y="5152"/>
                    <a:pt x="8324" y="3617"/>
                  </a:cubicBezTo>
                  <a:cubicBezTo>
                    <a:pt x="8345" y="1677"/>
                    <a:pt x="8668" y="1"/>
                    <a:pt x="8668" y="1"/>
                  </a:cubicBezTo>
                  <a:close/>
                </a:path>
              </a:pathLst>
            </a:custGeom>
            <a:solidFill>
              <a:srgbClr val="FF9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a:off x="8202852" y="2580303"/>
              <a:ext cx="364176" cy="388345"/>
            </a:xfrm>
            <a:custGeom>
              <a:avLst/>
              <a:gdLst/>
              <a:ahLst/>
              <a:cxnLst/>
              <a:rect l="l" t="t" r="r" b="b"/>
              <a:pathLst>
                <a:path w="8950" h="9544" extrusionOk="0">
                  <a:moveTo>
                    <a:pt x="7232" y="1"/>
                  </a:moveTo>
                  <a:cubicBezTo>
                    <a:pt x="6676" y="1"/>
                    <a:pt x="784" y="6110"/>
                    <a:pt x="545" y="6368"/>
                  </a:cubicBezTo>
                  <a:cubicBezTo>
                    <a:pt x="302" y="6632"/>
                    <a:pt x="0" y="9541"/>
                    <a:pt x="100" y="9541"/>
                  </a:cubicBezTo>
                  <a:cubicBezTo>
                    <a:pt x="122" y="9543"/>
                    <a:pt x="145" y="9544"/>
                    <a:pt x="168" y="9544"/>
                  </a:cubicBezTo>
                  <a:cubicBezTo>
                    <a:pt x="1243" y="9544"/>
                    <a:pt x="3812" y="7730"/>
                    <a:pt x="5394" y="6207"/>
                  </a:cubicBezTo>
                  <a:cubicBezTo>
                    <a:pt x="7758" y="3924"/>
                    <a:pt x="8950" y="2004"/>
                    <a:pt x="8950" y="2004"/>
                  </a:cubicBezTo>
                  <a:cubicBezTo>
                    <a:pt x="8950" y="2004"/>
                    <a:pt x="7859" y="267"/>
                    <a:pt x="7253" y="5"/>
                  </a:cubicBezTo>
                  <a:cubicBezTo>
                    <a:pt x="7247" y="2"/>
                    <a:pt x="7240" y="1"/>
                    <a:pt x="7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a:off x="8035125" y="2632224"/>
              <a:ext cx="161946" cy="320556"/>
            </a:xfrm>
            <a:custGeom>
              <a:avLst/>
              <a:gdLst/>
              <a:ahLst/>
              <a:cxnLst/>
              <a:rect l="l" t="t" r="r" b="b"/>
              <a:pathLst>
                <a:path w="3980" h="7878" extrusionOk="0">
                  <a:moveTo>
                    <a:pt x="2061" y="1"/>
                  </a:moveTo>
                  <a:cubicBezTo>
                    <a:pt x="2061" y="1"/>
                    <a:pt x="405" y="628"/>
                    <a:pt x="203" y="992"/>
                  </a:cubicBezTo>
                  <a:cubicBezTo>
                    <a:pt x="1" y="1355"/>
                    <a:pt x="890" y="4042"/>
                    <a:pt x="1596" y="5335"/>
                  </a:cubicBezTo>
                  <a:cubicBezTo>
                    <a:pt x="2662" y="7283"/>
                    <a:pt x="3545" y="7878"/>
                    <a:pt x="3787" y="7878"/>
                  </a:cubicBezTo>
                  <a:cubicBezTo>
                    <a:pt x="3811" y="7878"/>
                    <a:pt x="3828" y="7872"/>
                    <a:pt x="3839" y="7861"/>
                  </a:cubicBezTo>
                  <a:cubicBezTo>
                    <a:pt x="3980" y="7719"/>
                    <a:pt x="3697" y="4890"/>
                    <a:pt x="3516" y="4628"/>
                  </a:cubicBezTo>
                  <a:cubicBezTo>
                    <a:pt x="2970" y="3780"/>
                    <a:pt x="2061" y="1536"/>
                    <a:pt x="2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a:off x="7722742" y="2060398"/>
              <a:ext cx="292683" cy="206542"/>
            </a:xfrm>
            <a:custGeom>
              <a:avLst/>
              <a:gdLst/>
              <a:ahLst/>
              <a:cxnLst/>
              <a:rect l="l" t="t" r="r" b="b"/>
              <a:pathLst>
                <a:path w="7193" h="5076" extrusionOk="0">
                  <a:moveTo>
                    <a:pt x="3331" y="0"/>
                  </a:moveTo>
                  <a:cubicBezTo>
                    <a:pt x="1667" y="0"/>
                    <a:pt x="287" y="896"/>
                    <a:pt x="141" y="2155"/>
                  </a:cubicBezTo>
                  <a:cubicBezTo>
                    <a:pt x="0" y="3528"/>
                    <a:pt x="1414" y="4841"/>
                    <a:pt x="3314" y="5043"/>
                  </a:cubicBezTo>
                  <a:cubicBezTo>
                    <a:pt x="3500" y="5065"/>
                    <a:pt x="3684" y="5075"/>
                    <a:pt x="3864" y="5075"/>
                  </a:cubicBezTo>
                  <a:cubicBezTo>
                    <a:pt x="5527" y="5075"/>
                    <a:pt x="6903" y="4179"/>
                    <a:pt x="7031" y="2922"/>
                  </a:cubicBezTo>
                  <a:cubicBezTo>
                    <a:pt x="7193" y="1548"/>
                    <a:pt x="5778" y="234"/>
                    <a:pt x="3879" y="32"/>
                  </a:cubicBezTo>
                  <a:cubicBezTo>
                    <a:pt x="3694" y="11"/>
                    <a:pt x="3511" y="0"/>
                    <a:pt x="3331" y="0"/>
                  </a:cubicBezTo>
                  <a:close/>
                </a:path>
              </a:pathLst>
            </a:custGeom>
            <a:solidFill>
              <a:srgbClr val="FF9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a:off x="7846849" y="1518317"/>
              <a:ext cx="825397" cy="1005694"/>
            </a:xfrm>
            <a:custGeom>
              <a:avLst/>
              <a:gdLst/>
              <a:ahLst/>
              <a:cxnLst/>
              <a:rect l="l" t="t" r="r" b="b"/>
              <a:pathLst>
                <a:path w="20285" h="24716" extrusionOk="0">
                  <a:moveTo>
                    <a:pt x="10142" y="0"/>
                  </a:moveTo>
                  <a:cubicBezTo>
                    <a:pt x="4547" y="0"/>
                    <a:pt x="0" y="5313"/>
                    <a:pt x="0" y="11880"/>
                  </a:cubicBezTo>
                  <a:cubicBezTo>
                    <a:pt x="0" y="18308"/>
                    <a:pt x="2709" y="24716"/>
                    <a:pt x="8162" y="24716"/>
                  </a:cubicBezTo>
                  <a:cubicBezTo>
                    <a:pt x="8263" y="24716"/>
                    <a:pt x="8364" y="24713"/>
                    <a:pt x="8466" y="24709"/>
                  </a:cubicBezTo>
                  <a:cubicBezTo>
                    <a:pt x="14062" y="24488"/>
                    <a:pt x="20285" y="18426"/>
                    <a:pt x="20285" y="11880"/>
                  </a:cubicBezTo>
                  <a:cubicBezTo>
                    <a:pt x="20285" y="5313"/>
                    <a:pt x="15740" y="0"/>
                    <a:pt x="10142" y="0"/>
                  </a:cubicBez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a:off x="7840257" y="1534227"/>
              <a:ext cx="822141" cy="581745"/>
            </a:xfrm>
            <a:custGeom>
              <a:avLst/>
              <a:gdLst/>
              <a:ahLst/>
              <a:cxnLst/>
              <a:rect l="l" t="t" r="r" b="b"/>
              <a:pathLst>
                <a:path w="20205" h="14297" extrusionOk="0">
                  <a:moveTo>
                    <a:pt x="14180" y="0"/>
                  </a:moveTo>
                  <a:cubicBezTo>
                    <a:pt x="13706" y="0"/>
                    <a:pt x="13200" y="218"/>
                    <a:pt x="12750" y="437"/>
                  </a:cubicBezTo>
                  <a:cubicBezTo>
                    <a:pt x="8890" y="2296"/>
                    <a:pt x="4890" y="3872"/>
                    <a:pt x="809" y="5186"/>
                  </a:cubicBezTo>
                  <a:cubicBezTo>
                    <a:pt x="162" y="8114"/>
                    <a:pt x="0" y="11166"/>
                    <a:pt x="345" y="14135"/>
                  </a:cubicBezTo>
                  <a:cubicBezTo>
                    <a:pt x="889" y="11691"/>
                    <a:pt x="951" y="10741"/>
                    <a:pt x="2486" y="8842"/>
                  </a:cubicBezTo>
                  <a:cubicBezTo>
                    <a:pt x="2909" y="8951"/>
                    <a:pt x="3496" y="9003"/>
                    <a:pt x="4178" y="9003"/>
                  </a:cubicBezTo>
                  <a:cubicBezTo>
                    <a:pt x="7018" y="9003"/>
                    <a:pt x="11526" y="8105"/>
                    <a:pt x="12912" y="6721"/>
                  </a:cubicBezTo>
                  <a:cubicBezTo>
                    <a:pt x="13598" y="8176"/>
                    <a:pt x="14951" y="9246"/>
                    <a:pt x="16083" y="9590"/>
                  </a:cubicBezTo>
                  <a:cubicBezTo>
                    <a:pt x="16265" y="10600"/>
                    <a:pt x="17012" y="13025"/>
                    <a:pt x="18184" y="14297"/>
                  </a:cubicBezTo>
                  <a:cubicBezTo>
                    <a:pt x="19256" y="12661"/>
                    <a:pt x="19134" y="9428"/>
                    <a:pt x="19862" y="8074"/>
                  </a:cubicBezTo>
                  <a:cubicBezTo>
                    <a:pt x="20023" y="7791"/>
                    <a:pt x="20204" y="7489"/>
                    <a:pt x="20185" y="7145"/>
                  </a:cubicBezTo>
                  <a:cubicBezTo>
                    <a:pt x="20164" y="6640"/>
                    <a:pt x="19719" y="6256"/>
                    <a:pt x="19315" y="5932"/>
                  </a:cubicBezTo>
                  <a:cubicBezTo>
                    <a:pt x="17801" y="4660"/>
                    <a:pt x="16548" y="3063"/>
                    <a:pt x="15659" y="1285"/>
                  </a:cubicBezTo>
                  <a:cubicBezTo>
                    <a:pt x="15457" y="862"/>
                    <a:pt x="15255" y="418"/>
                    <a:pt x="14830" y="175"/>
                  </a:cubicBezTo>
                  <a:cubicBezTo>
                    <a:pt x="14627" y="50"/>
                    <a:pt x="14407" y="0"/>
                    <a:pt x="14180" y="0"/>
                  </a:cubicBezTo>
                  <a:close/>
                </a:path>
              </a:pathLst>
            </a:custGeom>
            <a:solidFill>
              <a:srgbClr val="FF9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p:nvPr/>
          </p:nvSpPr>
          <p:spPr>
            <a:xfrm>
              <a:off x="7776128" y="1358321"/>
              <a:ext cx="992348" cy="796344"/>
            </a:xfrm>
            <a:custGeom>
              <a:avLst/>
              <a:gdLst/>
              <a:ahLst/>
              <a:cxnLst/>
              <a:rect l="l" t="t" r="r" b="b"/>
              <a:pathLst>
                <a:path w="24388" h="19571" extrusionOk="0">
                  <a:moveTo>
                    <a:pt x="11035" y="1"/>
                  </a:moveTo>
                  <a:cubicBezTo>
                    <a:pt x="9418" y="1"/>
                    <a:pt x="7819" y="528"/>
                    <a:pt x="6406" y="1346"/>
                  </a:cubicBezTo>
                  <a:cubicBezTo>
                    <a:pt x="3395" y="3043"/>
                    <a:pt x="1051" y="5689"/>
                    <a:pt x="283" y="9366"/>
                  </a:cubicBezTo>
                  <a:cubicBezTo>
                    <a:pt x="122" y="10155"/>
                    <a:pt x="41" y="10963"/>
                    <a:pt x="22" y="11791"/>
                  </a:cubicBezTo>
                  <a:cubicBezTo>
                    <a:pt x="1" y="14277"/>
                    <a:pt x="2021" y="19428"/>
                    <a:pt x="2021" y="19428"/>
                  </a:cubicBezTo>
                  <a:cubicBezTo>
                    <a:pt x="2021" y="19428"/>
                    <a:pt x="2021" y="15185"/>
                    <a:pt x="3960" y="12437"/>
                  </a:cubicBezTo>
                  <a:cubicBezTo>
                    <a:pt x="7961" y="12437"/>
                    <a:pt x="12406" y="12235"/>
                    <a:pt x="14871" y="9973"/>
                  </a:cubicBezTo>
                  <a:cubicBezTo>
                    <a:pt x="15579" y="11771"/>
                    <a:pt x="16810" y="12822"/>
                    <a:pt x="18286" y="13307"/>
                  </a:cubicBezTo>
                  <a:cubicBezTo>
                    <a:pt x="18224" y="15570"/>
                    <a:pt x="19256" y="17671"/>
                    <a:pt x="19902" y="19570"/>
                  </a:cubicBezTo>
                  <a:cubicBezTo>
                    <a:pt x="21174" y="18802"/>
                    <a:pt x="22125" y="19126"/>
                    <a:pt x="23154" y="17913"/>
                  </a:cubicBezTo>
                  <a:cubicBezTo>
                    <a:pt x="23741" y="15710"/>
                    <a:pt x="24387" y="12276"/>
                    <a:pt x="24205" y="10155"/>
                  </a:cubicBezTo>
                  <a:cubicBezTo>
                    <a:pt x="24043" y="8437"/>
                    <a:pt x="23579" y="6699"/>
                    <a:pt x="22650" y="5266"/>
                  </a:cubicBezTo>
                  <a:cubicBezTo>
                    <a:pt x="22427" y="4922"/>
                    <a:pt x="22184" y="4598"/>
                    <a:pt x="21902" y="4296"/>
                  </a:cubicBezTo>
                  <a:cubicBezTo>
                    <a:pt x="20741" y="3003"/>
                    <a:pt x="19037" y="2148"/>
                    <a:pt x="17336" y="2148"/>
                  </a:cubicBezTo>
                  <a:cubicBezTo>
                    <a:pt x="16936" y="2148"/>
                    <a:pt x="16537" y="2195"/>
                    <a:pt x="16144" y="2295"/>
                  </a:cubicBezTo>
                  <a:cubicBezTo>
                    <a:pt x="14992" y="921"/>
                    <a:pt x="13235" y="113"/>
                    <a:pt x="11457" y="13"/>
                  </a:cubicBezTo>
                  <a:cubicBezTo>
                    <a:pt x="11316" y="5"/>
                    <a:pt x="11175" y="1"/>
                    <a:pt x="110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a:off x="8521828" y="2059706"/>
              <a:ext cx="300903" cy="211344"/>
            </a:xfrm>
            <a:custGeom>
              <a:avLst/>
              <a:gdLst/>
              <a:ahLst/>
              <a:cxnLst/>
              <a:rect l="l" t="t" r="r" b="b"/>
              <a:pathLst>
                <a:path w="7395" h="5194" extrusionOk="0">
                  <a:moveTo>
                    <a:pt x="4223" y="1"/>
                  </a:moveTo>
                  <a:cubicBezTo>
                    <a:pt x="3851" y="1"/>
                    <a:pt x="3463" y="49"/>
                    <a:pt x="3071" y="151"/>
                  </a:cubicBezTo>
                  <a:cubicBezTo>
                    <a:pt x="1213" y="615"/>
                    <a:pt x="0" y="2110"/>
                    <a:pt x="343" y="3465"/>
                  </a:cubicBezTo>
                  <a:cubicBezTo>
                    <a:pt x="614" y="4528"/>
                    <a:pt x="1771" y="5193"/>
                    <a:pt x="3156" y="5193"/>
                  </a:cubicBezTo>
                  <a:cubicBezTo>
                    <a:pt x="3533" y="5193"/>
                    <a:pt x="3927" y="5144"/>
                    <a:pt x="4324" y="5041"/>
                  </a:cubicBezTo>
                  <a:cubicBezTo>
                    <a:pt x="6183" y="4575"/>
                    <a:pt x="7395" y="3101"/>
                    <a:pt x="7051" y="1746"/>
                  </a:cubicBezTo>
                  <a:cubicBezTo>
                    <a:pt x="6780" y="679"/>
                    <a:pt x="5616" y="1"/>
                    <a:pt x="4223" y="1"/>
                  </a:cubicBez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p:nvPr/>
          </p:nvSpPr>
          <p:spPr>
            <a:xfrm>
              <a:off x="8104177" y="2308326"/>
              <a:ext cx="126668" cy="43782"/>
            </a:xfrm>
            <a:custGeom>
              <a:avLst/>
              <a:gdLst/>
              <a:ahLst/>
              <a:cxnLst/>
              <a:rect l="l" t="t" r="r" b="b"/>
              <a:pathLst>
                <a:path w="3113" h="1076" extrusionOk="0">
                  <a:moveTo>
                    <a:pt x="2946" y="0"/>
                  </a:moveTo>
                  <a:cubicBezTo>
                    <a:pt x="2895" y="0"/>
                    <a:pt x="2848" y="22"/>
                    <a:pt x="2808" y="62"/>
                  </a:cubicBezTo>
                  <a:cubicBezTo>
                    <a:pt x="2546" y="466"/>
                    <a:pt x="2062" y="728"/>
                    <a:pt x="1577" y="768"/>
                  </a:cubicBezTo>
                  <a:cubicBezTo>
                    <a:pt x="1556" y="769"/>
                    <a:pt x="1535" y="770"/>
                    <a:pt x="1514" y="770"/>
                  </a:cubicBezTo>
                  <a:cubicBezTo>
                    <a:pt x="1050" y="770"/>
                    <a:pt x="594" y="550"/>
                    <a:pt x="303" y="183"/>
                  </a:cubicBezTo>
                  <a:cubicBezTo>
                    <a:pt x="270" y="149"/>
                    <a:pt x="224" y="134"/>
                    <a:pt x="180" y="134"/>
                  </a:cubicBezTo>
                  <a:cubicBezTo>
                    <a:pt x="144" y="134"/>
                    <a:pt x="108" y="144"/>
                    <a:pt x="82" y="162"/>
                  </a:cubicBezTo>
                  <a:cubicBezTo>
                    <a:pt x="20" y="224"/>
                    <a:pt x="1" y="324"/>
                    <a:pt x="61" y="385"/>
                  </a:cubicBezTo>
                  <a:cubicBezTo>
                    <a:pt x="243" y="607"/>
                    <a:pt x="486" y="789"/>
                    <a:pt x="747" y="911"/>
                  </a:cubicBezTo>
                  <a:cubicBezTo>
                    <a:pt x="978" y="1017"/>
                    <a:pt x="1239" y="1076"/>
                    <a:pt x="1490" y="1076"/>
                  </a:cubicBezTo>
                  <a:cubicBezTo>
                    <a:pt x="1525" y="1076"/>
                    <a:pt x="1561" y="1075"/>
                    <a:pt x="1596" y="1072"/>
                  </a:cubicBezTo>
                  <a:cubicBezTo>
                    <a:pt x="2183" y="1032"/>
                    <a:pt x="2748" y="728"/>
                    <a:pt x="3072" y="243"/>
                  </a:cubicBezTo>
                  <a:cubicBezTo>
                    <a:pt x="3112" y="162"/>
                    <a:pt x="3091" y="81"/>
                    <a:pt x="3031" y="22"/>
                  </a:cubicBezTo>
                  <a:cubicBezTo>
                    <a:pt x="3002" y="7"/>
                    <a:pt x="2974" y="0"/>
                    <a:pt x="29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a:off x="8017831" y="2057346"/>
              <a:ext cx="57576" cy="114868"/>
            </a:xfrm>
            <a:custGeom>
              <a:avLst/>
              <a:gdLst/>
              <a:ahLst/>
              <a:cxnLst/>
              <a:rect l="l" t="t" r="r" b="b"/>
              <a:pathLst>
                <a:path w="1415" h="2823" extrusionOk="0">
                  <a:moveTo>
                    <a:pt x="806" y="1"/>
                  </a:moveTo>
                  <a:cubicBezTo>
                    <a:pt x="622" y="1"/>
                    <a:pt x="430" y="147"/>
                    <a:pt x="304" y="309"/>
                  </a:cubicBezTo>
                  <a:cubicBezTo>
                    <a:pt x="62" y="633"/>
                    <a:pt x="0" y="1058"/>
                    <a:pt x="21" y="1462"/>
                  </a:cubicBezTo>
                  <a:cubicBezTo>
                    <a:pt x="21" y="1866"/>
                    <a:pt x="102" y="2249"/>
                    <a:pt x="304" y="2572"/>
                  </a:cubicBezTo>
                  <a:cubicBezTo>
                    <a:pt x="364" y="2674"/>
                    <a:pt x="445" y="2774"/>
                    <a:pt x="566" y="2815"/>
                  </a:cubicBezTo>
                  <a:cubicBezTo>
                    <a:pt x="588" y="2820"/>
                    <a:pt x="611" y="2823"/>
                    <a:pt x="635" y="2823"/>
                  </a:cubicBezTo>
                  <a:cubicBezTo>
                    <a:pt x="700" y="2823"/>
                    <a:pt x="771" y="2804"/>
                    <a:pt x="830" y="2774"/>
                  </a:cubicBezTo>
                  <a:cubicBezTo>
                    <a:pt x="1113" y="2634"/>
                    <a:pt x="1253" y="2310"/>
                    <a:pt x="1334" y="2007"/>
                  </a:cubicBezTo>
                  <a:cubicBezTo>
                    <a:pt x="1395" y="1704"/>
                    <a:pt x="1415" y="1400"/>
                    <a:pt x="1374" y="1098"/>
                  </a:cubicBezTo>
                  <a:cubicBezTo>
                    <a:pt x="1415" y="1098"/>
                    <a:pt x="1374" y="835"/>
                    <a:pt x="1315" y="573"/>
                  </a:cubicBezTo>
                  <a:cubicBezTo>
                    <a:pt x="1253" y="330"/>
                    <a:pt x="1132" y="67"/>
                    <a:pt x="870" y="7"/>
                  </a:cubicBezTo>
                  <a:cubicBezTo>
                    <a:pt x="849" y="3"/>
                    <a:pt x="827" y="1"/>
                    <a:pt x="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a:off x="8275974" y="2066095"/>
              <a:ext cx="56803" cy="114339"/>
            </a:xfrm>
            <a:custGeom>
              <a:avLst/>
              <a:gdLst/>
              <a:ahLst/>
              <a:cxnLst/>
              <a:rect l="l" t="t" r="r" b="b"/>
              <a:pathLst>
                <a:path w="1396" h="2810" extrusionOk="0">
                  <a:moveTo>
                    <a:pt x="774" y="1"/>
                  </a:moveTo>
                  <a:cubicBezTo>
                    <a:pt x="585" y="1"/>
                    <a:pt x="405" y="142"/>
                    <a:pt x="283" y="296"/>
                  </a:cubicBezTo>
                  <a:cubicBezTo>
                    <a:pt x="41" y="620"/>
                    <a:pt x="1" y="1064"/>
                    <a:pt x="1" y="1468"/>
                  </a:cubicBezTo>
                  <a:cubicBezTo>
                    <a:pt x="1" y="1853"/>
                    <a:pt x="81" y="2257"/>
                    <a:pt x="283" y="2580"/>
                  </a:cubicBezTo>
                  <a:cubicBezTo>
                    <a:pt x="345" y="2681"/>
                    <a:pt x="426" y="2782"/>
                    <a:pt x="547" y="2802"/>
                  </a:cubicBezTo>
                  <a:cubicBezTo>
                    <a:pt x="569" y="2807"/>
                    <a:pt x="592" y="2810"/>
                    <a:pt x="616" y="2810"/>
                  </a:cubicBezTo>
                  <a:cubicBezTo>
                    <a:pt x="680" y="2810"/>
                    <a:pt x="750" y="2791"/>
                    <a:pt x="809" y="2761"/>
                  </a:cubicBezTo>
                  <a:cubicBezTo>
                    <a:pt x="1092" y="2640"/>
                    <a:pt x="1234" y="2297"/>
                    <a:pt x="1315" y="1994"/>
                  </a:cubicBezTo>
                  <a:cubicBezTo>
                    <a:pt x="1374" y="1691"/>
                    <a:pt x="1395" y="1387"/>
                    <a:pt x="1355" y="1105"/>
                  </a:cubicBezTo>
                  <a:cubicBezTo>
                    <a:pt x="1395" y="1085"/>
                    <a:pt x="1374" y="822"/>
                    <a:pt x="1294" y="560"/>
                  </a:cubicBezTo>
                  <a:cubicBezTo>
                    <a:pt x="1234" y="317"/>
                    <a:pt x="1113" y="54"/>
                    <a:pt x="870" y="14"/>
                  </a:cubicBezTo>
                  <a:cubicBezTo>
                    <a:pt x="838" y="5"/>
                    <a:pt x="806" y="1"/>
                    <a:pt x="7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a:off x="8119762" y="2122533"/>
              <a:ext cx="71614" cy="125854"/>
            </a:xfrm>
            <a:custGeom>
              <a:avLst/>
              <a:gdLst/>
              <a:ahLst/>
              <a:cxnLst/>
              <a:rect l="l" t="t" r="r" b="b"/>
              <a:pathLst>
                <a:path w="1760" h="3093" extrusionOk="0">
                  <a:moveTo>
                    <a:pt x="1638" y="0"/>
                  </a:moveTo>
                  <a:cubicBezTo>
                    <a:pt x="1557" y="0"/>
                    <a:pt x="1476" y="62"/>
                    <a:pt x="1476" y="143"/>
                  </a:cubicBezTo>
                  <a:cubicBezTo>
                    <a:pt x="1415" y="970"/>
                    <a:pt x="849" y="1738"/>
                    <a:pt x="82" y="2061"/>
                  </a:cubicBezTo>
                  <a:cubicBezTo>
                    <a:pt x="41" y="2082"/>
                    <a:pt x="22" y="2123"/>
                    <a:pt x="1" y="2163"/>
                  </a:cubicBezTo>
                  <a:cubicBezTo>
                    <a:pt x="1" y="2203"/>
                    <a:pt x="22" y="2263"/>
                    <a:pt x="62" y="2284"/>
                  </a:cubicBezTo>
                  <a:cubicBezTo>
                    <a:pt x="405" y="2587"/>
                    <a:pt x="790" y="2869"/>
                    <a:pt x="1194" y="3071"/>
                  </a:cubicBezTo>
                  <a:cubicBezTo>
                    <a:pt x="1234" y="3092"/>
                    <a:pt x="1274" y="3092"/>
                    <a:pt x="1315" y="3092"/>
                  </a:cubicBezTo>
                  <a:cubicBezTo>
                    <a:pt x="1334" y="3071"/>
                    <a:pt x="1375" y="3052"/>
                    <a:pt x="1375" y="3012"/>
                  </a:cubicBezTo>
                  <a:cubicBezTo>
                    <a:pt x="1415" y="2950"/>
                    <a:pt x="1396" y="2869"/>
                    <a:pt x="1315" y="2829"/>
                  </a:cubicBezTo>
                  <a:cubicBezTo>
                    <a:pt x="992" y="2648"/>
                    <a:pt x="688" y="2446"/>
                    <a:pt x="405" y="2223"/>
                  </a:cubicBezTo>
                  <a:cubicBezTo>
                    <a:pt x="1153" y="1819"/>
                    <a:pt x="1698" y="1011"/>
                    <a:pt x="1759" y="162"/>
                  </a:cubicBezTo>
                  <a:cubicBezTo>
                    <a:pt x="1759" y="81"/>
                    <a:pt x="1698" y="21"/>
                    <a:pt x="16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a:off x="7992359" y="1973361"/>
              <a:ext cx="97859" cy="34464"/>
            </a:xfrm>
            <a:custGeom>
              <a:avLst/>
              <a:gdLst/>
              <a:ahLst/>
              <a:cxnLst/>
              <a:rect l="l" t="t" r="r" b="b"/>
              <a:pathLst>
                <a:path w="2405" h="847" extrusionOk="0">
                  <a:moveTo>
                    <a:pt x="1329" y="1"/>
                  </a:moveTo>
                  <a:cubicBezTo>
                    <a:pt x="910" y="1"/>
                    <a:pt x="492" y="119"/>
                    <a:pt x="142" y="353"/>
                  </a:cubicBezTo>
                  <a:cubicBezTo>
                    <a:pt x="20" y="434"/>
                    <a:pt x="1" y="595"/>
                    <a:pt x="82" y="717"/>
                  </a:cubicBezTo>
                  <a:cubicBezTo>
                    <a:pt x="122" y="797"/>
                    <a:pt x="182" y="838"/>
                    <a:pt x="263" y="838"/>
                  </a:cubicBezTo>
                  <a:cubicBezTo>
                    <a:pt x="279" y="844"/>
                    <a:pt x="296" y="846"/>
                    <a:pt x="312" y="846"/>
                  </a:cubicBezTo>
                  <a:cubicBezTo>
                    <a:pt x="357" y="846"/>
                    <a:pt x="401" y="827"/>
                    <a:pt x="445" y="797"/>
                  </a:cubicBezTo>
                  <a:cubicBezTo>
                    <a:pt x="702" y="623"/>
                    <a:pt x="1019" y="536"/>
                    <a:pt x="1334" y="536"/>
                  </a:cubicBezTo>
                  <a:cubicBezTo>
                    <a:pt x="1565" y="536"/>
                    <a:pt x="1795" y="583"/>
                    <a:pt x="2000" y="676"/>
                  </a:cubicBezTo>
                  <a:cubicBezTo>
                    <a:pt x="2038" y="692"/>
                    <a:pt x="2075" y="700"/>
                    <a:pt x="2111" y="700"/>
                  </a:cubicBezTo>
                  <a:cubicBezTo>
                    <a:pt x="2211" y="700"/>
                    <a:pt x="2299" y="639"/>
                    <a:pt x="2345" y="536"/>
                  </a:cubicBezTo>
                  <a:cubicBezTo>
                    <a:pt x="2404" y="414"/>
                    <a:pt x="2364" y="253"/>
                    <a:pt x="2223" y="191"/>
                  </a:cubicBezTo>
                  <a:cubicBezTo>
                    <a:pt x="1942" y="64"/>
                    <a:pt x="1635" y="1"/>
                    <a:pt x="1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a:off x="8321995" y="1991387"/>
              <a:ext cx="95418" cy="43864"/>
            </a:xfrm>
            <a:custGeom>
              <a:avLst/>
              <a:gdLst/>
              <a:ahLst/>
              <a:cxnLst/>
              <a:rect l="l" t="t" r="r" b="b"/>
              <a:pathLst>
                <a:path w="2345" h="1078" extrusionOk="0">
                  <a:moveTo>
                    <a:pt x="709" y="0"/>
                  </a:moveTo>
                  <a:cubicBezTo>
                    <a:pt x="553" y="0"/>
                    <a:pt x="396" y="17"/>
                    <a:pt x="243" y="52"/>
                  </a:cubicBezTo>
                  <a:cubicBezTo>
                    <a:pt x="103" y="72"/>
                    <a:pt x="1" y="214"/>
                    <a:pt x="41" y="354"/>
                  </a:cubicBezTo>
                  <a:cubicBezTo>
                    <a:pt x="62" y="435"/>
                    <a:pt x="103" y="497"/>
                    <a:pt x="184" y="537"/>
                  </a:cubicBezTo>
                  <a:cubicBezTo>
                    <a:pt x="207" y="561"/>
                    <a:pt x="244" y="570"/>
                    <a:pt x="283" y="570"/>
                  </a:cubicBezTo>
                  <a:cubicBezTo>
                    <a:pt x="311" y="570"/>
                    <a:pt x="340" y="565"/>
                    <a:pt x="365" y="557"/>
                  </a:cubicBezTo>
                  <a:cubicBezTo>
                    <a:pt x="467" y="537"/>
                    <a:pt x="571" y="527"/>
                    <a:pt x="676" y="527"/>
                  </a:cubicBezTo>
                  <a:cubicBezTo>
                    <a:pt x="1110" y="527"/>
                    <a:pt x="1551" y="692"/>
                    <a:pt x="1860" y="1001"/>
                  </a:cubicBezTo>
                  <a:cubicBezTo>
                    <a:pt x="1911" y="1052"/>
                    <a:pt x="1976" y="1077"/>
                    <a:pt x="2042" y="1077"/>
                  </a:cubicBezTo>
                  <a:cubicBezTo>
                    <a:pt x="2108" y="1077"/>
                    <a:pt x="2173" y="1052"/>
                    <a:pt x="2223" y="1001"/>
                  </a:cubicBezTo>
                  <a:cubicBezTo>
                    <a:pt x="2345" y="901"/>
                    <a:pt x="2345" y="739"/>
                    <a:pt x="2244" y="637"/>
                  </a:cubicBezTo>
                  <a:cubicBezTo>
                    <a:pt x="1848" y="225"/>
                    <a:pt x="1278" y="0"/>
                    <a:pt x="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43"/>
          <p:cNvSpPr/>
          <p:nvPr/>
        </p:nvSpPr>
        <p:spPr>
          <a:xfrm>
            <a:off x="2752950" y="4085138"/>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a:off x="5173975" y="59735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6" name="Google Shape;546;p43"/>
          <p:cNvGrpSpPr/>
          <p:nvPr/>
        </p:nvGrpSpPr>
        <p:grpSpPr>
          <a:xfrm>
            <a:off x="-835434" y="164078"/>
            <a:ext cx="2469646" cy="2966765"/>
            <a:chOff x="-1052867" y="76195"/>
            <a:chExt cx="2910259" cy="3230011"/>
          </a:xfrm>
        </p:grpSpPr>
        <p:sp>
          <p:nvSpPr>
            <p:cNvPr id="547" name="Google Shape;547;p43"/>
            <p:cNvSpPr/>
            <p:nvPr/>
          </p:nvSpPr>
          <p:spPr>
            <a:xfrm rot="1241370" flipH="1">
              <a:off x="-761702" y="888643"/>
              <a:ext cx="2327928" cy="2073180"/>
            </a:xfrm>
            <a:custGeom>
              <a:avLst/>
              <a:gdLst/>
              <a:ahLst/>
              <a:cxnLst/>
              <a:rect l="l" t="t" r="r" b="b"/>
              <a:pathLst>
                <a:path w="93118" h="82928" extrusionOk="0">
                  <a:moveTo>
                    <a:pt x="32324" y="1"/>
                  </a:moveTo>
                  <a:lnTo>
                    <a:pt x="32143" y="41"/>
                  </a:lnTo>
                  <a:cubicBezTo>
                    <a:pt x="31839" y="122"/>
                    <a:pt x="31578" y="264"/>
                    <a:pt x="31355" y="465"/>
                  </a:cubicBezTo>
                  <a:cubicBezTo>
                    <a:pt x="29943" y="2139"/>
                    <a:pt x="30246" y="4138"/>
                    <a:pt x="31053" y="5792"/>
                  </a:cubicBezTo>
                  <a:cubicBezTo>
                    <a:pt x="31799" y="7345"/>
                    <a:pt x="32990" y="8596"/>
                    <a:pt x="33655" y="9080"/>
                  </a:cubicBezTo>
                  <a:cubicBezTo>
                    <a:pt x="34745" y="9847"/>
                    <a:pt x="36319" y="11986"/>
                    <a:pt x="37833" y="13963"/>
                  </a:cubicBezTo>
                  <a:cubicBezTo>
                    <a:pt x="35858" y="14142"/>
                    <a:pt x="31447" y="14584"/>
                    <a:pt x="26889" y="14584"/>
                  </a:cubicBezTo>
                  <a:cubicBezTo>
                    <a:pt x="22179" y="14584"/>
                    <a:pt x="17312" y="14112"/>
                    <a:pt x="14810" y="12389"/>
                  </a:cubicBezTo>
                  <a:cubicBezTo>
                    <a:pt x="10412" y="9393"/>
                    <a:pt x="6887" y="6443"/>
                    <a:pt x="4523" y="6443"/>
                  </a:cubicBezTo>
                  <a:cubicBezTo>
                    <a:pt x="4197" y="6443"/>
                    <a:pt x="3894" y="6499"/>
                    <a:pt x="3613" y="6619"/>
                  </a:cubicBezTo>
                  <a:cubicBezTo>
                    <a:pt x="3613" y="6619"/>
                    <a:pt x="2058" y="7689"/>
                    <a:pt x="4662" y="9545"/>
                  </a:cubicBezTo>
                  <a:cubicBezTo>
                    <a:pt x="3288" y="8869"/>
                    <a:pt x="2409" y="8599"/>
                    <a:pt x="1818" y="8599"/>
                  </a:cubicBezTo>
                  <a:cubicBezTo>
                    <a:pt x="1315" y="8599"/>
                    <a:pt x="1021" y="8795"/>
                    <a:pt x="807" y="9101"/>
                  </a:cubicBezTo>
                  <a:cubicBezTo>
                    <a:pt x="747" y="9201"/>
                    <a:pt x="0" y="10715"/>
                    <a:pt x="3955" y="14124"/>
                  </a:cubicBezTo>
                  <a:cubicBezTo>
                    <a:pt x="4743" y="14791"/>
                    <a:pt x="5590" y="15617"/>
                    <a:pt x="6720" y="16424"/>
                  </a:cubicBezTo>
                  <a:cubicBezTo>
                    <a:pt x="5650" y="15961"/>
                    <a:pt x="4783" y="15658"/>
                    <a:pt x="4056" y="15477"/>
                  </a:cubicBezTo>
                  <a:cubicBezTo>
                    <a:pt x="3537" y="15357"/>
                    <a:pt x="3100" y="15303"/>
                    <a:pt x="2737" y="15303"/>
                  </a:cubicBezTo>
                  <a:cubicBezTo>
                    <a:pt x="1760" y="15303"/>
                    <a:pt x="1327" y="15693"/>
                    <a:pt x="1312" y="16223"/>
                  </a:cubicBezTo>
                  <a:cubicBezTo>
                    <a:pt x="1251" y="17111"/>
                    <a:pt x="4016" y="19633"/>
                    <a:pt x="7487" y="21711"/>
                  </a:cubicBezTo>
                  <a:cubicBezTo>
                    <a:pt x="9101" y="22679"/>
                    <a:pt x="10855" y="23527"/>
                    <a:pt x="12571" y="24072"/>
                  </a:cubicBezTo>
                  <a:cubicBezTo>
                    <a:pt x="17877" y="25787"/>
                    <a:pt x="23991" y="27906"/>
                    <a:pt x="25181" y="27906"/>
                  </a:cubicBezTo>
                  <a:cubicBezTo>
                    <a:pt x="22861" y="27906"/>
                    <a:pt x="18724" y="27602"/>
                    <a:pt x="15335" y="27139"/>
                  </a:cubicBezTo>
                  <a:cubicBezTo>
                    <a:pt x="13810" y="26924"/>
                    <a:pt x="12389" y="26745"/>
                    <a:pt x="11242" y="26745"/>
                  </a:cubicBezTo>
                  <a:cubicBezTo>
                    <a:pt x="10129" y="26745"/>
                    <a:pt x="9275" y="26914"/>
                    <a:pt x="8838" y="27381"/>
                  </a:cubicBezTo>
                  <a:cubicBezTo>
                    <a:pt x="7829" y="28471"/>
                    <a:pt x="9625" y="29459"/>
                    <a:pt x="11522" y="30145"/>
                  </a:cubicBezTo>
                  <a:cubicBezTo>
                    <a:pt x="13156" y="30731"/>
                    <a:pt x="14850" y="31094"/>
                    <a:pt x="14850" y="31094"/>
                  </a:cubicBezTo>
                  <a:cubicBezTo>
                    <a:pt x="14850" y="31094"/>
                    <a:pt x="33838" y="34099"/>
                    <a:pt x="39507" y="35270"/>
                  </a:cubicBezTo>
                  <a:cubicBezTo>
                    <a:pt x="42708" y="35919"/>
                    <a:pt x="45458" y="36061"/>
                    <a:pt x="47247" y="36061"/>
                  </a:cubicBezTo>
                  <a:cubicBezTo>
                    <a:pt x="48627" y="36061"/>
                    <a:pt x="49434" y="35977"/>
                    <a:pt x="49434" y="35977"/>
                  </a:cubicBezTo>
                  <a:lnTo>
                    <a:pt x="52966" y="40052"/>
                  </a:lnTo>
                  <a:lnTo>
                    <a:pt x="87488" y="82927"/>
                  </a:lnTo>
                  <a:cubicBezTo>
                    <a:pt x="87488" y="82927"/>
                    <a:pt x="93118" y="63659"/>
                    <a:pt x="91302" y="54882"/>
                  </a:cubicBezTo>
                  <a:cubicBezTo>
                    <a:pt x="90635" y="51573"/>
                    <a:pt x="55225" y="25343"/>
                    <a:pt x="54841" y="21307"/>
                  </a:cubicBezTo>
                  <a:cubicBezTo>
                    <a:pt x="54781" y="20683"/>
                    <a:pt x="54639" y="20097"/>
                    <a:pt x="54459" y="19512"/>
                  </a:cubicBezTo>
                  <a:cubicBezTo>
                    <a:pt x="53127" y="15456"/>
                    <a:pt x="48748" y="12268"/>
                    <a:pt x="44451" y="10654"/>
                  </a:cubicBezTo>
                  <a:cubicBezTo>
                    <a:pt x="44411" y="10654"/>
                    <a:pt x="44390" y="10635"/>
                    <a:pt x="44349" y="10635"/>
                  </a:cubicBezTo>
                  <a:cubicBezTo>
                    <a:pt x="43865" y="10371"/>
                    <a:pt x="43381" y="10110"/>
                    <a:pt x="42877" y="9868"/>
                  </a:cubicBezTo>
                  <a:cubicBezTo>
                    <a:pt x="42352" y="9605"/>
                    <a:pt x="41807" y="9263"/>
                    <a:pt x="41223" y="8838"/>
                  </a:cubicBezTo>
                  <a:cubicBezTo>
                    <a:pt x="38336" y="6780"/>
                    <a:pt x="35027" y="3148"/>
                    <a:pt x="33373" y="1251"/>
                  </a:cubicBezTo>
                  <a:cubicBezTo>
                    <a:pt x="32727" y="485"/>
                    <a:pt x="32324" y="1"/>
                    <a:pt x="32324" y="1"/>
                  </a:cubicBezTo>
                  <a:close/>
                </a:path>
              </a:pathLst>
            </a:custGeom>
            <a:solidFill>
              <a:srgbClr val="FFB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rot="1241370" flipH="1">
              <a:off x="1105967" y="1444708"/>
              <a:ext cx="541070" cy="224948"/>
            </a:xfrm>
            <a:custGeom>
              <a:avLst/>
              <a:gdLst/>
              <a:ahLst/>
              <a:cxnLst/>
              <a:rect l="l" t="t" r="r" b="b"/>
              <a:pathLst>
                <a:path w="21643" h="8998" extrusionOk="0">
                  <a:moveTo>
                    <a:pt x="181" y="1"/>
                  </a:moveTo>
                  <a:cubicBezTo>
                    <a:pt x="80" y="1"/>
                    <a:pt x="1" y="153"/>
                    <a:pt x="118" y="221"/>
                  </a:cubicBezTo>
                  <a:cubicBezTo>
                    <a:pt x="2480" y="1816"/>
                    <a:pt x="4821" y="3449"/>
                    <a:pt x="7140" y="5104"/>
                  </a:cubicBezTo>
                  <a:cubicBezTo>
                    <a:pt x="7847" y="5609"/>
                    <a:pt x="8493" y="6134"/>
                    <a:pt x="9259" y="6476"/>
                  </a:cubicBezTo>
                  <a:cubicBezTo>
                    <a:pt x="9924" y="6779"/>
                    <a:pt x="10611" y="7041"/>
                    <a:pt x="11297" y="7264"/>
                  </a:cubicBezTo>
                  <a:cubicBezTo>
                    <a:pt x="12932" y="7808"/>
                    <a:pt x="14627" y="8211"/>
                    <a:pt x="16321" y="8534"/>
                  </a:cubicBezTo>
                  <a:cubicBezTo>
                    <a:pt x="17692" y="8779"/>
                    <a:pt x="19103" y="8997"/>
                    <a:pt x="20510" y="8997"/>
                  </a:cubicBezTo>
                  <a:cubicBezTo>
                    <a:pt x="20842" y="8997"/>
                    <a:pt x="21175" y="8985"/>
                    <a:pt x="21506" y="8958"/>
                  </a:cubicBezTo>
                  <a:cubicBezTo>
                    <a:pt x="21642" y="8938"/>
                    <a:pt x="21611" y="8715"/>
                    <a:pt x="21466" y="8715"/>
                  </a:cubicBezTo>
                  <a:cubicBezTo>
                    <a:pt x="21460" y="8715"/>
                    <a:pt x="21453" y="8715"/>
                    <a:pt x="21446" y="8716"/>
                  </a:cubicBezTo>
                  <a:cubicBezTo>
                    <a:pt x="21108" y="8748"/>
                    <a:pt x="20768" y="8762"/>
                    <a:pt x="20428" y="8762"/>
                  </a:cubicBezTo>
                  <a:cubicBezTo>
                    <a:pt x="19262" y="8762"/>
                    <a:pt x="18086" y="8596"/>
                    <a:pt x="16946" y="8394"/>
                  </a:cubicBezTo>
                  <a:cubicBezTo>
                    <a:pt x="15211" y="8111"/>
                    <a:pt x="13516" y="7707"/>
                    <a:pt x="11842" y="7183"/>
                  </a:cubicBezTo>
                  <a:cubicBezTo>
                    <a:pt x="11116" y="6960"/>
                    <a:pt x="10409" y="6718"/>
                    <a:pt x="9703" y="6416"/>
                  </a:cubicBezTo>
                  <a:cubicBezTo>
                    <a:pt x="9421" y="6295"/>
                    <a:pt x="9138" y="6174"/>
                    <a:pt x="8856" y="6032"/>
                  </a:cubicBezTo>
                  <a:cubicBezTo>
                    <a:pt x="8452" y="5811"/>
                    <a:pt x="8089" y="5488"/>
                    <a:pt x="7726" y="5225"/>
                  </a:cubicBezTo>
                  <a:cubicBezTo>
                    <a:pt x="6131" y="4076"/>
                    <a:pt x="4538" y="2965"/>
                    <a:pt x="2924" y="1856"/>
                  </a:cubicBezTo>
                  <a:cubicBezTo>
                    <a:pt x="2036" y="1251"/>
                    <a:pt x="1148" y="625"/>
                    <a:pt x="240" y="19"/>
                  </a:cubicBezTo>
                  <a:cubicBezTo>
                    <a:pt x="220" y="6"/>
                    <a:pt x="200" y="1"/>
                    <a:pt x="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3"/>
            <p:cNvSpPr/>
            <p:nvPr/>
          </p:nvSpPr>
          <p:spPr>
            <a:xfrm rot="1241370" flipH="1">
              <a:off x="1060318" y="1598988"/>
              <a:ext cx="489520" cy="149424"/>
            </a:xfrm>
            <a:custGeom>
              <a:avLst/>
              <a:gdLst/>
              <a:ahLst/>
              <a:cxnLst/>
              <a:rect l="l" t="t" r="r" b="b"/>
              <a:pathLst>
                <a:path w="19581" h="5977" extrusionOk="0">
                  <a:moveTo>
                    <a:pt x="177" y="0"/>
                  </a:moveTo>
                  <a:cubicBezTo>
                    <a:pt x="78" y="0"/>
                    <a:pt x="0" y="135"/>
                    <a:pt x="100" y="201"/>
                  </a:cubicBezTo>
                  <a:cubicBezTo>
                    <a:pt x="1956" y="1433"/>
                    <a:pt x="3934" y="2482"/>
                    <a:pt x="5930" y="3389"/>
                  </a:cubicBezTo>
                  <a:cubicBezTo>
                    <a:pt x="7464" y="4096"/>
                    <a:pt x="9078" y="4721"/>
                    <a:pt x="10733" y="5044"/>
                  </a:cubicBezTo>
                  <a:cubicBezTo>
                    <a:pt x="11682" y="5226"/>
                    <a:pt x="12650" y="5266"/>
                    <a:pt x="13619" y="5326"/>
                  </a:cubicBezTo>
                  <a:cubicBezTo>
                    <a:pt x="14607" y="5407"/>
                    <a:pt x="15615" y="5488"/>
                    <a:pt x="16605" y="5609"/>
                  </a:cubicBezTo>
                  <a:cubicBezTo>
                    <a:pt x="17552" y="5710"/>
                    <a:pt x="18502" y="5810"/>
                    <a:pt x="19430" y="5972"/>
                  </a:cubicBezTo>
                  <a:cubicBezTo>
                    <a:pt x="19440" y="5975"/>
                    <a:pt x="19451" y="5976"/>
                    <a:pt x="19460" y="5976"/>
                  </a:cubicBezTo>
                  <a:cubicBezTo>
                    <a:pt x="19572" y="5976"/>
                    <a:pt x="19580" y="5769"/>
                    <a:pt x="19449" y="5751"/>
                  </a:cubicBezTo>
                  <a:cubicBezTo>
                    <a:pt x="18703" y="5609"/>
                    <a:pt x="17977" y="5528"/>
                    <a:pt x="17230" y="5428"/>
                  </a:cubicBezTo>
                  <a:cubicBezTo>
                    <a:pt x="16342" y="5326"/>
                    <a:pt x="15454" y="5245"/>
                    <a:pt x="14547" y="5165"/>
                  </a:cubicBezTo>
                  <a:cubicBezTo>
                    <a:pt x="13517" y="5084"/>
                    <a:pt x="12468" y="5065"/>
                    <a:pt x="11440" y="4923"/>
                  </a:cubicBezTo>
                  <a:cubicBezTo>
                    <a:pt x="9764" y="4701"/>
                    <a:pt x="8150" y="4096"/>
                    <a:pt x="6597" y="3429"/>
                  </a:cubicBezTo>
                  <a:cubicBezTo>
                    <a:pt x="5144" y="2805"/>
                    <a:pt x="3732" y="2078"/>
                    <a:pt x="2360" y="1312"/>
                  </a:cubicBezTo>
                  <a:cubicBezTo>
                    <a:pt x="1653" y="887"/>
                    <a:pt x="927" y="464"/>
                    <a:pt x="241" y="20"/>
                  </a:cubicBezTo>
                  <a:cubicBezTo>
                    <a:pt x="219" y="6"/>
                    <a:pt x="197"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rot="1241370" flipH="1">
              <a:off x="389626" y="1592467"/>
              <a:ext cx="648994" cy="91024"/>
            </a:xfrm>
            <a:custGeom>
              <a:avLst/>
              <a:gdLst/>
              <a:ahLst/>
              <a:cxnLst/>
              <a:rect l="l" t="t" r="r" b="b"/>
              <a:pathLst>
                <a:path w="25960" h="3641" extrusionOk="0">
                  <a:moveTo>
                    <a:pt x="19175" y="0"/>
                  </a:moveTo>
                  <a:cubicBezTo>
                    <a:pt x="18599" y="0"/>
                    <a:pt x="18028" y="27"/>
                    <a:pt x="17474" y="70"/>
                  </a:cubicBezTo>
                  <a:cubicBezTo>
                    <a:pt x="16102" y="191"/>
                    <a:pt x="14730" y="433"/>
                    <a:pt x="13377" y="735"/>
                  </a:cubicBezTo>
                  <a:cubicBezTo>
                    <a:pt x="11502" y="1178"/>
                    <a:pt x="9665" y="1784"/>
                    <a:pt x="7789" y="2228"/>
                  </a:cubicBezTo>
                  <a:cubicBezTo>
                    <a:pt x="6578" y="2510"/>
                    <a:pt x="5347" y="2712"/>
                    <a:pt x="4136" y="2935"/>
                  </a:cubicBezTo>
                  <a:cubicBezTo>
                    <a:pt x="2826" y="3156"/>
                    <a:pt x="1494" y="3338"/>
                    <a:pt x="162" y="3398"/>
                  </a:cubicBezTo>
                  <a:cubicBezTo>
                    <a:pt x="20" y="3398"/>
                    <a:pt x="1" y="3640"/>
                    <a:pt x="141" y="3640"/>
                  </a:cubicBezTo>
                  <a:cubicBezTo>
                    <a:pt x="2361" y="3540"/>
                    <a:pt x="4520" y="3115"/>
                    <a:pt x="6679" y="2712"/>
                  </a:cubicBezTo>
                  <a:cubicBezTo>
                    <a:pt x="8758" y="2308"/>
                    <a:pt x="10754" y="1643"/>
                    <a:pt x="12772" y="1119"/>
                  </a:cubicBezTo>
                  <a:cubicBezTo>
                    <a:pt x="14795" y="605"/>
                    <a:pt x="16921" y="239"/>
                    <a:pt x="19029" y="239"/>
                  </a:cubicBezTo>
                  <a:cubicBezTo>
                    <a:pt x="19738" y="239"/>
                    <a:pt x="20445" y="280"/>
                    <a:pt x="21146" y="371"/>
                  </a:cubicBezTo>
                  <a:cubicBezTo>
                    <a:pt x="22780" y="573"/>
                    <a:pt x="24434" y="1119"/>
                    <a:pt x="25685" y="2249"/>
                  </a:cubicBezTo>
                  <a:cubicBezTo>
                    <a:pt x="25714" y="2273"/>
                    <a:pt x="25747" y="2283"/>
                    <a:pt x="25778" y="2283"/>
                  </a:cubicBezTo>
                  <a:cubicBezTo>
                    <a:pt x="25876" y="2283"/>
                    <a:pt x="25960" y="2179"/>
                    <a:pt x="25868" y="2087"/>
                  </a:cubicBezTo>
                  <a:cubicBezTo>
                    <a:pt x="24077" y="460"/>
                    <a:pt x="21578" y="0"/>
                    <a:pt x="19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3"/>
            <p:cNvSpPr/>
            <p:nvPr/>
          </p:nvSpPr>
          <p:spPr>
            <a:xfrm rot="1241370" flipH="1">
              <a:off x="770824" y="1343308"/>
              <a:ext cx="77699" cy="12850"/>
            </a:xfrm>
            <a:custGeom>
              <a:avLst/>
              <a:gdLst/>
              <a:ahLst/>
              <a:cxnLst/>
              <a:rect l="l" t="t" r="r" b="b"/>
              <a:pathLst>
                <a:path w="3108" h="514" extrusionOk="0">
                  <a:moveTo>
                    <a:pt x="1030" y="1"/>
                  </a:moveTo>
                  <a:cubicBezTo>
                    <a:pt x="951" y="1"/>
                    <a:pt x="870" y="3"/>
                    <a:pt x="788" y="9"/>
                  </a:cubicBezTo>
                  <a:cubicBezTo>
                    <a:pt x="612" y="9"/>
                    <a:pt x="413" y="52"/>
                    <a:pt x="232" y="52"/>
                  </a:cubicBezTo>
                  <a:cubicBezTo>
                    <a:pt x="166" y="52"/>
                    <a:pt x="101" y="46"/>
                    <a:pt x="41" y="30"/>
                  </a:cubicBezTo>
                  <a:cubicBezTo>
                    <a:pt x="22" y="30"/>
                    <a:pt x="1" y="49"/>
                    <a:pt x="22" y="49"/>
                  </a:cubicBezTo>
                  <a:cubicBezTo>
                    <a:pt x="94" y="158"/>
                    <a:pt x="195" y="180"/>
                    <a:pt x="308" y="180"/>
                  </a:cubicBezTo>
                  <a:cubicBezTo>
                    <a:pt x="384" y="180"/>
                    <a:pt x="465" y="170"/>
                    <a:pt x="546" y="170"/>
                  </a:cubicBezTo>
                  <a:cubicBezTo>
                    <a:pt x="687" y="160"/>
                    <a:pt x="833" y="155"/>
                    <a:pt x="980" y="155"/>
                  </a:cubicBezTo>
                  <a:cubicBezTo>
                    <a:pt x="1126" y="155"/>
                    <a:pt x="1272" y="160"/>
                    <a:pt x="1413" y="170"/>
                  </a:cubicBezTo>
                  <a:cubicBezTo>
                    <a:pt x="1978" y="210"/>
                    <a:pt x="2523" y="372"/>
                    <a:pt x="3067" y="514"/>
                  </a:cubicBezTo>
                  <a:cubicBezTo>
                    <a:pt x="3088" y="514"/>
                    <a:pt x="3108" y="473"/>
                    <a:pt x="3088" y="473"/>
                  </a:cubicBezTo>
                  <a:cubicBezTo>
                    <a:pt x="2645" y="210"/>
                    <a:pt x="2120" y="89"/>
                    <a:pt x="1595" y="30"/>
                  </a:cubicBezTo>
                  <a:cubicBezTo>
                    <a:pt x="1409" y="15"/>
                    <a:pt x="1223"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rot="1241370" flipH="1">
              <a:off x="341647" y="1753415"/>
              <a:ext cx="46350" cy="12225"/>
            </a:xfrm>
            <a:custGeom>
              <a:avLst/>
              <a:gdLst/>
              <a:ahLst/>
              <a:cxnLst/>
              <a:rect l="l" t="t" r="r" b="b"/>
              <a:pathLst>
                <a:path w="1854" h="489" extrusionOk="0">
                  <a:moveTo>
                    <a:pt x="1810" y="0"/>
                  </a:moveTo>
                  <a:cubicBezTo>
                    <a:pt x="1806" y="0"/>
                    <a:pt x="1800" y="2"/>
                    <a:pt x="1795" y="4"/>
                  </a:cubicBezTo>
                  <a:cubicBezTo>
                    <a:pt x="1655" y="45"/>
                    <a:pt x="1534" y="106"/>
                    <a:pt x="1391" y="146"/>
                  </a:cubicBezTo>
                  <a:cubicBezTo>
                    <a:pt x="1251" y="206"/>
                    <a:pt x="1090" y="246"/>
                    <a:pt x="928" y="267"/>
                  </a:cubicBezTo>
                  <a:cubicBezTo>
                    <a:pt x="786" y="308"/>
                    <a:pt x="625" y="327"/>
                    <a:pt x="463" y="327"/>
                  </a:cubicBezTo>
                  <a:cubicBezTo>
                    <a:pt x="393" y="337"/>
                    <a:pt x="318" y="337"/>
                    <a:pt x="242" y="337"/>
                  </a:cubicBezTo>
                  <a:cubicBezTo>
                    <a:pt x="166" y="337"/>
                    <a:pt x="90" y="337"/>
                    <a:pt x="19" y="348"/>
                  </a:cubicBezTo>
                  <a:cubicBezTo>
                    <a:pt x="0" y="367"/>
                    <a:pt x="0" y="408"/>
                    <a:pt x="19" y="429"/>
                  </a:cubicBezTo>
                  <a:cubicBezTo>
                    <a:pt x="161" y="488"/>
                    <a:pt x="342" y="488"/>
                    <a:pt x="484" y="488"/>
                  </a:cubicBezTo>
                  <a:lnTo>
                    <a:pt x="969" y="429"/>
                  </a:lnTo>
                  <a:cubicBezTo>
                    <a:pt x="1251" y="367"/>
                    <a:pt x="1593" y="267"/>
                    <a:pt x="1835" y="66"/>
                  </a:cubicBezTo>
                  <a:cubicBezTo>
                    <a:pt x="1853" y="47"/>
                    <a:pt x="1840" y="0"/>
                    <a:pt x="1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rot="1241370" flipH="1">
              <a:off x="1279439" y="112337"/>
              <a:ext cx="164473" cy="473821"/>
            </a:xfrm>
            <a:custGeom>
              <a:avLst/>
              <a:gdLst/>
              <a:ahLst/>
              <a:cxnLst/>
              <a:rect l="l" t="t" r="r" b="b"/>
              <a:pathLst>
                <a:path w="6579" h="18953" extrusionOk="0">
                  <a:moveTo>
                    <a:pt x="3534" y="1"/>
                  </a:moveTo>
                  <a:cubicBezTo>
                    <a:pt x="2315" y="1"/>
                    <a:pt x="1210" y="811"/>
                    <a:pt x="889" y="2048"/>
                  </a:cubicBezTo>
                  <a:cubicBezTo>
                    <a:pt x="1" y="5499"/>
                    <a:pt x="404" y="11733"/>
                    <a:pt x="908" y="16333"/>
                  </a:cubicBezTo>
                  <a:lnTo>
                    <a:pt x="929" y="16516"/>
                  </a:lnTo>
                  <a:cubicBezTo>
                    <a:pt x="1060" y="17910"/>
                    <a:pt x="2249" y="18953"/>
                    <a:pt x="3638" y="18953"/>
                  </a:cubicBezTo>
                  <a:cubicBezTo>
                    <a:pt x="3736" y="18953"/>
                    <a:pt x="3835" y="18948"/>
                    <a:pt x="3935" y="18937"/>
                  </a:cubicBezTo>
                  <a:cubicBezTo>
                    <a:pt x="5428" y="18775"/>
                    <a:pt x="6538" y="17444"/>
                    <a:pt x="6377" y="15930"/>
                  </a:cubicBezTo>
                  <a:lnTo>
                    <a:pt x="6356" y="15749"/>
                  </a:lnTo>
                  <a:cubicBezTo>
                    <a:pt x="5731" y="10038"/>
                    <a:pt x="5670" y="5438"/>
                    <a:pt x="6194" y="3441"/>
                  </a:cubicBezTo>
                  <a:cubicBezTo>
                    <a:pt x="6579" y="1967"/>
                    <a:pt x="5710" y="474"/>
                    <a:pt x="4238" y="92"/>
                  </a:cubicBezTo>
                  <a:cubicBezTo>
                    <a:pt x="4002" y="30"/>
                    <a:pt x="3766" y="1"/>
                    <a:pt x="3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3"/>
            <p:cNvSpPr/>
            <p:nvPr/>
          </p:nvSpPr>
          <p:spPr>
            <a:xfrm rot="1241370" flipH="1">
              <a:off x="1356481" y="125568"/>
              <a:ext cx="325397" cy="251448"/>
            </a:xfrm>
            <a:custGeom>
              <a:avLst/>
              <a:gdLst/>
              <a:ahLst/>
              <a:cxnLst/>
              <a:rect l="l" t="t" r="r" b="b"/>
              <a:pathLst>
                <a:path w="13016" h="10058" extrusionOk="0">
                  <a:moveTo>
                    <a:pt x="2326" y="0"/>
                  </a:moveTo>
                  <a:cubicBezTo>
                    <a:pt x="1487" y="0"/>
                    <a:pt x="701" y="516"/>
                    <a:pt x="385" y="1353"/>
                  </a:cubicBezTo>
                  <a:cubicBezTo>
                    <a:pt x="0" y="2423"/>
                    <a:pt x="565" y="3594"/>
                    <a:pt x="1635" y="3976"/>
                  </a:cubicBezTo>
                  <a:cubicBezTo>
                    <a:pt x="2604" y="4339"/>
                    <a:pt x="4985" y="6034"/>
                    <a:pt x="8717" y="9041"/>
                  </a:cubicBezTo>
                  <a:cubicBezTo>
                    <a:pt x="9061" y="9343"/>
                    <a:pt x="9322" y="9545"/>
                    <a:pt x="9443" y="9647"/>
                  </a:cubicBezTo>
                  <a:cubicBezTo>
                    <a:pt x="9832" y="9930"/>
                    <a:pt x="10269" y="10058"/>
                    <a:pt x="10710" y="10058"/>
                  </a:cubicBezTo>
                  <a:cubicBezTo>
                    <a:pt x="10772" y="10058"/>
                    <a:pt x="10834" y="10055"/>
                    <a:pt x="10896" y="10050"/>
                  </a:cubicBezTo>
                  <a:cubicBezTo>
                    <a:pt x="11442" y="9989"/>
                    <a:pt x="11966" y="9707"/>
                    <a:pt x="12329" y="9243"/>
                  </a:cubicBezTo>
                  <a:cubicBezTo>
                    <a:pt x="13015" y="8334"/>
                    <a:pt x="12833" y="7043"/>
                    <a:pt x="11926" y="6357"/>
                  </a:cubicBezTo>
                  <a:cubicBezTo>
                    <a:pt x="11824" y="6276"/>
                    <a:pt x="11603" y="6096"/>
                    <a:pt x="11299" y="5854"/>
                  </a:cubicBezTo>
                  <a:cubicBezTo>
                    <a:pt x="8111" y="3271"/>
                    <a:pt x="4904" y="788"/>
                    <a:pt x="3027" y="123"/>
                  </a:cubicBezTo>
                  <a:cubicBezTo>
                    <a:pt x="2795" y="40"/>
                    <a:pt x="2559" y="0"/>
                    <a:pt x="23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3"/>
            <p:cNvSpPr/>
            <p:nvPr/>
          </p:nvSpPr>
          <p:spPr>
            <a:xfrm rot="1241370" flipH="1">
              <a:off x="953835" y="491441"/>
              <a:ext cx="727668" cy="866842"/>
            </a:xfrm>
            <a:custGeom>
              <a:avLst/>
              <a:gdLst/>
              <a:ahLst/>
              <a:cxnLst/>
              <a:rect l="l" t="t" r="r" b="b"/>
              <a:pathLst>
                <a:path w="29107" h="34674" extrusionOk="0">
                  <a:moveTo>
                    <a:pt x="17475" y="0"/>
                  </a:moveTo>
                  <a:cubicBezTo>
                    <a:pt x="15891" y="0"/>
                    <a:pt x="14255" y="255"/>
                    <a:pt x="12647" y="762"/>
                  </a:cubicBezTo>
                  <a:cubicBezTo>
                    <a:pt x="3508" y="3667"/>
                    <a:pt x="1227" y="6633"/>
                    <a:pt x="581" y="17932"/>
                  </a:cubicBezTo>
                  <a:cubicBezTo>
                    <a:pt x="1" y="28132"/>
                    <a:pt x="3561" y="34674"/>
                    <a:pt x="8784" y="34674"/>
                  </a:cubicBezTo>
                  <a:cubicBezTo>
                    <a:pt x="9006" y="34674"/>
                    <a:pt x="9231" y="34662"/>
                    <a:pt x="9459" y="34638"/>
                  </a:cubicBezTo>
                  <a:cubicBezTo>
                    <a:pt x="14081" y="34154"/>
                    <a:pt x="22353" y="30664"/>
                    <a:pt x="27034" y="21342"/>
                  </a:cubicBezTo>
                  <a:cubicBezTo>
                    <a:pt x="28729" y="17953"/>
                    <a:pt x="28649" y="14703"/>
                    <a:pt x="28770" y="11879"/>
                  </a:cubicBezTo>
                  <a:cubicBezTo>
                    <a:pt x="29107" y="3932"/>
                    <a:pt x="23700" y="0"/>
                    <a:pt x="17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3"/>
            <p:cNvSpPr/>
            <p:nvPr/>
          </p:nvSpPr>
          <p:spPr>
            <a:xfrm rot="1241370" flipH="1">
              <a:off x="1477644" y="613879"/>
              <a:ext cx="279047" cy="200948"/>
            </a:xfrm>
            <a:custGeom>
              <a:avLst/>
              <a:gdLst/>
              <a:ahLst/>
              <a:cxnLst/>
              <a:rect l="l" t="t" r="r" b="b"/>
              <a:pathLst>
                <a:path w="11162" h="8038" extrusionOk="0">
                  <a:moveTo>
                    <a:pt x="5914" y="1"/>
                  </a:moveTo>
                  <a:cubicBezTo>
                    <a:pt x="2392" y="1"/>
                    <a:pt x="0" y="6427"/>
                    <a:pt x="1315" y="7644"/>
                  </a:cubicBezTo>
                  <a:cubicBezTo>
                    <a:pt x="1624" y="7922"/>
                    <a:pt x="2166" y="8038"/>
                    <a:pt x="2830" y="8038"/>
                  </a:cubicBezTo>
                  <a:cubicBezTo>
                    <a:pt x="5155" y="8038"/>
                    <a:pt x="8988" y="6620"/>
                    <a:pt x="9648" y="5788"/>
                  </a:cubicBezTo>
                  <a:cubicBezTo>
                    <a:pt x="11162" y="3932"/>
                    <a:pt x="10132" y="663"/>
                    <a:pt x="6379" y="38"/>
                  </a:cubicBezTo>
                  <a:cubicBezTo>
                    <a:pt x="6222" y="13"/>
                    <a:pt x="6067" y="1"/>
                    <a:pt x="59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p:nvPr/>
          </p:nvSpPr>
          <p:spPr>
            <a:xfrm rot="1241370" flipH="1">
              <a:off x="1034230" y="379139"/>
              <a:ext cx="445346" cy="291197"/>
            </a:xfrm>
            <a:custGeom>
              <a:avLst/>
              <a:gdLst/>
              <a:ahLst/>
              <a:cxnLst/>
              <a:rect l="l" t="t" r="r" b="b"/>
              <a:pathLst>
                <a:path w="17814" h="11648" extrusionOk="0">
                  <a:moveTo>
                    <a:pt x="3767" y="0"/>
                  </a:moveTo>
                  <a:cubicBezTo>
                    <a:pt x="2792" y="0"/>
                    <a:pt x="1776" y="118"/>
                    <a:pt x="727" y="377"/>
                  </a:cubicBezTo>
                  <a:cubicBezTo>
                    <a:pt x="0" y="3100"/>
                    <a:pt x="3269" y="6026"/>
                    <a:pt x="7708" y="7498"/>
                  </a:cubicBezTo>
                  <a:cubicBezTo>
                    <a:pt x="11521" y="8746"/>
                    <a:pt x="11925" y="11648"/>
                    <a:pt x="13371" y="11648"/>
                  </a:cubicBezTo>
                  <a:cubicBezTo>
                    <a:pt x="13608" y="11648"/>
                    <a:pt x="13873" y="11570"/>
                    <a:pt x="14186" y="11393"/>
                  </a:cubicBezTo>
                  <a:cubicBezTo>
                    <a:pt x="17814" y="9325"/>
                    <a:pt x="12440" y="0"/>
                    <a:pt x="37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3"/>
            <p:cNvSpPr/>
            <p:nvPr/>
          </p:nvSpPr>
          <p:spPr>
            <a:xfrm rot="1241370" flipH="1">
              <a:off x="1339524" y="405282"/>
              <a:ext cx="437871" cy="333472"/>
            </a:xfrm>
            <a:custGeom>
              <a:avLst/>
              <a:gdLst/>
              <a:ahLst/>
              <a:cxnLst/>
              <a:rect l="l" t="t" r="r" b="b"/>
              <a:pathLst>
                <a:path w="17515" h="13339" extrusionOk="0">
                  <a:moveTo>
                    <a:pt x="10133" y="1"/>
                  </a:moveTo>
                  <a:cubicBezTo>
                    <a:pt x="6263" y="1"/>
                    <a:pt x="2592" y="3331"/>
                    <a:pt x="1211" y="4562"/>
                  </a:cubicBezTo>
                  <a:cubicBezTo>
                    <a:pt x="101" y="5571"/>
                    <a:pt x="1" y="7306"/>
                    <a:pt x="1029" y="8436"/>
                  </a:cubicBezTo>
                  <a:cubicBezTo>
                    <a:pt x="1564" y="9035"/>
                    <a:pt x="2303" y="9339"/>
                    <a:pt x="3048" y="9339"/>
                  </a:cubicBezTo>
                  <a:cubicBezTo>
                    <a:pt x="3708" y="9339"/>
                    <a:pt x="4372" y="9101"/>
                    <a:pt x="4903" y="8617"/>
                  </a:cubicBezTo>
                  <a:cubicBezTo>
                    <a:pt x="7950" y="5874"/>
                    <a:pt x="9505" y="5499"/>
                    <a:pt x="10116" y="5499"/>
                  </a:cubicBezTo>
                  <a:cubicBezTo>
                    <a:pt x="10318" y="5499"/>
                    <a:pt x="10417" y="5540"/>
                    <a:pt x="10431" y="5550"/>
                  </a:cubicBezTo>
                  <a:cubicBezTo>
                    <a:pt x="11138" y="5854"/>
                    <a:pt x="11946" y="7971"/>
                    <a:pt x="12005" y="10656"/>
                  </a:cubicBezTo>
                  <a:cubicBezTo>
                    <a:pt x="12045" y="12155"/>
                    <a:pt x="13275" y="13339"/>
                    <a:pt x="14771" y="13339"/>
                  </a:cubicBezTo>
                  <a:cubicBezTo>
                    <a:pt x="14784" y="13339"/>
                    <a:pt x="14798" y="13339"/>
                    <a:pt x="14811" y="13338"/>
                  </a:cubicBezTo>
                  <a:cubicBezTo>
                    <a:pt x="14891" y="13338"/>
                    <a:pt x="14972" y="13319"/>
                    <a:pt x="15032" y="13319"/>
                  </a:cubicBezTo>
                  <a:cubicBezTo>
                    <a:pt x="16444" y="13177"/>
                    <a:pt x="17514" y="11966"/>
                    <a:pt x="17493" y="10535"/>
                  </a:cubicBezTo>
                  <a:cubicBezTo>
                    <a:pt x="17434" y="8113"/>
                    <a:pt x="16848" y="2322"/>
                    <a:pt x="12611" y="506"/>
                  </a:cubicBezTo>
                  <a:cubicBezTo>
                    <a:pt x="11789" y="152"/>
                    <a:pt x="10956" y="1"/>
                    <a:pt x="101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p:nvPr/>
          </p:nvSpPr>
          <p:spPr>
            <a:xfrm rot="1241370" flipH="1">
              <a:off x="1408826" y="411475"/>
              <a:ext cx="346597" cy="377121"/>
            </a:xfrm>
            <a:custGeom>
              <a:avLst/>
              <a:gdLst/>
              <a:ahLst/>
              <a:cxnLst/>
              <a:rect l="l" t="t" r="r" b="b"/>
              <a:pathLst>
                <a:path w="13864" h="15085" extrusionOk="0">
                  <a:moveTo>
                    <a:pt x="3127" y="1"/>
                  </a:moveTo>
                  <a:cubicBezTo>
                    <a:pt x="2129" y="1"/>
                    <a:pt x="1169" y="542"/>
                    <a:pt x="687" y="1493"/>
                  </a:cubicBezTo>
                  <a:cubicBezTo>
                    <a:pt x="1" y="2844"/>
                    <a:pt x="525" y="4479"/>
                    <a:pt x="1878" y="5184"/>
                  </a:cubicBezTo>
                  <a:cubicBezTo>
                    <a:pt x="5389" y="6981"/>
                    <a:pt x="7628" y="11601"/>
                    <a:pt x="8193" y="13236"/>
                  </a:cubicBezTo>
                  <a:cubicBezTo>
                    <a:pt x="8586" y="14377"/>
                    <a:pt x="9656" y="15084"/>
                    <a:pt x="10791" y="15084"/>
                  </a:cubicBezTo>
                  <a:cubicBezTo>
                    <a:pt x="10879" y="15084"/>
                    <a:pt x="10969" y="15080"/>
                    <a:pt x="11058" y="15071"/>
                  </a:cubicBezTo>
                  <a:cubicBezTo>
                    <a:pt x="11280" y="15052"/>
                    <a:pt x="11482" y="14990"/>
                    <a:pt x="11684" y="14931"/>
                  </a:cubicBezTo>
                  <a:cubicBezTo>
                    <a:pt x="13116" y="14425"/>
                    <a:pt x="13863" y="12873"/>
                    <a:pt x="13379" y="11439"/>
                  </a:cubicBezTo>
                  <a:cubicBezTo>
                    <a:pt x="13096" y="10632"/>
                    <a:pt x="10452" y="3430"/>
                    <a:pt x="4380" y="302"/>
                  </a:cubicBezTo>
                  <a:cubicBezTo>
                    <a:pt x="3978" y="98"/>
                    <a:pt x="3549" y="1"/>
                    <a:pt x="3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
            <p:cNvSpPr/>
            <p:nvPr/>
          </p:nvSpPr>
          <p:spPr>
            <a:xfrm rot="1241370" flipH="1">
              <a:off x="1501503" y="161716"/>
              <a:ext cx="132674" cy="87099"/>
            </a:xfrm>
            <a:custGeom>
              <a:avLst/>
              <a:gdLst/>
              <a:ahLst/>
              <a:cxnLst/>
              <a:rect l="l" t="t" r="r" b="b"/>
              <a:pathLst>
                <a:path w="5307" h="3484" extrusionOk="0">
                  <a:moveTo>
                    <a:pt x="112" y="0"/>
                  </a:moveTo>
                  <a:cubicBezTo>
                    <a:pt x="82" y="0"/>
                    <a:pt x="53" y="15"/>
                    <a:pt x="41" y="53"/>
                  </a:cubicBezTo>
                  <a:cubicBezTo>
                    <a:pt x="1" y="94"/>
                    <a:pt x="20" y="153"/>
                    <a:pt x="60" y="174"/>
                  </a:cubicBezTo>
                  <a:lnTo>
                    <a:pt x="5145" y="3462"/>
                  </a:lnTo>
                  <a:cubicBezTo>
                    <a:pt x="5166" y="3483"/>
                    <a:pt x="5185" y="3483"/>
                    <a:pt x="5206" y="3483"/>
                  </a:cubicBezTo>
                  <a:cubicBezTo>
                    <a:pt x="5226" y="3483"/>
                    <a:pt x="5247" y="3462"/>
                    <a:pt x="5266" y="3443"/>
                  </a:cubicBezTo>
                  <a:cubicBezTo>
                    <a:pt x="5306" y="3403"/>
                    <a:pt x="5287" y="3341"/>
                    <a:pt x="5247" y="3301"/>
                  </a:cubicBezTo>
                  <a:lnTo>
                    <a:pt x="162" y="13"/>
                  </a:lnTo>
                  <a:cubicBezTo>
                    <a:pt x="147" y="5"/>
                    <a:pt x="129" y="0"/>
                    <a:pt x="1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3"/>
            <p:cNvSpPr/>
            <p:nvPr/>
          </p:nvSpPr>
          <p:spPr>
            <a:xfrm rot="1241370" flipH="1">
              <a:off x="976929" y="759706"/>
              <a:ext cx="415146" cy="492845"/>
            </a:xfrm>
            <a:custGeom>
              <a:avLst/>
              <a:gdLst/>
              <a:ahLst/>
              <a:cxnLst/>
              <a:rect l="l" t="t" r="r" b="b"/>
              <a:pathLst>
                <a:path w="16606" h="19714" extrusionOk="0">
                  <a:moveTo>
                    <a:pt x="16505" y="0"/>
                  </a:moveTo>
                  <a:cubicBezTo>
                    <a:pt x="16444" y="0"/>
                    <a:pt x="16425" y="41"/>
                    <a:pt x="16425" y="102"/>
                  </a:cubicBezTo>
                  <a:cubicBezTo>
                    <a:pt x="16425" y="121"/>
                    <a:pt x="16404" y="3672"/>
                    <a:pt x="14386" y="7809"/>
                  </a:cubicBezTo>
                  <a:cubicBezTo>
                    <a:pt x="12530" y="11643"/>
                    <a:pt x="8535" y="16768"/>
                    <a:pt x="60" y="19531"/>
                  </a:cubicBezTo>
                  <a:cubicBezTo>
                    <a:pt x="20" y="19531"/>
                    <a:pt x="1" y="19593"/>
                    <a:pt x="1" y="19652"/>
                  </a:cubicBezTo>
                  <a:cubicBezTo>
                    <a:pt x="20" y="19693"/>
                    <a:pt x="60" y="19714"/>
                    <a:pt x="101" y="19714"/>
                  </a:cubicBezTo>
                  <a:lnTo>
                    <a:pt x="122" y="19714"/>
                  </a:lnTo>
                  <a:cubicBezTo>
                    <a:pt x="8656" y="16929"/>
                    <a:pt x="12691" y="11743"/>
                    <a:pt x="14568" y="7890"/>
                  </a:cubicBezTo>
                  <a:cubicBezTo>
                    <a:pt x="16586" y="3713"/>
                    <a:pt x="16606" y="121"/>
                    <a:pt x="16606" y="102"/>
                  </a:cubicBezTo>
                  <a:cubicBezTo>
                    <a:pt x="16606" y="41"/>
                    <a:pt x="16565" y="0"/>
                    <a:pt x="165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3"/>
            <p:cNvSpPr/>
            <p:nvPr/>
          </p:nvSpPr>
          <p:spPr>
            <a:xfrm rot="1241370" flipH="1">
              <a:off x="1320122" y="837840"/>
              <a:ext cx="282497" cy="54024"/>
            </a:xfrm>
            <a:custGeom>
              <a:avLst/>
              <a:gdLst/>
              <a:ahLst/>
              <a:cxnLst/>
              <a:rect l="l" t="t" r="r" b="b"/>
              <a:pathLst>
                <a:path w="11300" h="2161" extrusionOk="0">
                  <a:moveTo>
                    <a:pt x="11179" y="0"/>
                  </a:moveTo>
                  <a:cubicBezTo>
                    <a:pt x="11136" y="29"/>
                    <a:pt x="8555" y="1971"/>
                    <a:pt x="4808" y="1971"/>
                  </a:cubicBezTo>
                  <a:cubicBezTo>
                    <a:pt x="3377" y="1971"/>
                    <a:pt x="1776" y="1688"/>
                    <a:pt x="81" y="907"/>
                  </a:cubicBezTo>
                  <a:lnTo>
                    <a:pt x="1" y="1090"/>
                  </a:lnTo>
                  <a:cubicBezTo>
                    <a:pt x="1719" y="1878"/>
                    <a:pt x="3338" y="2161"/>
                    <a:pt x="4782" y="2161"/>
                  </a:cubicBezTo>
                  <a:cubicBezTo>
                    <a:pt x="5187" y="2161"/>
                    <a:pt x="5578" y="2138"/>
                    <a:pt x="5954" y="2099"/>
                  </a:cubicBezTo>
                  <a:cubicBezTo>
                    <a:pt x="9142" y="1776"/>
                    <a:pt x="11260" y="181"/>
                    <a:pt x="11300" y="141"/>
                  </a:cubicBezTo>
                  <a:lnTo>
                    <a:pt x="111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3"/>
            <p:cNvSpPr/>
            <p:nvPr/>
          </p:nvSpPr>
          <p:spPr>
            <a:xfrm rot="1241370" flipH="1">
              <a:off x="1634181" y="165724"/>
              <a:ext cx="75224" cy="93949"/>
            </a:xfrm>
            <a:custGeom>
              <a:avLst/>
              <a:gdLst/>
              <a:ahLst/>
              <a:cxnLst/>
              <a:rect l="l" t="t" r="r" b="b"/>
              <a:pathLst>
                <a:path w="3009" h="3758" extrusionOk="0">
                  <a:moveTo>
                    <a:pt x="2295" y="0"/>
                  </a:moveTo>
                  <a:cubicBezTo>
                    <a:pt x="1923" y="0"/>
                    <a:pt x="1425" y="305"/>
                    <a:pt x="990" y="957"/>
                  </a:cubicBezTo>
                  <a:cubicBezTo>
                    <a:pt x="324" y="1946"/>
                    <a:pt x="1" y="3217"/>
                    <a:pt x="304" y="3620"/>
                  </a:cubicBezTo>
                  <a:cubicBezTo>
                    <a:pt x="367" y="3714"/>
                    <a:pt x="454" y="3758"/>
                    <a:pt x="558" y="3758"/>
                  </a:cubicBezTo>
                  <a:cubicBezTo>
                    <a:pt x="922" y="3758"/>
                    <a:pt x="1501" y="3224"/>
                    <a:pt x="2019" y="2471"/>
                  </a:cubicBezTo>
                  <a:cubicBezTo>
                    <a:pt x="2664" y="1502"/>
                    <a:pt x="3008" y="634"/>
                    <a:pt x="2726" y="211"/>
                  </a:cubicBezTo>
                  <a:cubicBezTo>
                    <a:pt x="2626" y="72"/>
                    <a:pt x="2476" y="0"/>
                    <a:pt x="22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3"/>
            <p:cNvSpPr/>
            <p:nvPr/>
          </p:nvSpPr>
          <p:spPr>
            <a:xfrm rot="1241370" flipH="1">
              <a:off x="1113829" y="374980"/>
              <a:ext cx="182623" cy="186498"/>
            </a:xfrm>
            <a:custGeom>
              <a:avLst/>
              <a:gdLst/>
              <a:ahLst/>
              <a:cxnLst/>
              <a:rect l="l" t="t" r="r" b="b"/>
              <a:pathLst>
                <a:path w="7305" h="7460" extrusionOk="0">
                  <a:moveTo>
                    <a:pt x="101" y="1"/>
                  </a:moveTo>
                  <a:cubicBezTo>
                    <a:pt x="63" y="1"/>
                    <a:pt x="36" y="23"/>
                    <a:pt x="22" y="69"/>
                  </a:cubicBezTo>
                  <a:cubicBezTo>
                    <a:pt x="1" y="110"/>
                    <a:pt x="22" y="169"/>
                    <a:pt x="62" y="190"/>
                  </a:cubicBezTo>
                  <a:cubicBezTo>
                    <a:pt x="5771" y="2389"/>
                    <a:pt x="7084" y="7333"/>
                    <a:pt x="7103" y="7393"/>
                  </a:cubicBezTo>
                  <a:cubicBezTo>
                    <a:pt x="7103" y="7426"/>
                    <a:pt x="7144" y="7459"/>
                    <a:pt x="7182" y="7459"/>
                  </a:cubicBezTo>
                  <a:cubicBezTo>
                    <a:pt x="7190" y="7459"/>
                    <a:pt x="7197" y="7457"/>
                    <a:pt x="7205" y="7454"/>
                  </a:cubicBezTo>
                  <a:lnTo>
                    <a:pt x="7224" y="7454"/>
                  </a:lnTo>
                  <a:cubicBezTo>
                    <a:pt x="7264" y="7454"/>
                    <a:pt x="7305" y="7393"/>
                    <a:pt x="7285" y="7333"/>
                  </a:cubicBezTo>
                  <a:cubicBezTo>
                    <a:pt x="7264" y="7293"/>
                    <a:pt x="5933" y="2248"/>
                    <a:pt x="143" y="8"/>
                  </a:cubicBezTo>
                  <a:cubicBezTo>
                    <a:pt x="127" y="3"/>
                    <a:pt x="114" y="1"/>
                    <a:pt x="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 name="Google Shape;565;p43"/>
          <p:cNvSpPr/>
          <p:nvPr/>
        </p:nvSpPr>
        <p:spPr>
          <a:xfrm>
            <a:off x="6842850" y="4534550"/>
            <a:ext cx="443700" cy="443700"/>
          </a:xfrm>
          <a:prstGeom prst="mathPlus">
            <a:avLst>
              <a:gd name="adj1" fmla="val 1483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6" name="Google Shape;566;p43"/>
          <p:cNvGrpSpPr/>
          <p:nvPr/>
        </p:nvGrpSpPr>
        <p:grpSpPr>
          <a:xfrm rot="-1932269">
            <a:off x="350836" y="3368740"/>
            <a:ext cx="308055" cy="503344"/>
            <a:chOff x="3978300" y="589575"/>
            <a:chExt cx="499925" cy="816850"/>
          </a:xfrm>
        </p:grpSpPr>
        <p:sp>
          <p:nvSpPr>
            <p:cNvPr id="567" name="Google Shape;567;p43"/>
            <p:cNvSpPr/>
            <p:nvPr/>
          </p:nvSpPr>
          <p:spPr>
            <a:xfrm>
              <a:off x="4040050" y="647900"/>
              <a:ext cx="438175" cy="758525"/>
            </a:xfrm>
            <a:custGeom>
              <a:avLst/>
              <a:gdLst/>
              <a:ahLst/>
              <a:cxnLst/>
              <a:rect l="l" t="t" r="r" b="b"/>
              <a:pathLst>
                <a:path w="17527" h="30341" extrusionOk="0">
                  <a:moveTo>
                    <a:pt x="7465" y="0"/>
                  </a:moveTo>
                  <a:lnTo>
                    <a:pt x="0" y="2797"/>
                  </a:lnTo>
                  <a:lnTo>
                    <a:pt x="9190" y="27314"/>
                  </a:lnTo>
                  <a:cubicBezTo>
                    <a:pt x="9873" y="29158"/>
                    <a:pt x="11544" y="30340"/>
                    <a:pt x="13235" y="30340"/>
                  </a:cubicBezTo>
                  <a:cubicBezTo>
                    <a:pt x="13658" y="30340"/>
                    <a:pt x="14082" y="30266"/>
                    <a:pt x="14493" y="30110"/>
                  </a:cubicBezTo>
                  <a:cubicBezTo>
                    <a:pt x="16563" y="29348"/>
                    <a:pt x="17526" y="26822"/>
                    <a:pt x="16654" y="24498"/>
                  </a:cubicBezTo>
                  <a:lnTo>
                    <a:pt x="74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3"/>
            <p:cNvSpPr/>
            <p:nvPr/>
          </p:nvSpPr>
          <p:spPr>
            <a:xfrm>
              <a:off x="4127700" y="830850"/>
              <a:ext cx="292400" cy="469175"/>
            </a:xfrm>
            <a:custGeom>
              <a:avLst/>
              <a:gdLst/>
              <a:ahLst/>
              <a:cxnLst/>
              <a:rect l="l" t="t" r="r" b="b"/>
              <a:pathLst>
                <a:path w="11696" h="18767" extrusionOk="0">
                  <a:moveTo>
                    <a:pt x="5647" y="0"/>
                  </a:moveTo>
                  <a:lnTo>
                    <a:pt x="0" y="2126"/>
                  </a:lnTo>
                  <a:lnTo>
                    <a:pt x="5393" y="16472"/>
                  </a:lnTo>
                  <a:cubicBezTo>
                    <a:pt x="5917" y="17871"/>
                    <a:pt x="7189" y="18766"/>
                    <a:pt x="8469" y="18766"/>
                  </a:cubicBezTo>
                  <a:cubicBezTo>
                    <a:pt x="8785" y="18766"/>
                    <a:pt x="9102" y="18712"/>
                    <a:pt x="9407" y="18596"/>
                  </a:cubicBezTo>
                  <a:cubicBezTo>
                    <a:pt x="10969" y="18015"/>
                    <a:pt x="11696" y="16090"/>
                    <a:pt x="11042" y="14347"/>
                  </a:cubicBezTo>
                  <a:lnTo>
                    <a:pt x="56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3"/>
            <p:cNvSpPr/>
            <p:nvPr/>
          </p:nvSpPr>
          <p:spPr>
            <a:xfrm>
              <a:off x="3978300" y="589575"/>
              <a:ext cx="303775" cy="168875"/>
            </a:xfrm>
            <a:custGeom>
              <a:avLst/>
              <a:gdLst/>
              <a:ahLst/>
              <a:cxnLst/>
              <a:rect l="l" t="t" r="r" b="b"/>
              <a:pathLst>
                <a:path w="12151" h="6755" extrusionOk="0">
                  <a:moveTo>
                    <a:pt x="10219" y="1"/>
                  </a:moveTo>
                  <a:cubicBezTo>
                    <a:pt x="10068" y="1"/>
                    <a:pt x="9917" y="27"/>
                    <a:pt x="9771" y="81"/>
                  </a:cubicBezTo>
                  <a:lnTo>
                    <a:pt x="1109" y="3331"/>
                  </a:lnTo>
                  <a:cubicBezTo>
                    <a:pt x="346" y="3622"/>
                    <a:pt x="1" y="4621"/>
                    <a:pt x="346" y="5529"/>
                  </a:cubicBezTo>
                  <a:cubicBezTo>
                    <a:pt x="611" y="6278"/>
                    <a:pt x="1268" y="6754"/>
                    <a:pt x="1913" y="6754"/>
                  </a:cubicBezTo>
                  <a:cubicBezTo>
                    <a:pt x="2065" y="6754"/>
                    <a:pt x="2216" y="6728"/>
                    <a:pt x="2361" y="6673"/>
                  </a:cubicBezTo>
                  <a:lnTo>
                    <a:pt x="11025" y="3440"/>
                  </a:lnTo>
                  <a:cubicBezTo>
                    <a:pt x="11805" y="3150"/>
                    <a:pt x="12151" y="2151"/>
                    <a:pt x="11805" y="1225"/>
                  </a:cubicBezTo>
                  <a:cubicBezTo>
                    <a:pt x="11525" y="487"/>
                    <a:pt x="10873" y="1"/>
                    <a:pt x="10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3"/>
            <p:cNvSpPr/>
            <p:nvPr/>
          </p:nvSpPr>
          <p:spPr>
            <a:xfrm>
              <a:off x="4105475" y="748725"/>
              <a:ext cx="226200" cy="507525"/>
            </a:xfrm>
            <a:custGeom>
              <a:avLst/>
              <a:gdLst/>
              <a:ahLst/>
              <a:cxnLst/>
              <a:rect l="l" t="t" r="r" b="b"/>
              <a:pathLst>
                <a:path w="9048" h="20301" extrusionOk="0">
                  <a:moveTo>
                    <a:pt x="1077" y="0"/>
                  </a:moveTo>
                  <a:cubicBezTo>
                    <a:pt x="559" y="0"/>
                    <a:pt x="1" y="530"/>
                    <a:pt x="253" y="1178"/>
                  </a:cubicBezTo>
                  <a:cubicBezTo>
                    <a:pt x="2614" y="7389"/>
                    <a:pt x="4975" y="13619"/>
                    <a:pt x="7335" y="19830"/>
                  </a:cubicBezTo>
                  <a:cubicBezTo>
                    <a:pt x="7458" y="20162"/>
                    <a:pt x="7708" y="20300"/>
                    <a:pt x="7970" y="20300"/>
                  </a:cubicBezTo>
                  <a:cubicBezTo>
                    <a:pt x="8484" y="20300"/>
                    <a:pt x="9048" y="19770"/>
                    <a:pt x="8807" y="19121"/>
                  </a:cubicBezTo>
                  <a:cubicBezTo>
                    <a:pt x="6446" y="12910"/>
                    <a:pt x="4085" y="6682"/>
                    <a:pt x="1725" y="471"/>
                  </a:cubicBezTo>
                  <a:cubicBezTo>
                    <a:pt x="1595" y="139"/>
                    <a:pt x="134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43"/>
          <p:cNvGrpSpPr/>
          <p:nvPr/>
        </p:nvGrpSpPr>
        <p:grpSpPr>
          <a:xfrm rot="2830302">
            <a:off x="8320231" y="841309"/>
            <a:ext cx="319971" cy="522815"/>
            <a:chOff x="3978300" y="589575"/>
            <a:chExt cx="499925" cy="816850"/>
          </a:xfrm>
        </p:grpSpPr>
        <p:sp>
          <p:nvSpPr>
            <p:cNvPr id="572" name="Google Shape;572;p43"/>
            <p:cNvSpPr/>
            <p:nvPr/>
          </p:nvSpPr>
          <p:spPr>
            <a:xfrm>
              <a:off x="4040050" y="647900"/>
              <a:ext cx="438175" cy="758525"/>
            </a:xfrm>
            <a:custGeom>
              <a:avLst/>
              <a:gdLst/>
              <a:ahLst/>
              <a:cxnLst/>
              <a:rect l="l" t="t" r="r" b="b"/>
              <a:pathLst>
                <a:path w="17527" h="30341" extrusionOk="0">
                  <a:moveTo>
                    <a:pt x="7465" y="0"/>
                  </a:moveTo>
                  <a:lnTo>
                    <a:pt x="0" y="2797"/>
                  </a:lnTo>
                  <a:lnTo>
                    <a:pt x="9190" y="27314"/>
                  </a:lnTo>
                  <a:cubicBezTo>
                    <a:pt x="9873" y="29158"/>
                    <a:pt x="11544" y="30340"/>
                    <a:pt x="13235" y="30340"/>
                  </a:cubicBezTo>
                  <a:cubicBezTo>
                    <a:pt x="13658" y="30340"/>
                    <a:pt x="14082" y="30266"/>
                    <a:pt x="14493" y="30110"/>
                  </a:cubicBezTo>
                  <a:cubicBezTo>
                    <a:pt x="16563" y="29348"/>
                    <a:pt x="17526" y="26822"/>
                    <a:pt x="16654" y="24498"/>
                  </a:cubicBezTo>
                  <a:lnTo>
                    <a:pt x="74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3"/>
            <p:cNvSpPr/>
            <p:nvPr/>
          </p:nvSpPr>
          <p:spPr>
            <a:xfrm>
              <a:off x="4127700" y="830850"/>
              <a:ext cx="292400" cy="469175"/>
            </a:xfrm>
            <a:custGeom>
              <a:avLst/>
              <a:gdLst/>
              <a:ahLst/>
              <a:cxnLst/>
              <a:rect l="l" t="t" r="r" b="b"/>
              <a:pathLst>
                <a:path w="11696" h="18767" extrusionOk="0">
                  <a:moveTo>
                    <a:pt x="5647" y="0"/>
                  </a:moveTo>
                  <a:lnTo>
                    <a:pt x="0" y="2126"/>
                  </a:lnTo>
                  <a:lnTo>
                    <a:pt x="5393" y="16472"/>
                  </a:lnTo>
                  <a:cubicBezTo>
                    <a:pt x="5917" y="17871"/>
                    <a:pt x="7189" y="18766"/>
                    <a:pt x="8469" y="18766"/>
                  </a:cubicBezTo>
                  <a:cubicBezTo>
                    <a:pt x="8785" y="18766"/>
                    <a:pt x="9102" y="18712"/>
                    <a:pt x="9407" y="18596"/>
                  </a:cubicBezTo>
                  <a:cubicBezTo>
                    <a:pt x="10969" y="18015"/>
                    <a:pt x="11696" y="16090"/>
                    <a:pt x="11042" y="14347"/>
                  </a:cubicBezTo>
                  <a:lnTo>
                    <a:pt x="56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3"/>
            <p:cNvSpPr/>
            <p:nvPr/>
          </p:nvSpPr>
          <p:spPr>
            <a:xfrm>
              <a:off x="3978300" y="589575"/>
              <a:ext cx="303775" cy="168875"/>
            </a:xfrm>
            <a:custGeom>
              <a:avLst/>
              <a:gdLst/>
              <a:ahLst/>
              <a:cxnLst/>
              <a:rect l="l" t="t" r="r" b="b"/>
              <a:pathLst>
                <a:path w="12151" h="6755" extrusionOk="0">
                  <a:moveTo>
                    <a:pt x="10219" y="1"/>
                  </a:moveTo>
                  <a:cubicBezTo>
                    <a:pt x="10068" y="1"/>
                    <a:pt x="9917" y="27"/>
                    <a:pt x="9771" y="81"/>
                  </a:cubicBezTo>
                  <a:lnTo>
                    <a:pt x="1109" y="3331"/>
                  </a:lnTo>
                  <a:cubicBezTo>
                    <a:pt x="346" y="3622"/>
                    <a:pt x="1" y="4621"/>
                    <a:pt x="346" y="5529"/>
                  </a:cubicBezTo>
                  <a:cubicBezTo>
                    <a:pt x="611" y="6278"/>
                    <a:pt x="1268" y="6754"/>
                    <a:pt x="1913" y="6754"/>
                  </a:cubicBezTo>
                  <a:cubicBezTo>
                    <a:pt x="2065" y="6754"/>
                    <a:pt x="2216" y="6728"/>
                    <a:pt x="2361" y="6673"/>
                  </a:cubicBezTo>
                  <a:lnTo>
                    <a:pt x="11025" y="3440"/>
                  </a:lnTo>
                  <a:cubicBezTo>
                    <a:pt x="11805" y="3150"/>
                    <a:pt x="12151" y="2151"/>
                    <a:pt x="11805" y="1225"/>
                  </a:cubicBezTo>
                  <a:cubicBezTo>
                    <a:pt x="11525" y="487"/>
                    <a:pt x="10873" y="1"/>
                    <a:pt x="10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3"/>
            <p:cNvSpPr/>
            <p:nvPr/>
          </p:nvSpPr>
          <p:spPr>
            <a:xfrm>
              <a:off x="4105475" y="748725"/>
              <a:ext cx="226200" cy="507525"/>
            </a:xfrm>
            <a:custGeom>
              <a:avLst/>
              <a:gdLst/>
              <a:ahLst/>
              <a:cxnLst/>
              <a:rect l="l" t="t" r="r" b="b"/>
              <a:pathLst>
                <a:path w="9048" h="20301" extrusionOk="0">
                  <a:moveTo>
                    <a:pt x="1077" y="0"/>
                  </a:moveTo>
                  <a:cubicBezTo>
                    <a:pt x="559" y="0"/>
                    <a:pt x="1" y="530"/>
                    <a:pt x="253" y="1178"/>
                  </a:cubicBezTo>
                  <a:cubicBezTo>
                    <a:pt x="2614" y="7389"/>
                    <a:pt x="4975" y="13619"/>
                    <a:pt x="7335" y="19830"/>
                  </a:cubicBezTo>
                  <a:cubicBezTo>
                    <a:pt x="7458" y="20162"/>
                    <a:pt x="7708" y="20300"/>
                    <a:pt x="7970" y="20300"/>
                  </a:cubicBezTo>
                  <a:cubicBezTo>
                    <a:pt x="8484" y="20300"/>
                    <a:pt x="9048" y="19770"/>
                    <a:pt x="8807" y="19121"/>
                  </a:cubicBezTo>
                  <a:cubicBezTo>
                    <a:pt x="6446" y="12910"/>
                    <a:pt x="4085" y="6682"/>
                    <a:pt x="1725" y="471"/>
                  </a:cubicBezTo>
                  <a:cubicBezTo>
                    <a:pt x="1595" y="139"/>
                    <a:pt x="134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566;p43">
            <a:extLst>
              <a:ext uri="{FF2B5EF4-FFF2-40B4-BE49-F238E27FC236}">
                <a16:creationId xmlns:a16="http://schemas.microsoft.com/office/drawing/2014/main" id="{C2B1BC39-D94B-EA07-066D-87EB6C62A4B1}"/>
              </a:ext>
            </a:extLst>
          </p:cNvPr>
          <p:cNvGrpSpPr/>
          <p:nvPr/>
        </p:nvGrpSpPr>
        <p:grpSpPr>
          <a:xfrm rot="-1932269">
            <a:off x="8328278" y="886109"/>
            <a:ext cx="308055" cy="503344"/>
            <a:chOff x="3978300" y="589575"/>
            <a:chExt cx="499925" cy="816850"/>
          </a:xfrm>
        </p:grpSpPr>
        <p:sp>
          <p:nvSpPr>
            <p:cNvPr id="3" name="Google Shape;567;p43">
              <a:extLst>
                <a:ext uri="{FF2B5EF4-FFF2-40B4-BE49-F238E27FC236}">
                  <a16:creationId xmlns:a16="http://schemas.microsoft.com/office/drawing/2014/main" id="{94649CCB-E60D-538E-B0F6-75B11894E15E}"/>
                </a:ext>
              </a:extLst>
            </p:cNvPr>
            <p:cNvSpPr/>
            <p:nvPr/>
          </p:nvSpPr>
          <p:spPr>
            <a:xfrm>
              <a:off x="4040050" y="647900"/>
              <a:ext cx="438175" cy="758525"/>
            </a:xfrm>
            <a:custGeom>
              <a:avLst/>
              <a:gdLst/>
              <a:ahLst/>
              <a:cxnLst/>
              <a:rect l="l" t="t" r="r" b="b"/>
              <a:pathLst>
                <a:path w="17527" h="30341" extrusionOk="0">
                  <a:moveTo>
                    <a:pt x="7465" y="0"/>
                  </a:moveTo>
                  <a:lnTo>
                    <a:pt x="0" y="2797"/>
                  </a:lnTo>
                  <a:lnTo>
                    <a:pt x="9190" y="27314"/>
                  </a:lnTo>
                  <a:cubicBezTo>
                    <a:pt x="9873" y="29158"/>
                    <a:pt x="11544" y="30340"/>
                    <a:pt x="13235" y="30340"/>
                  </a:cubicBezTo>
                  <a:cubicBezTo>
                    <a:pt x="13658" y="30340"/>
                    <a:pt x="14082" y="30266"/>
                    <a:pt x="14493" y="30110"/>
                  </a:cubicBezTo>
                  <a:cubicBezTo>
                    <a:pt x="16563" y="29348"/>
                    <a:pt x="17526" y="26822"/>
                    <a:pt x="16654" y="24498"/>
                  </a:cubicBezTo>
                  <a:lnTo>
                    <a:pt x="74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68;p43">
              <a:extLst>
                <a:ext uri="{FF2B5EF4-FFF2-40B4-BE49-F238E27FC236}">
                  <a16:creationId xmlns:a16="http://schemas.microsoft.com/office/drawing/2014/main" id="{E2F3C464-1D97-5F7A-6BD6-0D2A99BF185F}"/>
                </a:ext>
              </a:extLst>
            </p:cNvPr>
            <p:cNvSpPr/>
            <p:nvPr/>
          </p:nvSpPr>
          <p:spPr>
            <a:xfrm>
              <a:off x="4127700" y="830850"/>
              <a:ext cx="292400" cy="469175"/>
            </a:xfrm>
            <a:custGeom>
              <a:avLst/>
              <a:gdLst/>
              <a:ahLst/>
              <a:cxnLst/>
              <a:rect l="l" t="t" r="r" b="b"/>
              <a:pathLst>
                <a:path w="11696" h="18767" extrusionOk="0">
                  <a:moveTo>
                    <a:pt x="5647" y="0"/>
                  </a:moveTo>
                  <a:lnTo>
                    <a:pt x="0" y="2126"/>
                  </a:lnTo>
                  <a:lnTo>
                    <a:pt x="5393" y="16472"/>
                  </a:lnTo>
                  <a:cubicBezTo>
                    <a:pt x="5917" y="17871"/>
                    <a:pt x="7189" y="18766"/>
                    <a:pt x="8469" y="18766"/>
                  </a:cubicBezTo>
                  <a:cubicBezTo>
                    <a:pt x="8785" y="18766"/>
                    <a:pt x="9102" y="18712"/>
                    <a:pt x="9407" y="18596"/>
                  </a:cubicBezTo>
                  <a:cubicBezTo>
                    <a:pt x="10969" y="18015"/>
                    <a:pt x="11696" y="16090"/>
                    <a:pt x="11042" y="14347"/>
                  </a:cubicBezTo>
                  <a:lnTo>
                    <a:pt x="56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69;p43">
              <a:extLst>
                <a:ext uri="{FF2B5EF4-FFF2-40B4-BE49-F238E27FC236}">
                  <a16:creationId xmlns:a16="http://schemas.microsoft.com/office/drawing/2014/main" id="{F3556D6B-5CB0-DFDD-27A1-B59ACCFB23CF}"/>
                </a:ext>
              </a:extLst>
            </p:cNvPr>
            <p:cNvSpPr/>
            <p:nvPr/>
          </p:nvSpPr>
          <p:spPr>
            <a:xfrm>
              <a:off x="3978300" y="589575"/>
              <a:ext cx="303775" cy="168875"/>
            </a:xfrm>
            <a:custGeom>
              <a:avLst/>
              <a:gdLst/>
              <a:ahLst/>
              <a:cxnLst/>
              <a:rect l="l" t="t" r="r" b="b"/>
              <a:pathLst>
                <a:path w="12151" h="6755" extrusionOk="0">
                  <a:moveTo>
                    <a:pt x="10219" y="1"/>
                  </a:moveTo>
                  <a:cubicBezTo>
                    <a:pt x="10068" y="1"/>
                    <a:pt x="9917" y="27"/>
                    <a:pt x="9771" y="81"/>
                  </a:cubicBezTo>
                  <a:lnTo>
                    <a:pt x="1109" y="3331"/>
                  </a:lnTo>
                  <a:cubicBezTo>
                    <a:pt x="346" y="3622"/>
                    <a:pt x="1" y="4621"/>
                    <a:pt x="346" y="5529"/>
                  </a:cubicBezTo>
                  <a:cubicBezTo>
                    <a:pt x="611" y="6278"/>
                    <a:pt x="1268" y="6754"/>
                    <a:pt x="1913" y="6754"/>
                  </a:cubicBezTo>
                  <a:cubicBezTo>
                    <a:pt x="2065" y="6754"/>
                    <a:pt x="2216" y="6728"/>
                    <a:pt x="2361" y="6673"/>
                  </a:cubicBezTo>
                  <a:lnTo>
                    <a:pt x="11025" y="3440"/>
                  </a:lnTo>
                  <a:cubicBezTo>
                    <a:pt x="11805" y="3150"/>
                    <a:pt x="12151" y="2151"/>
                    <a:pt x="11805" y="1225"/>
                  </a:cubicBezTo>
                  <a:cubicBezTo>
                    <a:pt x="11525" y="487"/>
                    <a:pt x="10873" y="1"/>
                    <a:pt x="10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70;p43">
              <a:extLst>
                <a:ext uri="{FF2B5EF4-FFF2-40B4-BE49-F238E27FC236}">
                  <a16:creationId xmlns:a16="http://schemas.microsoft.com/office/drawing/2014/main" id="{1FFFD90E-13C3-0F3E-3118-0667E3903778}"/>
                </a:ext>
              </a:extLst>
            </p:cNvPr>
            <p:cNvSpPr/>
            <p:nvPr/>
          </p:nvSpPr>
          <p:spPr>
            <a:xfrm>
              <a:off x="4105475" y="748725"/>
              <a:ext cx="226200" cy="507525"/>
            </a:xfrm>
            <a:custGeom>
              <a:avLst/>
              <a:gdLst/>
              <a:ahLst/>
              <a:cxnLst/>
              <a:rect l="l" t="t" r="r" b="b"/>
              <a:pathLst>
                <a:path w="9048" h="20301" extrusionOk="0">
                  <a:moveTo>
                    <a:pt x="1077" y="0"/>
                  </a:moveTo>
                  <a:cubicBezTo>
                    <a:pt x="559" y="0"/>
                    <a:pt x="1" y="530"/>
                    <a:pt x="253" y="1178"/>
                  </a:cubicBezTo>
                  <a:cubicBezTo>
                    <a:pt x="2614" y="7389"/>
                    <a:pt x="4975" y="13619"/>
                    <a:pt x="7335" y="19830"/>
                  </a:cubicBezTo>
                  <a:cubicBezTo>
                    <a:pt x="7458" y="20162"/>
                    <a:pt x="7708" y="20300"/>
                    <a:pt x="7970" y="20300"/>
                  </a:cubicBezTo>
                  <a:cubicBezTo>
                    <a:pt x="8484" y="20300"/>
                    <a:pt x="9048" y="19770"/>
                    <a:pt x="8807" y="19121"/>
                  </a:cubicBezTo>
                  <a:cubicBezTo>
                    <a:pt x="6446" y="12910"/>
                    <a:pt x="4085" y="6682"/>
                    <a:pt x="1725" y="471"/>
                  </a:cubicBezTo>
                  <a:cubicBezTo>
                    <a:pt x="1595" y="139"/>
                    <a:pt x="134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44"/>
          <p:cNvSpPr/>
          <p:nvPr/>
        </p:nvSpPr>
        <p:spPr>
          <a:xfrm rot="-9174804">
            <a:off x="2723099" y="-1164559"/>
            <a:ext cx="3816717" cy="3022451"/>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4"/>
          <p:cNvSpPr/>
          <p:nvPr/>
        </p:nvSpPr>
        <p:spPr>
          <a:xfrm rot="-574670">
            <a:off x="7042157" y="3038266"/>
            <a:ext cx="3816805" cy="3022521"/>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4"/>
          <p:cNvSpPr txBox="1">
            <a:spLocks noGrp="1"/>
          </p:cNvSpPr>
          <p:nvPr>
            <p:ph type="title"/>
          </p:nvPr>
        </p:nvSpPr>
        <p:spPr>
          <a:xfrm>
            <a:off x="2222123" y="789548"/>
            <a:ext cx="5344697" cy="288392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 &amp;</a:t>
            </a:r>
            <a:br>
              <a:rPr lang="en" dirty="0"/>
            </a:br>
            <a:r>
              <a:rPr lang="en" dirty="0"/>
              <a:t>ABSTRACT</a:t>
            </a:r>
            <a:endParaRPr dirty="0"/>
          </a:p>
        </p:txBody>
      </p:sp>
      <p:sp>
        <p:nvSpPr>
          <p:cNvPr id="583" name="Google Shape;583;p44"/>
          <p:cNvSpPr txBox="1">
            <a:spLocks noGrp="1"/>
          </p:cNvSpPr>
          <p:nvPr>
            <p:ph type="title" idx="2"/>
          </p:nvPr>
        </p:nvSpPr>
        <p:spPr>
          <a:xfrm>
            <a:off x="720000" y="1149100"/>
            <a:ext cx="1413000" cy="9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585" name="Google Shape;585;p44"/>
          <p:cNvGrpSpPr/>
          <p:nvPr/>
        </p:nvGrpSpPr>
        <p:grpSpPr>
          <a:xfrm>
            <a:off x="5581203" y="1805739"/>
            <a:ext cx="3642742" cy="3527621"/>
            <a:chOff x="4653450" y="539507"/>
            <a:chExt cx="4316557" cy="4117531"/>
          </a:xfrm>
        </p:grpSpPr>
        <p:grpSp>
          <p:nvGrpSpPr>
            <p:cNvPr id="586" name="Google Shape;586;p44"/>
            <p:cNvGrpSpPr/>
            <p:nvPr/>
          </p:nvGrpSpPr>
          <p:grpSpPr>
            <a:xfrm>
              <a:off x="5203297" y="902466"/>
              <a:ext cx="2568272" cy="2987789"/>
              <a:chOff x="5340725" y="1273475"/>
              <a:chExt cx="2789175" cy="3244775"/>
            </a:xfrm>
          </p:grpSpPr>
          <p:sp>
            <p:nvSpPr>
              <p:cNvPr id="587" name="Google Shape;587;p44"/>
              <p:cNvSpPr/>
              <p:nvPr/>
            </p:nvSpPr>
            <p:spPr>
              <a:xfrm>
                <a:off x="5340725" y="1273475"/>
                <a:ext cx="2789175" cy="3244775"/>
              </a:xfrm>
              <a:custGeom>
                <a:avLst/>
                <a:gdLst/>
                <a:ahLst/>
                <a:cxnLst/>
                <a:rect l="l" t="t" r="r" b="b"/>
                <a:pathLst>
                  <a:path w="111567" h="129791" extrusionOk="0">
                    <a:moveTo>
                      <a:pt x="29196" y="0"/>
                    </a:moveTo>
                    <a:lnTo>
                      <a:pt x="0" y="107424"/>
                    </a:lnTo>
                    <a:lnTo>
                      <a:pt x="82372" y="129790"/>
                    </a:lnTo>
                    <a:lnTo>
                      <a:pt x="111566" y="22365"/>
                    </a:lnTo>
                    <a:lnTo>
                      <a:pt x="291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4"/>
              <p:cNvSpPr/>
              <p:nvPr/>
            </p:nvSpPr>
            <p:spPr>
              <a:xfrm>
                <a:off x="5546800" y="1485100"/>
                <a:ext cx="2388650" cy="2779600"/>
              </a:xfrm>
              <a:custGeom>
                <a:avLst/>
                <a:gdLst/>
                <a:ahLst/>
                <a:cxnLst/>
                <a:rect l="l" t="t" r="r" b="b"/>
                <a:pathLst>
                  <a:path w="95546" h="111184" extrusionOk="0">
                    <a:moveTo>
                      <a:pt x="24993" y="0"/>
                    </a:moveTo>
                    <a:lnTo>
                      <a:pt x="0" y="92009"/>
                    </a:lnTo>
                    <a:lnTo>
                      <a:pt x="70533" y="111183"/>
                    </a:lnTo>
                    <a:lnTo>
                      <a:pt x="95546" y="19174"/>
                    </a:lnTo>
                    <a:lnTo>
                      <a:pt x="2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4"/>
              <p:cNvSpPr/>
              <p:nvPr/>
            </p:nvSpPr>
            <p:spPr>
              <a:xfrm>
                <a:off x="6114525" y="2091200"/>
                <a:ext cx="126300" cy="126300"/>
              </a:xfrm>
              <a:custGeom>
                <a:avLst/>
                <a:gdLst/>
                <a:ahLst/>
                <a:cxnLst/>
                <a:rect l="l" t="t" r="r" b="b"/>
                <a:pathLst>
                  <a:path w="5052" h="5052" extrusionOk="0">
                    <a:moveTo>
                      <a:pt x="1092" y="1"/>
                    </a:moveTo>
                    <a:lnTo>
                      <a:pt x="1" y="3941"/>
                    </a:lnTo>
                    <a:lnTo>
                      <a:pt x="3961" y="5052"/>
                    </a:lnTo>
                    <a:lnTo>
                      <a:pt x="5052" y="1092"/>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4"/>
              <p:cNvSpPr/>
              <p:nvPr/>
            </p:nvSpPr>
            <p:spPr>
              <a:xfrm>
                <a:off x="6345375" y="2183125"/>
                <a:ext cx="1308725" cy="397050"/>
              </a:xfrm>
              <a:custGeom>
                <a:avLst/>
                <a:gdLst/>
                <a:ahLst/>
                <a:cxnLst/>
                <a:rect l="l" t="t" r="r" b="b"/>
                <a:pathLst>
                  <a:path w="52349" h="15882" extrusionOk="0">
                    <a:moveTo>
                      <a:pt x="405" y="1"/>
                    </a:moveTo>
                    <a:lnTo>
                      <a:pt x="1" y="1517"/>
                    </a:lnTo>
                    <a:lnTo>
                      <a:pt x="51944" y="15881"/>
                    </a:lnTo>
                    <a:lnTo>
                      <a:pt x="52348" y="14367"/>
                    </a:lnTo>
                    <a:lnTo>
                      <a:pt x="4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4"/>
              <p:cNvSpPr/>
              <p:nvPr/>
            </p:nvSpPr>
            <p:spPr>
              <a:xfrm>
                <a:off x="6046350" y="2336675"/>
                <a:ext cx="126300" cy="126300"/>
              </a:xfrm>
              <a:custGeom>
                <a:avLst/>
                <a:gdLst/>
                <a:ahLst/>
                <a:cxnLst/>
                <a:rect l="l" t="t" r="r" b="b"/>
                <a:pathLst>
                  <a:path w="5052" h="5052" extrusionOk="0">
                    <a:moveTo>
                      <a:pt x="1092" y="1"/>
                    </a:moveTo>
                    <a:lnTo>
                      <a:pt x="1" y="3961"/>
                    </a:lnTo>
                    <a:lnTo>
                      <a:pt x="3961" y="5052"/>
                    </a:lnTo>
                    <a:lnTo>
                      <a:pt x="5052" y="1092"/>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4"/>
              <p:cNvSpPr/>
              <p:nvPr/>
            </p:nvSpPr>
            <p:spPr>
              <a:xfrm>
                <a:off x="6277175" y="2428625"/>
                <a:ext cx="1309225" cy="397025"/>
              </a:xfrm>
              <a:custGeom>
                <a:avLst/>
                <a:gdLst/>
                <a:ahLst/>
                <a:cxnLst/>
                <a:rect l="l" t="t" r="r" b="b"/>
                <a:pathLst>
                  <a:path w="52369" h="15881" extrusionOk="0">
                    <a:moveTo>
                      <a:pt x="425" y="0"/>
                    </a:moveTo>
                    <a:lnTo>
                      <a:pt x="0" y="1516"/>
                    </a:lnTo>
                    <a:lnTo>
                      <a:pt x="51945" y="15880"/>
                    </a:lnTo>
                    <a:lnTo>
                      <a:pt x="52369" y="14366"/>
                    </a:lnTo>
                    <a:lnTo>
                      <a:pt x="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4"/>
              <p:cNvSpPr/>
              <p:nvPr/>
            </p:nvSpPr>
            <p:spPr>
              <a:xfrm>
                <a:off x="5978675" y="2582175"/>
                <a:ext cx="126300" cy="126275"/>
              </a:xfrm>
              <a:custGeom>
                <a:avLst/>
                <a:gdLst/>
                <a:ahLst/>
                <a:cxnLst/>
                <a:rect l="l" t="t" r="r" b="b"/>
                <a:pathLst>
                  <a:path w="5052" h="5051" extrusionOk="0">
                    <a:moveTo>
                      <a:pt x="1092" y="0"/>
                    </a:moveTo>
                    <a:lnTo>
                      <a:pt x="1" y="3960"/>
                    </a:lnTo>
                    <a:lnTo>
                      <a:pt x="3961" y="5051"/>
                    </a:lnTo>
                    <a:lnTo>
                      <a:pt x="5052" y="1091"/>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4"/>
              <p:cNvSpPr/>
              <p:nvPr/>
            </p:nvSpPr>
            <p:spPr>
              <a:xfrm>
                <a:off x="6209475" y="2674100"/>
                <a:ext cx="1308775" cy="397025"/>
              </a:xfrm>
              <a:custGeom>
                <a:avLst/>
                <a:gdLst/>
                <a:ahLst/>
                <a:cxnLst/>
                <a:rect l="l" t="t" r="r" b="b"/>
                <a:pathLst>
                  <a:path w="52351" h="15881" extrusionOk="0">
                    <a:moveTo>
                      <a:pt x="426" y="0"/>
                    </a:moveTo>
                    <a:lnTo>
                      <a:pt x="1" y="1516"/>
                    </a:lnTo>
                    <a:lnTo>
                      <a:pt x="51946" y="15880"/>
                    </a:lnTo>
                    <a:lnTo>
                      <a:pt x="52350" y="14366"/>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4"/>
              <p:cNvSpPr/>
              <p:nvPr/>
            </p:nvSpPr>
            <p:spPr>
              <a:xfrm>
                <a:off x="5910475" y="2827650"/>
                <a:ext cx="126300" cy="126300"/>
              </a:xfrm>
              <a:custGeom>
                <a:avLst/>
                <a:gdLst/>
                <a:ahLst/>
                <a:cxnLst/>
                <a:rect l="l" t="t" r="r" b="b"/>
                <a:pathLst>
                  <a:path w="5052" h="5052" extrusionOk="0">
                    <a:moveTo>
                      <a:pt x="1091" y="0"/>
                    </a:moveTo>
                    <a:lnTo>
                      <a:pt x="0" y="3960"/>
                    </a:lnTo>
                    <a:lnTo>
                      <a:pt x="3960" y="5051"/>
                    </a:lnTo>
                    <a:lnTo>
                      <a:pt x="5051" y="1112"/>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4"/>
              <p:cNvSpPr/>
              <p:nvPr/>
            </p:nvSpPr>
            <p:spPr>
              <a:xfrm>
                <a:off x="6141325" y="2920100"/>
                <a:ext cx="1309225" cy="396500"/>
              </a:xfrm>
              <a:custGeom>
                <a:avLst/>
                <a:gdLst/>
                <a:ahLst/>
                <a:cxnLst/>
                <a:rect l="l" t="t" r="r" b="b"/>
                <a:pathLst>
                  <a:path w="52369" h="15860" extrusionOk="0">
                    <a:moveTo>
                      <a:pt x="424" y="0"/>
                    </a:moveTo>
                    <a:lnTo>
                      <a:pt x="0" y="1495"/>
                    </a:lnTo>
                    <a:lnTo>
                      <a:pt x="51944" y="15860"/>
                    </a:lnTo>
                    <a:lnTo>
                      <a:pt x="52369" y="14364"/>
                    </a:lnTo>
                    <a:lnTo>
                      <a:pt x="4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4"/>
              <p:cNvSpPr/>
              <p:nvPr/>
            </p:nvSpPr>
            <p:spPr>
              <a:xfrm>
                <a:off x="5842775" y="3073650"/>
                <a:ext cx="126300" cy="126300"/>
              </a:xfrm>
              <a:custGeom>
                <a:avLst/>
                <a:gdLst/>
                <a:ahLst/>
                <a:cxnLst/>
                <a:rect l="l" t="t" r="r" b="b"/>
                <a:pathLst>
                  <a:path w="5052" h="5052" extrusionOk="0">
                    <a:moveTo>
                      <a:pt x="1092" y="0"/>
                    </a:moveTo>
                    <a:lnTo>
                      <a:pt x="1" y="3960"/>
                    </a:lnTo>
                    <a:lnTo>
                      <a:pt x="3961" y="5051"/>
                    </a:lnTo>
                    <a:lnTo>
                      <a:pt x="5052" y="1091"/>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4"/>
              <p:cNvSpPr/>
              <p:nvPr/>
            </p:nvSpPr>
            <p:spPr>
              <a:xfrm>
                <a:off x="6073625" y="3165575"/>
                <a:ext cx="1308725" cy="397025"/>
              </a:xfrm>
              <a:custGeom>
                <a:avLst/>
                <a:gdLst/>
                <a:ahLst/>
                <a:cxnLst/>
                <a:rect l="l" t="t" r="r" b="b"/>
                <a:pathLst>
                  <a:path w="52349" h="15881" extrusionOk="0">
                    <a:moveTo>
                      <a:pt x="424" y="0"/>
                    </a:moveTo>
                    <a:lnTo>
                      <a:pt x="1" y="1515"/>
                    </a:lnTo>
                    <a:lnTo>
                      <a:pt x="51944" y="15881"/>
                    </a:lnTo>
                    <a:lnTo>
                      <a:pt x="52349" y="14365"/>
                    </a:lnTo>
                    <a:lnTo>
                      <a:pt x="4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4"/>
              <p:cNvSpPr/>
              <p:nvPr/>
            </p:nvSpPr>
            <p:spPr>
              <a:xfrm>
                <a:off x="5774625" y="3319125"/>
                <a:ext cx="126300" cy="126300"/>
              </a:xfrm>
              <a:custGeom>
                <a:avLst/>
                <a:gdLst/>
                <a:ahLst/>
                <a:cxnLst/>
                <a:rect l="l" t="t" r="r" b="b"/>
                <a:pathLst>
                  <a:path w="5052" h="5052" extrusionOk="0">
                    <a:moveTo>
                      <a:pt x="1091" y="0"/>
                    </a:moveTo>
                    <a:lnTo>
                      <a:pt x="0" y="3960"/>
                    </a:lnTo>
                    <a:lnTo>
                      <a:pt x="3960" y="5051"/>
                    </a:lnTo>
                    <a:lnTo>
                      <a:pt x="5051" y="1091"/>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4"/>
              <p:cNvSpPr/>
              <p:nvPr/>
            </p:nvSpPr>
            <p:spPr>
              <a:xfrm>
                <a:off x="6005425" y="3411050"/>
                <a:ext cx="1309250" cy="397025"/>
              </a:xfrm>
              <a:custGeom>
                <a:avLst/>
                <a:gdLst/>
                <a:ahLst/>
                <a:cxnLst/>
                <a:rect l="l" t="t" r="r" b="b"/>
                <a:pathLst>
                  <a:path w="52370" h="15881" extrusionOk="0">
                    <a:moveTo>
                      <a:pt x="426" y="0"/>
                    </a:moveTo>
                    <a:lnTo>
                      <a:pt x="1" y="1515"/>
                    </a:lnTo>
                    <a:lnTo>
                      <a:pt x="51946" y="15881"/>
                    </a:lnTo>
                    <a:lnTo>
                      <a:pt x="52369" y="14365"/>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4"/>
              <p:cNvSpPr/>
              <p:nvPr/>
            </p:nvSpPr>
            <p:spPr>
              <a:xfrm>
                <a:off x="5706925" y="3564600"/>
                <a:ext cx="126300" cy="126300"/>
              </a:xfrm>
              <a:custGeom>
                <a:avLst/>
                <a:gdLst/>
                <a:ahLst/>
                <a:cxnLst/>
                <a:rect l="l" t="t" r="r" b="b"/>
                <a:pathLst>
                  <a:path w="5052" h="5052" extrusionOk="0">
                    <a:moveTo>
                      <a:pt x="1092" y="0"/>
                    </a:moveTo>
                    <a:lnTo>
                      <a:pt x="1" y="3960"/>
                    </a:lnTo>
                    <a:lnTo>
                      <a:pt x="3961" y="5051"/>
                    </a:lnTo>
                    <a:lnTo>
                      <a:pt x="5052" y="1091"/>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4"/>
              <p:cNvSpPr/>
              <p:nvPr/>
            </p:nvSpPr>
            <p:spPr>
              <a:xfrm>
                <a:off x="5937750" y="3656525"/>
                <a:ext cx="1308750" cy="397025"/>
              </a:xfrm>
              <a:custGeom>
                <a:avLst/>
                <a:gdLst/>
                <a:ahLst/>
                <a:cxnLst/>
                <a:rect l="l" t="t" r="r" b="b"/>
                <a:pathLst>
                  <a:path w="52350" h="15881" extrusionOk="0">
                    <a:moveTo>
                      <a:pt x="425" y="1"/>
                    </a:moveTo>
                    <a:lnTo>
                      <a:pt x="0" y="1515"/>
                    </a:lnTo>
                    <a:lnTo>
                      <a:pt x="51945" y="15881"/>
                    </a:lnTo>
                    <a:lnTo>
                      <a:pt x="52349" y="14365"/>
                    </a:lnTo>
                    <a:lnTo>
                      <a:pt x="4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4"/>
              <p:cNvSpPr/>
              <p:nvPr/>
            </p:nvSpPr>
            <p:spPr>
              <a:xfrm>
                <a:off x="6810550" y="1895750"/>
                <a:ext cx="304625" cy="304575"/>
              </a:xfrm>
              <a:custGeom>
                <a:avLst/>
                <a:gdLst/>
                <a:ahLst/>
                <a:cxnLst/>
                <a:rect l="l" t="t" r="r" b="b"/>
                <a:pathLst>
                  <a:path w="12185" h="12183" extrusionOk="0">
                    <a:moveTo>
                      <a:pt x="5517" y="1"/>
                    </a:moveTo>
                    <a:lnTo>
                      <a:pt x="4588" y="3414"/>
                    </a:lnTo>
                    <a:lnTo>
                      <a:pt x="1172" y="2466"/>
                    </a:lnTo>
                    <a:lnTo>
                      <a:pt x="1" y="6668"/>
                    </a:lnTo>
                    <a:lnTo>
                      <a:pt x="3416" y="7617"/>
                    </a:lnTo>
                    <a:lnTo>
                      <a:pt x="2466" y="11032"/>
                    </a:lnTo>
                    <a:lnTo>
                      <a:pt x="6689" y="12183"/>
                    </a:lnTo>
                    <a:lnTo>
                      <a:pt x="7618" y="8789"/>
                    </a:lnTo>
                    <a:lnTo>
                      <a:pt x="11032" y="9718"/>
                    </a:lnTo>
                    <a:lnTo>
                      <a:pt x="12184" y="5516"/>
                    </a:lnTo>
                    <a:lnTo>
                      <a:pt x="8790" y="4567"/>
                    </a:lnTo>
                    <a:lnTo>
                      <a:pt x="9720" y="1172"/>
                    </a:lnTo>
                    <a:lnTo>
                      <a:pt x="55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4"/>
              <p:cNvSpPr/>
              <p:nvPr/>
            </p:nvSpPr>
            <p:spPr>
              <a:xfrm>
                <a:off x="6373675" y="1284250"/>
                <a:ext cx="1339525" cy="709000"/>
              </a:xfrm>
              <a:custGeom>
                <a:avLst/>
                <a:gdLst/>
                <a:ahLst/>
                <a:cxnLst/>
                <a:rect l="l" t="t" r="r" b="b"/>
                <a:pathLst>
                  <a:path w="53581" h="28360" extrusionOk="0">
                    <a:moveTo>
                      <a:pt x="29432" y="5806"/>
                    </a:moveTo>
                    <a:cubicBezTo>
                      <a:pt x="29741" y="5806"/>
                      <a:pt x="30054" y="5847"/>
                      <a:pt x="30366" y="5933"/>
                    </a:cubicBezTo>
                    <a:cubicBezTo>
                      <a:pt x="32265" y="6458"/>
                      <a:pt x="33396" y="8438"/>
                      <a:pt x="32892" y="10337"/>
                    </a:cubicBezTo>
                    <a:lnTo>
                      <a:pt x="32609" y="11369"/>
                    </a:lnTo>
                    <a:cubicBezTo>
                      <a:pt x="32171" y="12969"/>
                      <a:pt x="30720" y="14022"/>
                      <a:pt x="29149" y="14022"/>
                    </a:cubicBezTo>
                    <a:cubicBezTo>
                      <a:pt x="28837" y="14022"/>
                      <a:pt x="28520" y="13980"/>
                      <a:pt x="28205" y="13893"/>
                    </a:cubicBezTo>
                    <a:cubicBezTo>
                      <a:pt x="26306" y="13368"/>
                      <a:pt x="25153" y="11388"/>
                      <a:pt x="25678" y="9489"/>
                    </a:cubicBezTo>
                    <a:lnTo>
                      <a:pt x="25961" y="8459"/>
                    </a:lnTo>
                    <a:cubicBezTo>
                      <a:pt x="26400" y="6871"/>
                      <a:pt x="27856" y="5806"/>
                      <a:pt x="29432" y="5806"/>
                    </a:cubicBezTo>
                    <a:close/>
                    <a:moveTo>
                      <a:pt x="29656" y="0"/>
                    </a:moveTo>
                    <a:cubicBezTo>
                      <a:pt x="25831" y="0"/>
                      <a:pt x="22304" y="2541"/>
                      <a:pt x="21255" y="6398"/>
                    </a:cubicBezTo>
                    <a:lnTo>
                      <a:pt x="20587" y="8883"/>
                    </a:lnTo>
                    <a:cubicBezTo>
                      <a:pt x="20304" y="9954"/>
                      <a:pt x="20223" y="11024"/>
                      <a:pt x="20345" y="12055"/>
                    </a:cubicBezTo>
                    <a:lnTo>
                      <a:pt x="7980" y="8702"/>
                    </a:lnTo>
                    <a:cubicBezTo>
                      <a:pt x="7431" y="8552"/>
                      <a:pt x="6879" y="8480"/>
                      <a:pt x="6336" y="8480"/>
                    </a:cubicBezTo>
                    <a:cubicBezTo>
                      <a:pt x="3578" y="8480"/>
                      <a:pt x="1042" y="10321"/>
                      <a:pt x="283" y="13106"/>
                    </a:cubicBezTo>
                    <a:lnTo>
                      <a:pt x="0" y="14136"/>
                    </a:lnTo>
                    <a:lnTo>
                      <a:pt x="52409" y="28359"/>
                    </a:lnTo>
                    <a:lnTo>
                      <a:pt x="52692" y="27330"/>
                    </a:lnTo>
                    <a:cubicBezTo>
                      <a:pt x="53581" y="24016"/>
                      <a:pt x="51601" y="20541"/>
                      <a:pt x="48287" y="19652"/>
                    </a:cubicBezTo>
                    <a:lnTo>
                      <a:pt x="35923" y="16277"/>
                    </a:lnTo>
                    <a:cubicBezTo>
                      <a:pt x="36529" y="15450"/>
                      <a:pt x="37014" y="14499"/>
                      <a:pt x="37297" y="13429"/>
                    </a:cubicBezTo>
                    <a:lnTo>
                      <a:pt x="37983" y="10943"/>
                    </a:lnTo>
                    <a:cubicBezTo>
                      <a:pt x="39236" y="6337"/>
                      <a:pt x="36488" y="1549"/>
                      <a:pt x="31901" y="297"/>
                    </a:cubicBezTo>
                    <a:cubicBezTo>
                      <a:pt x="31152" y="96"/>
                      <a:pt x="30398" y="0"/>
                      <a:pt x="29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44"/>
            <p:cNvGrpSpPr/>
            <p:nvPr/>
          </p:nvGrpSpPr>
          <p:grpSpPr>
            <a:xfrm>
              <a:off x="6855125" y="2876063"/>
              <a:ext cx="1840075" cy="1780975"/>
              <a:chOff x="7303050" y="3173150"/>
              <a:chExt cx="1840075" cy="1780975"/>
            </a:xfrm>
          </p:grpSpPr>
          <p:sp>
            <p:nvSpPr>
              <p:cNvPr id="606" name="Google Shape;606;p44"/>
              <p:cNvSpPr/>
              <p:nvPr/>
            </p:nvSpPr>
            <p:spPr>
              <a:xfrm>
                <a:off x="7909650" y="3259000"/>
                <a:ext cx="1139525" cy="1038025"/>
              </a:xfrm>
              <a:custGeom>
                <a:avLst/>
                <a:gdLst/>
                <a:ahLst/>
                <a:cxnLst/>
                <a:rect l="l" t="t" r="r" b="b"/>
                <a:pathLst>
                  <a:path w="45581" h="41521" extrusionOk="0">
                    <a:moveTo>
                      <a:pt x="22790" y="0"/>
                    </a:moveTo>
                    <a:cubicBezTo>
                      <a:pt x="17478" y="0"/>
                      <a:pt x="12163" y="2021"/>
                      <a:pt x="8103" y="6082"/>
                    </a:cubicBezTo>
                    <a:cubicBezTo>
                      <a:pt x="0" y="14183"/>
                      <a:pt x="0" y="27337"/>
                      <a:pt x="8103" y="35438"/>
                    </a:cubicBezTo>
                    <a:cubicBezTo>
                      <a:pt x="12163" y="39500"/>
                      <a:pt x="17478" y="41520"/>
                      <a:pt x="22790" y="41520"/>
                    </a:cubicBezTo>
                    <a:cubicBezTo>
                      <a:pt x="28105" y="41520"/>
                      <a:pt x="33418" y="39500"/>
                      <a:pt x="37480" y="35438"/>
                    </a:cubicBezTo>
                    <a:cubicBezTo>
                      <a:pt x="45581" y="27337"/>
                      <a:pt x="45581" y="14183"/>
                      <a:pt x="37480" y="6082"/>
                    </a:cubicBezTo>
                    <a:cubicBezTo>
                      <a:pt x="33418" y="2021"/>
                      <a:pt x="28105" y="0"/>
                      <a:pt x="22790" y="0"/>
                    </a:cubicBezTo>
                    <a:close/>
                  </a:path>
                </a:pathLst>
              </a:custGeom>
              <a:solidFill>
                <a:srgbClr val="4DA0DA">
                  <a:alpha val="20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4"/>
              <p:cNvSpPr/>
              <p:nvPr/>
            </p:nvSpPr>
            <p:spPr>
              <a:xfrm>
                <a:off x="7815700" y="3173150"/>
                <a:ext cx="1327425" cy="1209725"/>
              </a:xfrm>
              <a:custGeom>
                <a:avLst/>
                <a:gdLst/>
                <a:ahLst/>
                <a:cxnLst/>
                <a:rect l="l" t="t" r="r" b="b"/>
                <a:pathLst>
                  <a:path w="53097" h="48389" extrusionOk="0">
                    <a:moveTo>
                      <a:pt x="26549" y="3425"/>
                    </a:moveTo>
                    <a:cubicBezTo>
                      <a:pt x="31863" y="3425"/>
                      <a:pt x="37177" y="5455"/>
                      <a:pt x="41238" y="9516"/>
                    </a:cubicBezTo>
                    <a:cubicBezTo>
                      <a:pt x="49339" y="17617"/>
                      <a:pt x="49339" y="30771"/>
                      <a:pt x="41238" y="38872"/>
                    </a:cubicBezTo>
                    <a:cubicBezTo>
                      <a:pt x="37177" y="42923"/>
                      <a:pt x="31863" y="44949"/>
                      <a:pt x="26549" y="44949"/>
                    </a:cubicBezTo>
                    <a:cubicBezTo>
                      <a:pt x="21236" y="44949"/>
                      <a:pt x="15922" y="42923"/>
                      <a:pt x="11861" y="38872"/>
                    </a:cubicBezTo>
                    <a:cubicBezTo>
                      <a:pt x="3758" y="30771"/>
                      <a:pt x="3758" y="17617"/>
                      <a:pt x="11861" y="9516"/>
                    </a:cubicBezTo>
                    <a:cubicBezTo>
                      <a:pt x="15922" y="5455"/>
                      <a:pt x="21236" y="3425"/>
                      <a:pt x="26549" y="3425"/>
                    </a:cubicBezTo>
                    <a:close/>
                    <a:moveTo>
                      <a:pt x="26549" y="0"/>
                    </a:moveTo>
                    <a:cubicBezTo>
                      <a:pt x="20357" y="0"/>
                      <a:pt x="14164" y="2364"/>
                      <a:pt x="9437" y="7092"/>
                    </a:cubicBezTo>
                    <a:cubicBezTo>
                      <a:pt x="0" y="16526"/>
                      <a:pt x="0" y="31841"/>
                      <a:pt x="9437" y="41296"/>
                    </a:cubicBezTo>
                    <a:cubicBezTo>
                      <a:pt x="14164" y="46024"/>
                      <a:pt x="20357" y="48388"/>
                      <a:pt x="26549" y="48388"/>
                    </a:cubicBezTo>
                    <a:cubicBezTo>
                      <a:pt x="32742" y="48388"/>
                      <a:pt x="38934" y="46024"/>
                      <a:pt x="43662" y="41296"/>
                    </a:cubicBezTo>
                    <a:cubicBezTo>
                      <a:pt x="53096" y="31841"/>
                      <a:pt x="53096" y="16526"/>
                      <a:pt x="43662" y="7092"/>
                    </a:cubicBezTo>
                    <a:cubicBezTo>
                      <a:pt x="38934" y="2364"/>
                      <a:pt x="32742" y="0"/>
                      <a:pt x="26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4"/>
              <p:cNvSpPr/>
              <p:nvPr/>
            </p:nvSpPr>
            <p:spPr>
              <a:xfrm>
                <a:off x="7303050" y="4105050"/>
                <a:ext cx="849600" cy="849075"/>
              </a:xfrm>
              <a:custGeom>
                <a:avLst/>
                <a:gdLst/>
                <a:ahLst/>
                <a:cxnLst/>
                <a:rect l="l" t="t" r="r" b="b"/>
                <a:pathLst>
                  <a:path w="33984" h="33963" extrusionOk="0">
                    <a:moveTo>
                      <a:pt x="30770" y="1"/>
                    </a:moveTo>
                    <a:lnTo>
                      <a:pt x="0" y="30770"/>
                    </a:lnTo>
                    <a:lnTo>
                      <a:pt x="3212" y="33963"/>
                    </a:lnTo>
                    <a:lnTo>
                      <a:pt x="33983" y="3193"/>
                    </a:lnTo>
                    <a:lnTo>
                      <a:pt x="307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4"/>
              <p:cNvSpPr/>
              <p:nvPr/>
            </p:nvSpPr>
            <p:spPr>
              <a:xfrm>
                <a:off x="7887950" y="4105050"/>
                <a:ext cx="264700" cy="264175"/>
              </a:xfrm>
              <a:custGeom>
                <a:avLst/>
                <a:gdLst/>
                <a:ahLst/>
                <a:cxnLst/>
                <a:rect l="l" t="t" r="r" b="b"/>
                <a:pathLst>
                  <a:path w="10588" h="10567" extrusionOk="0">
                    <a:moveTo>
                      <a:pt x="7374" y="1"/>
                    </a:moveTo>
                    <a:lnTo>
                      <a:pt x="0" y="7355"/>
                    </a:lnTo>
                    <a:lnTo>
                      <a:pt x="3212" y="10567"/>
                    </a:lnTo>
                    <a:lnTo>
                      <a:pt x="10587" y="3193"/>
                    </a:lnTo>
                    <a:lnTo>
                      <a:pt x="73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4"/>
              <p:cNvSpPr/>
              <p:nvPr/>
            </p:nvSpPr>
            <p:spPr>
              <a:xfrm>
                <a:off x="8266775" y="3353950"/>
                <a:ext cx="212650" cy="212700"/>
              </a:xfrm>
              <a:custGeom>
                <a:avLst/>
                <a:gdLst/>
                <a:ahLst/>
                <a:cxnLst/>
                <a:rect l="l" t="t" r="r" b="b"/>
                <a:pathLst>
                  <a:path w="8506" h="8508" extrusionOk="0">
                    <a:moveTo>
                      <a:pt x="4263" y="1"/>
                    </a:moveTo>
                    <a:cubicBezTo>
                      <a:pt x="1900" y="1"/>
                      <a:pt x="0" y="1921"/>
                      <a:pt x="0" y="4264"/>
                    </a:cubicBezTo>
                    <a:cubicBezTo>
                      <a:pt x="0" y="6608"/>
                      <a:pt x="1900" y="8507"/>
                      <a:pt x="4263" y="8507"/>
                    </a:cubicBezTo>
                    <a:cubicBezTo>
                      <a:pt x="6606" y="8507"/>
                      <a:pt x="8505" y="6608"/>
                      <a:pt x="8505" y="4264"/>
                    </a:cubicBezTo>
                    <a:cubicBezTo>
                      <a:pt x="8505" y="1921"/>
                      <a:pt x="6606" y="1"/>
                      <a:pt x="4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611;p44"/>
            <p:cNvGrpSpPr/>
            <p:nvPr/>
          </p:nvGrpSpPr>
          <p:grpSpPr>
            <a:xfrm>
              <a:off x="7129910" y="539507"/>
              <a:ext cx="1840097" cy="1635949"/>
              <a:chOff x="7218200" y="1107950"/>
              <a:chExt cx="2214850" cy="1969125"/>
            </a:xfrm>
          </p:grpSpPr>
          <p:sp>
            <p:nvSpPr>
              <p:cNvPr id="612" name="Google Shape;612;p44"/>
              <p:cNvSpPr/>
              <p:nvPr/>
            </p:nvSpPr>
            <p:spPr>
              <a:xfrm>
                <a:off x="8055650" y="1123450"/>
                <a:ext cx="837475" cy="947575"/>
              </a:xfrm>
              <a:custGeom>
                <a:avLst/>
                <a:gdLst/>
                <a:ahLst/>
                <a:cxnLst/>
                <a:rect l="l" t="t" r="r" b="b"/>
                <a:pathLst>
                  <a:path w="33499" h="37903" extrusionOk="0">
                    <a:moveTo>
                      <a:pt x="14385" y="0"/>
                    </a:moveTo>
                    <a:cubicBezTo>
                      <a:pt x="14001" y="7173"/>
                      <a:pt x="14103" y="13900"/>
                      <a:pt x="14728" y="20185"/>
                    </a:cubicBezTo>
                    <a:cubicBezTo>
                      <a:pt x="10041" y="22690"/>
                      <a:pt x="5111" y="24366"/>
                      <a:pt x="0" y="25417"/>
                    </a:cubicBezTo>
                    <a:lnTo>
                      <a:pt x="868" y="29861"/>
                    </a:lnTo>
                    <a:cubicBezTo>
                      <a:pt x="7131" y="29821"/>
                      <a:pt x="12910" y="28932"/>
                      <a:pt x="17780" y="26529"/>
                    </a:cubicBezTo>
                    <a:cubicBezTo>
                      <a:pt x="19598" y="30287"/>
                      <a:pt x="23275" y="34085"/>
                      <a:pt x="27416" y="37903"/>
                    </a:cubicBezTo>
                    <a:lnTo>
                      <a:pt x="33498" y="32326"/>
                    </a:lnTo>
                    <a:cubicBezTo>
                      <a:pt x="28488" y="29296"/>
                      <a:pt x="24668" y="26386"/>
                      <a:pt x="21355" y="21214"/>
                    </a:cubicBezTo>
                    <a:cubicBezTo>
                      <a:pt x="23214" y="14830"/>
                      <a:pt x="24830" y="8364"/>
                      <a:pt x="25436" y="1697"/>
                    </a:cubicBezTo>
                    <a:lnTo>
                      <a:pt x="143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4"/>
              <p:cNvSpPr/>
              <p:nvPr/>
            </p:nvSpPr>
            <p:spPr>
              <a:xfrm>
                <a:off x="8413250" y="1111875"/>
                <a:ext cx="280850" cy="74275"/>
              </a:xfrm>
              <a:custGeom>
                <a:avLst/>
                <a:gdLst/>
                <a:ahLst/>
                <a:cxnLst/>
                <a:rect l="l" t="t" r="r" b="b"/>
                <a:pathLst>
                  <a:path w="11234" h="2971" extrusionOk="0">
                    <a:moveTo>
                      <a:pt x="1964" y="1"/>
                    </a:moveTo>
                    <a:cubicBezTo>
                      <a:pt x="846" y="1"/>
                      <a:pt x="131" y="143"/>
                      <a:pt x="81" y="463"/>
                    </a:cubicBezTo>
                    <a:cubicBezTo>
                      <a:pt x="1" y="1090"/>
                      <a:pt x="2323" y="2241"/>
                      <a:pt x="5698" y="2747"/>
                    </a:cubicBezTo>
                    <a:cubicBezTo>
                      <a:pt x="6698" y="2904"/>
                      <a:pt x="7576" y="2970"/>
                      <a:pt x="8319" y="2970"/>
                    </a:cubicBezTo>
                    <a:cubicBezTo>
                      <a:pt x="10066" y="2970"/>
                      <a:pt x="11062" y="2600"/>
                      <a:pt x="11132" y="2160"/>
                    </a:cubicBezTo>
                    <a:cubicBezTo>
                      <a:pt x="11234" y="1514"/>
                      <a:pt x="9718" y="929"/>
                      <a:pt x="6364" y="403"/>
                    </a:cubicBezTo>
                    <a:cubicBezTo>
                      <a:pt x="4662" y="148"/>
                      <a:pt x="3104" y="1"/>
                      <a:pt x="19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4"/>
              <p:cNvSpPr/>
              <p:nvPr/>
            </p:nvSpPr>
            <p:spPr>
              <a:xfrm>
                <a:off x="8411225" y="1107950"/>
                <a:ext cx="165175" cy="19150"/>
              </a:xfrm>
              <a:custGeom>
                <a:avLst/>
                <a:gdLst/>
                <a:ahLst/>
                <a:cxnLst/>
                <a:rect l="l" t="t" r="r" b="b"/>
                <a:pathLst>
                  <a:path w="6607" h="766" extrusionOk="0">
                    <a:moveTo>
                      <a:pt x="2122" y="1"/>
                    </a:moveTo>
                    <a:cubicBezTo>
                      <a:pt x="992" y="1"/>
                      <a:pt x="89" y="147"/>
                      <a:pt x="20" y="601"/>
                    </a:cubicBezTo>
                    <a:cubicBezTo>
                      <a:pt x="1" y="681"/>
                      <a:pt x="61" y="762"/>
                      <a:pt x="141" y="762"/>
                    </a:cubicBezTo>
                    <a:cubicBezTo>
                      <a:pt x="152" y="765"/>
                      <a:pt x="162" y="766"/>
                      <a:pt x="172" y="766"/>
                    </a:cubicBezTo>
                    <a:cubicBezTo>
                      <a:pt x="242" y="766"/>
                      <a:pt x="306" y="711"/>
                      <a:pt x="324" y="641"/>
                    </a:cubicBezTo>
                    <a:cubicBezTo>
                      <a:pt x="356" y="458"/>
                      <a:pt x="922" y="316"/>
                      <a:pt x="2054" y="316"/>
                    </a:cubicBezTo>
                    <a:cubicBezTo>
                      <a:pt x="3055" y="316"/>
                      <a:pt x="4498" y="427"/>
                      <a:pt x="6405" y="722"/>
                    </a:cubicBezTo>
                    <a:cubicBezTo>
                      <a:pt x="6417" y="724"/>
                      <a:pt x="6430" y="726"/>
                      <a:pt x="6442" y="726"/>
                    </a:cubicBezTo>
                    <a:cubicBezTo>
                      <a:pt x="6526" y="726"/>
                      <a:pt x="6587" y="669"/>
                      <a:pt x="6587" y="580"/>
                    </a:cubicBezTo>
                    <a:cubicBezTo>
                      <a:pt x="6607" y="499"/>
                      <a:pt x="6547" y="418"/>
                      <a:pt x="6466" y="399"/>
                    </a:cubicBezTo>
                    <a:cubicBezTo>
                      <a:pt x="5616" y="270"/>
                      <a:pt x="3659" y="1"/>
                      <a:pt x="2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4"/>
              <p:cNvSpPr/>
              <p:nvPr/>
            </p:nvSpPr>
            <p:spPr>
              <a:xfrm>
                <a:off x="7218200" y="1319175"/>
                <a:ext cx="1174875" cy="1487375"/>
              </a:xfrm>
              <a:custGeom>
                <a:avLst/>
                <a:gdLst/>
                <a:ahLst/>
                <a:cxnLst/>
                <a:rect l="l" t="t" r="r" b="b"/>
                <a:pathLst>
                  <a:path w="46995" h="59495" extrusionOk="0">
                    <a:moveTo>
                      <a:pt x="28844" y="1"/>
                    </a:moveTo>
                    <a:cubicBezTo>
                      <a:pt x="24312" y="1"/>
                      <a:pt x="19759" y="2206"/>
                      <a:pt x="16465" y="5405"/>
                    </a:cubicBezTo>
                    <a:cubicBezTo>
                      <a:pt x="11859" y="9891"/>
                      <a:pt x="9273" y="16033"/>
                      <a:pt x="7091" y="22032"/>
                    </a:cubicBezTo>
                    <a:cubicBezTo>
                      <a:pt x="4383" y="29468"/>
                      <a:pt x="2384" y="37126"/>
                      <a:pt x="1030" y="44924"/>
                    </a:cubicBezTo>
                    <a:cubicBezTo>
                      <a:pt x="445" y="48298"/>
                      <a:pt x="0" y="51834"/>
                      <a:pt x="1414" y="55086"/>
                    </a:cubicBezTo>
                    <a:cubicBezTo>
                      <a:pt x="2101" y="56643"/>
                      <a:pt x="3233" y="58016"/>
                      <a:pt x="4747" y="58804"/>
                    </a:cubicBezTo>
                    <a:cubicBezTo>
                      <a:pt x="5712" y="59297"/>
                      <a:pt x="6663" y="59494"/>
                      <a:pt x="7604" y="59494"/>
                    </a:cubicBezTo>
                    <a:cubicBezTo>
                      <a:pt x="10130" y="59494"/>
                      <a:pt x="12577" y="58070"/>
                      <a:pt x="14991" y="57128"/>
                    </a:cubicBezTo>
                    <a:cubicBezTo>
                      <a:pt x="19194" y="55511"/>
                      <a:pt x="23820" y="55309"/>
                      <a:pt x="28143" y="53995"/>
                    </a:cubicBezTo>
                    <a:cubicBezTo>
                      <a:pt x="35397" y="51773"/>
                      <a:pt x="41599" y="46177"/>
                      <a:pt x="44287" y="39085"/>
                    </a:cubicBezTo>
                    <a:cubicBezTo>
                      <a:pt x="46994" y="31994"/>
                      <a:pt x="46044" y="23568"/>
                      <a:pt x="41599" y="17407"/>
                    </a:cubicBezTo>
                    <a:cubicBezTo>
                      <a:pt x="39802" y="14901"/>
                      <a:pt x="37418" y="12679"/>
                      <a:pt x="36569" y="9708"/>
                    </a:cubicBezTo>
                    <a:cubicBezTo>
                      <a:pt x="36044" y="7890"/>
                      <a:pt x="35276" y="5203"/>
                      <a:pt x="34226" y="3062"/>
                    </a:cubicBezTo>
                    <a:cubicBezTo>
                      <a:pt x="33377" y="1344"/>
                      <a:pt x="31680" y="152"/>
                      <a:pt x="29760" y="31"/>
                    </a:cubicBezTo>
                    <a:cubicBezTo>
                      <a:pt x="29455" y="11"/>
                      <a:pt x="29149" y="1"/>
                      <a:pt x="288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4"/>
              <p:cNvSpPr/>
              <p:nvPr/>
            </p:nvSpPr>
            <p:spPr>
              <a:xfrm>
                <a:off x="7478825" y="1656450"/>
                <a:ext cx="869275" cy="297625"/>
              </a:xfrm>
              <a:custGeom>
                <a:avLst/>
                <a:gdLst/>
                <a:ahLst/>
                <a:cxnLst/>
                <a:rect l="l" t="t" r="r" b="b"/>
                <a:pathLst>
                  <a:path w="34771" h="11905" extrusionOk="0">
                    <a:moveTo>
                      <a:pt x="185" y="1"/>
                    </a:moveTo>
                    <a:cubicBezTo>
                      <a:pt x="155" y="1"/>
                      <a:pt x="125" y="12"/>
                      <a:pt x="100" y="36"/>
                    </a:cubicBezTo>
                    <a:cubicBezTo>
                      <a:pt x="20" y="77"/>
                      <a:pt x="0" y="177"/>
                      <a:pt x="41" y="258"/>
                    </a:cubicBezTo>
                    <a:cubicBezTo>
                      <a:pt x="3616" y="5713"/>
                      <a:pt x="9596" y="9371"/>
                      <a:pt x="17274" y="10966"/>
                    </a:cubicBezTo>
                    <a:cubicBezTo>
                      <a:pt x="20234" y="11589"/>
                      <a:pt x="23446" y="11904"/>
                      <a:pt x="26871" y="11904"/>
                    </a:cubicBezTo>
                    <a:cubicBezTo>
                      <a:pt x="29339" y="11904"/>
                      <a:pt x="31916" y="11741"/>
                      <a:pt x="34589" y="11410"/>
                    </a:cubicBezTo>
                    <a:cubicBezTo>
                      <a:pt x="34670" y="11410"/>
                      <a:pt x="34751" y="11351"/>
                      <a:pt x="34751" y="11270"/>
                    </a:cubicBezTo>
                    <a:cubicBezTo>
                      <a:pt x="34770" y="11189"/>
                      <a:pt x="34711" y="11108"/>
                      <a:pt x="34609" y="11087"/>
                    </a:cubicBezTo>
                    <a:lnTo>
                      <a:pt x="34568" y="11087"/>
                    </a:lnTo>
                    <a:cubicBezTo>
                      <a:pt x="31887" y="11425"/>
                      <a:pt x="29304" y="11591"/>
                      <a:pt x="26832" y="11591"/>
                    </a:cubicBezTo>
                    <a:cubicBezTo>
                      <a:pt x="14646" y="11591"/>
                      <a:pt x="5191" y="7551"/>
                      <a:pt x="303" y="77"/>
                    </a:cubicBezTo>
                    <a:cubicBezTo>
                      <a:pt x="278" y="28"/>
                      <a:pt x="232"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4"/>
              <p:cNvSpPr/>
              <p:nvPr/>
            </p:nvSpPr>
            <p:spPr>
              <a:xfrm>
                <a:off x="7268175" y="2291100"/>
                <a:ext cx="513725" cy="413325"/>
              </a:xfrm>
              <a:custGeom>
                <a:avLst/>
                <a:gdLst/>
                <a:ahLst/>
                <a:cxnLst/>
                <a:rect l="l" t="t" r="r" b="b"/>
                <a:pathLst>
                  <a:path w="20549" h="16533" extrusionOk="0">
                    <a:moveTo>
                      <a:pt x="183" y="1"/>
                    </a:moveTo>
                    <a:cubicBezTo>
                      <a:pt x="170" y="1"/>
                      <a:pt x="156" y="2"/>
                      <a:pt x="143" y="6"/>
                    </a:cubicBezTo>
                    <a:cubicBezTo>
                      <a:pt x="62" y="27"/>
                      <a:pt x="0" y="107"/>
                      <a:pt x="21" y="208"/>
                    </a:cubicBezTo>
                    <a:cubicBezTo>
                      <a:pt x="2344" y="8553"/>
                      <a:pt x="8850" y="14169"/>
                      <a:pt x="18447" y="16169"/>
                    </a:cubicBezTo>
                    <a:cubicBezTo>
                      <a:pt x="19113" y="16311"/>
                      <a:pt x="19800" y="16432"/>
                      <a:pt x="20487" y="16532"/>
                    </a:cubicBezTo>
                    <a:lnTo>
                      <a:pt x="20549" y="16230"/>
                    </a:lnTo>
                    <a:cubicBezTo>
                      <a:pt x="9962" y="14633"/>
                      <a:pt x="2789" y="8916"/>
                      <a:pt x="324" y="107"/>
                    </a:cubicBezTo>
                    <a:cubicBezTo>
                      <a:pt x="308" y="40"/>
                      <a:pt x="249"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4"/>
              <p:cNvSpPr/>
              <p:nvPr/>
            </p:nvSpPr>
            <p:spPr>
              <a:xfrm>
                <a:off x="7781875" y="2410575"/>
                <a:ext cx="432400" cy="224150"/>
              </a:xfrm>
              <a:custGeom>
                <a:avLst/>
                <a:gdLst/>
                <a:ahLst/>
                <a:cxnLst/>
                <a:rect l="l" t="t" r="r" b="b"/>
                <a:pathLst>
                  <a:path w="17296" h="8966" extrusionOk="0">
                    <a:moveTo>
                      <a:pt x="17114" y="0"/>
                    </a:moveTo>
                    <a:cubicBezTo>
                      <a:pt x="17063" y="0"/>
                      <a:pt x="17016" y="27"/>
                      <a:pt x="16991" y="75"/>
                    </a:cubicBezTo>
                    <a:cubicBezTo>
                      <a:pt x="13153" y="5390"/>
                      <a:pt x="7799" y="8117"/>
                      <a:pt x="162" y="8642"/>
                    </a:cubicBezTo>
                    <a:cubicBezTo>
                      <a:pt x="81" y="8642"/>
                      <a:pt x="1" y="8723"/>
                      <a:pt x="20" y="8804"/>
                    </a:cubicBezTo>
                    <a:cubicBezTo>
                      <a:pt x="20" y="8884"/>
                      <a:pt x="60" y="8946"/>
                      <a:pt x="141" y="8946"/>
                    </a:cubicBezTo>
                    <a:cubicBezTo>
                      <a:pt x="141" y="8965"/>
                      <a:pt x="162" y="8965"/>
                      <a:pt x="182" y="8965"/>
                    </a:cubicBezTo>
                    <a:cubicBezTo>
                      <a:pt x="7921" y="8421"/>
                      <a:pt x="13335" y="5652"/>
                      <a:pt x="17234" y="258"/>
                    </a:cubicBezTo>
                    <a:cubicBezTo>
                      <a:pt x="17295" y="177"/>
                      <a:pt x="17274" y="75"/>
                      <a:pt x="17214" y="35"/>
                    </a:cubicBezTo>
                    <a:cubicBezTo>
                      <a:pt x="17182" y="11"/>
                      <a:pt x="17147" y="0"/>
                      <a:pt x="17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4"/>
              <p:cNvSpPr/>
              <p:nvPr/>
            </p:nvSpPr>
            <p:spPr>
              <a:xfrm>
                <a:off x="8378900" y="1452525"/>
                <a:ext cx="1054150" cy="1624550"/>
              </a:xfrm>
              <a:custGeom>
                <a:avLst/>
                <a:gdLst/>
                <a:ahLst/>
                <a:cxnLst/>
                <a:rect l="l" t="t" r="r" b="b"/>
                <a:pathLst>
                  <a:path w="42166" h="64982" extrusionOk="0">
                    <a:moveTo>
                      <a:pt x="25238" y="0"/>
                    </a:moveTo>
                    <a:cubicBezTo>
                      <a:pt x="23740" y="0"/>
                      <a:pt x="22291" y="625"/>
                      <a:pt x="21234" y="1728"/>
                    </a:cubicBezTo>
                    <a:cubicBezTo>
                      <a:pt x="19558" y="3506"/>
                      <a:pt x="17982" y="5869"/>
                      <a:pt x="16932" y="7485"/>
                    </a:cubicBezTo>
                    <a:cubicBezTo>
                      <a:pt x="15194" y="10112"/>
                      <a:pt x="12204" y="11547"/>
                      <a:pt x="9678" y="13425"/>
                    </a:cubicBezTo>
                    <a:cubicBezTo>
                      <a:pt x="3495" y="18053"/>
                      <a:pt x="1" y="25952"/>
                      <a:pt x="445" y="33670"/>
                    </a:cubicBezTo>
                    <a:cubicBezTo>
                      <a:pt x="909" y="41388"/>
                      <a:pt x="5233" y="48723"/>
                      <a:pt x="11617" y="53087"/>
                    </a:cubicBezTo>
                    <a:cubicBezTo>
                      <a:pt x="15396" y="55673"/>
                      <a:pt x="19820" y="57289"/>
                      <a:pt x="23416" y="60137"/>
                    </a:cubicBezTo>
                    <a:cubicBezTo>
                      <a:pt x="25997" y="62186"/>
                      <a:pt x="28361" y="64981"/>
                      <a:pt x="31769" y="64981"/>
                    </a:cubicBezTo>
                    <a:cubicBezTo>
                      <a:pt x="32125" y="64981"/>
                      <a:pt x="32492" y="64951"/>
                      <a:pt x="32872" y="64886"/>
                    </a:cubicBezTo>
                    <a:cubicBezTo>
                      <a:pt x="34590" y="64582"/>
                      <a:pt x="36104" y="63612"/>
                      <a:pt x="37257" y="62300"/>
                    </a:cubicBezTo>
                    <a:cubicBezTo>
                      <a:pt x="39620" y="59571"/>
                      <a:pt x="40247" y="56015"/>
                      <a:pt x="40711" y="52540"/>
                    </a:cubicBezTo>
                    <a:cubicBezTo>
                      <a:pt x="41782" y="44560"/>
                      <a:pt x="42166" y="36498"/>
                      <a:pt x="41823" y="28438"/>
                    </a:cubicBezTo>
                    <a:cubicBezTo>
                      <a:pt x="41540" y="21951"/>
                      <a:pt x="40893" y="15184"/>
                      <a:pt x="37782" y="9446"/>
                    </a:cubicBezTo>
                    <a:cubicBezTo>
                      <a:pt x="35398" y="5042"/>
                      <a:pt x="31296" y="1303"/>
                      <a:pt x="26508" y="152"/>
                    </a:cubicBezTo>
                    <a:cubicBezTo>
                      <a:pt x="26086" y="50"/>
                      <a:pt x="25660" y="0"/>
                      <a:pt x="25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4"/>
              <p:cNvSpPr/>
              <p:nvPr/>
            </p:nvSpPr>
            <p:spPr>
              <a:xfrm>
                <a:off x="8510725" y="1769975"/>
                <a:ext cx="855650" cy="220575"/>
              </a:xfrm>
              <a:custGeom>
                <a:avLst/>
                <a:gdLst/>
                <a:ahLst/>
                <a:cxnLst/>
                <a:rect l="l" t="t" r="r" b="b"/>
                <a:pathLst>
                  <a:path w="34226" h="8823" extrusionOk="0">
                    <a:moveTo>
                      <a:pt x="34045" y="1"/>
                    </a:moveTo>
                    <a:cubicBezTo>
                      <a:pt x="33992" y="1"/>
                      <a:pt x="33943" y="27"/>
                      <a:pt x="33902" y="81"/>
                    </a:cubicBezTo>
                    <a:cubicBezTo>
                      <a:pt x="30356" y="5652"/>
                      <a:pt x="24368" y="8501"/>
                      <a:pt x="16838" y="8501"/>
                    </a:cubicBezTo>
                    <a:cubicBezTo>
                      <a:pt x="11887" y="8501"/>
                      <a:pt x="6270" y="7269"/>
                      <a:pt x="243" y="4768"/>
                    </a:cubicBezTo>
                    <a:cubicBezTo>
                      <a:pt x="216" y="4757"/>
                      <a:pt x="190" y="4752"/>
                      <a:pt x="167" y="4752"/>
                    </a:cubicBezTo>
                    <a:cubicBezTo>
                      <a:pt x="102" y="4752"/>
                      <a:pt x="51" y="4790"/>
                      <a:pt x="21" y="4849"/>
                    </a:cubicBezTo>
                    <a:cubicBezTo>
                      <a:pt x="0" y="4930"/>
                      <a:pt x="41" y="5032"/>
                      <a:pt x="121" y="5051"/>
                    </a:cubicBezTo>
                    <a:cubicBezTo>
                      <a:pt x="3375" y="6406"/>
                      <a:pt x="6506" y="7395"/>
                      <a:pt x="9477" y="8022"/>
                    </a:cubicBezTo>
                    <a:cubicBezTo>
                      <a:pt x="12048" y="8557"/>
                      <a:pt x="14503" y="8823"/>
                      <a:pt x="16816" y="8823"/>
                    </a:cubicBezTo>
                    <a:cubicBezTo>
                      <a:pt x="24460" y="8823"/>
                      <a:pt x="30551" y="5920"/>
                      <a:pt x="34166" y="243"/>
                    </a:cubicBezTo>
                    <a:cubicBezTo>
                      <a:pt x="34226" y="162"/>
                      <a:pt x="34206" y="62"/>
                      <a:pt x="34125" y="21"/>
                    </a:cubicBezTo>
                    <a:cubicBezTo>
                      <a:pt x="34098" y="8"/>
                      <a:pt x="34071" y="1"/>
                      <a:pt x="34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4"/>
              <p:cNvSpPr/>
              <p:nvPr/>
            </p:nvSpPr>
            <p:spPr>
              <a:xfrm>
                <a:off x="8701150" y="2720200"/>
                <a:ext cx="705625" cy="131500"/>
              </a:xfrm>
              <a:custGeom>
                <a:avLst/>
                <a:gdLst/>
                <a:ahLst/>
                <a:cxnLst/>
                <a:rect l="l" t="t" r="r" b="b"/>
                <a:pathLst>
                  <a:path w="28225" h="5260" extrusionOk="0">
                    <a:moveTo>
                      <a:pt x="28039" y="0"/>
                    </a:moveTo>
                    <a:cubicBezTo>
                      <a:pt x="27990" y="0"/>
                      <a:pt x="27939" y="27"/>
                      <a:pt x="27902" y="76"/>
                    </a:cubicBezTo>
                    <a:cubicBezTo>
                      <a:pt x="25924" y="2957"/>
                      <a:pt x="19355" y="4949"/>
                      <a:pt x="11953" y="4949"/>
                    </a:cubicBezTo>
                    <a:cubicBezTo>
                      <a:pt x="8092" y="4949"/>
                      <a:pt x="4004" y="4407"/>
                      <a:pt x="222" y="3167"/>
                    </a:cubicBezTo>
                    <a:cubicBezTo>
                      <a:pt x="209" y="3163"/>
                      <a:pt x="195" y="3162"/>
                      <a:pt x="182" y="3162"/>
                    </a:cubicBezTo>
                    <a:cubicBezTo>
                      <a:pt x="116" y="3162"/>
                      <a:pt x="57" y="3201"/>
                      <a:pt x="41" y="3269"/>
                    </a:cubicBezTo>
                    <a:cubicBezTo>
                      <a:pt x="1" y="3349"/>
                      <a:pt x="41" y="3430"/>
                      <a:pt x="141" y="3471"/>
                    </a:cubicBezTo>
                    <a:cubicBezTo>
                      <a:pt x="1313" y="3854"/>
                      <a:pt x="2547" y="4177"/>
                      <a:pt x="3778" y="4440"/>
                    </a:cubicBezTo>
                    <a:cubicBezTo>
                      <a:pt x="6468" y="5003"/>
                      <a:pt x="9224" y="5259"/>
                      <a:pt x="11879" y="5259"/>
                    </a:cubicBezTo>
                    <a:cubicBezTo>
                      <a:pt x="19416" y="5259"/>
                      <a:pt x="26133" y="3196"/>
                      <a:pt x="28165" y="238"/>
                    </a:cubicBezTo>
                    <a:cubicBezTo>
                      <a:pt x="28225" y="177"/>
                      <a:pt x="28206" y="76"/>
                      <a:pt x="28125" y="36"/>
                    </a:cubicBezTo>
                    <a:cubicBezTo>
                      <a:pt x="28101" y="12"/>
                      <a:pt x="28070" y="0"/>
                      <a:pt x="280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4"/>
              <p:cNvSpPr/>
              <p:nvPr/>
            </p:nvSpPr>
            <p:spPr>
              <a:xfrm>
                <a:off x="9347675" y="2005250"/>
                <a:ext cx="54050" cy="673525"/>
              </a:xfrm>
              <a:custGeom>
                <a:avLst/>
                <a:gdLst/>
                <a:ahLst/>
                <a:cxnLst/>
                <a:rect l="l" t="t" r="r" b="b"/>
                <a:pathLst>
                  <a:path w="2162" h="26941" extrusionOk="0">
                    <a:moveTo>
                      <a:pt x="396" y="0"/>
                    </a:moveTo>
                    <a:cubicBezTo>
                      <a:pt x="385" y="0"/>
                      <a:pt x="375" y="2"/>
                      <a:pt x="365" y="4"/>
                    </a:cubicBezTo>
                    <a:cubicBezTo>
                      <a:pt x="284" y="25"/>
                      <a:pt x="222" y="106"/>
                      <a:pt x="243" y="187"/>
                    </a:cubicBezTo>
                    <a:cubicBezTo>
                      <a:pt x="1839" y="7682"/>
                      <a:pt x="1779" y="16390"/>
                      <a:pt x="20" y="26754"/>
                    </a:cubicBezTo>
                    <a:cubicBezTo>
                      <a:pt x="1" y="26856"/>
                      <a:pt x="61" y="26916"/>
                      <a:pt x="141" y="26937"/>
                    </a:cubicBezTo>
                    <a:cubicBezTo>
                      <a:pt x="155" y="26939"/>
                      <a:pt x="167" y="26940"/>
                      <a:pt x="180" y="26940"/>
                    </a:cubicBezTo>
                    <a:cubicBezTo>
                      <a:pt x="263" y="26940"/>
                      <a:pt x="324" y="26886"/>
                      <a:pt x="324" y="26816"/>
                    </a:cubicBezTo>
                    <a:cubicBezTo>
                      <a:pt x="2081" y="16390"/>
                      <a:pt x="2162" y="7662"/>
                      <a:pt x="546" y="125"/>
                    </a:cubicBezTo>
                    <a:cubicBezTo>
                      <a:pt x="529" y="55"/>
                      <a:pt x="465" y="0"/>
                      <a:pt x="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44"/>
            <p:cNvSpPr/>
            <p:nvPr/>
          </p:nvSpPr>
          <p:spPr>
            <a:xfrm>
              <a:off x="4653450" y="2028013"/>
              <a:ext cx="318675" cy="339700"/>
            </a:xfrm>
            <a:custGeom>
              <a:avLst/>
              <a:gdLst/>
              <a:ahLst/>
              <a:cxnLst/>
              <a:rect l="l" t="t" r="r" b="b"/>
              <a:pathLst>
                <a:path w="12747" h="13588" extrusionOk="0">
                  <a:moveTo>
                    <a:pt x="8026" y="0"/>
                  </a:moveTo>
                  <a:cubicBezTo>
                    <a:pt x="6535" y="0"/>
                    <a:pt x="4867" y="673"/>
                    <a:pt x="3372" y="2282"/>
                  </a:cubicBezTo>
                  <a:cubicBezTo>
                    <a:pt x="0" y="5887"/>
                    <a:pt x="5236" y="13588"/>
                    <a:pt x="7788" y="13588"/>
                  </a:cubicBezTo>
                  <a:cubicBezTo>
                    <a:pt x="7882" y="13588"/>
                    <a:pt x="7973" y="13577"/>
                    <a:pt x="8059" y="13556"/>
                  </a:cubicBezTo>
                  <a:cubicBezTo>
                    <a:pt x="10483" y="12949"/>
                    <a:pt x="12746" y="4646"/>
                    <a:pt x="12200" y="2928"/>
                  </a:cubicBezTo>
                  <a:cubicBezTo>
                    <a:pt x="11660" y="1179"/>
                    <a:pt x="9998" y="0"/>
                    <a:pt x="80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5" name="Google Shape;635;p44"/>
            <p:cNvGrpSpPr/>
            <p:nvPr/>
          </p:nvGrpSpPr>
          <p:grpSpPr>
            <a:xfrm rot="-548920">
              <a:off x="5314960" y="3251839"/>
              <a:ext cx="1787113" cy="1029422"/>
              <a:chOff x="5508925" y="3709375"/>
              <a:chExt cx="1787075" cy="1029400"/>
            </a:xfrm>
          </p:grpSpPr>
          <p:sp>
            <p:nvSpPr>
              <p:cNvPr id="636" name="Google Shape;636;p44"/>
              <p:cNvSpPr/>
              <p:nvPr/>
            </p:nvSpPr>
            <p:spPr>
              <a:xfrm>
                <a:off x="5508925" y="3709375"/>
                <a:ext cx="1315800" cy="1029400"/>
              </a:xfrm>
              <a:custGeom>
                <a:avLst/>
                <a:gdLst/>
                <a:ahLst/>
                <a:cxnLst/>
                <a:rect l="l" t="t" r="r" b="b"/>
                <a:pathLst>
                  <a:path w="52632" h="41176" extrusionOk="0">
                    <a:moveTo>
                      <a:pt x="25144" y="0"/>
                    </a:moveTo>
                    <a:cubicBezTo>
                      <a:pt x="23813" y="0"/>
                      <a:pt x="22482" y="49"/>
                      <a:pt x="21154" y="149"/>
                    </a:cubicBezTo>
                    <a:cubicBezTo>
                      <a:pt x="17376" y="432"/>
                      <a:pt x="13638" y="1119"/>
                      <a:pt x="10041" y="2291"/>
                    </a:cubicBezTo>
                    <a:cubicBezTo>
                      <a:pt x="6688" y="3401"/>
                      <a:pt x="3253" y="5079"/>
                      <a:pt x="1515" y="8150"/>
                    </a:cubicBezTo>
                    <a:cubicBezTo>
                      <a:pt x="1" y="10777"/>
                      <a:pt x="1" y="14009"/>
                      <a:pt x="365" y="17019"/>
                    </a:cubicBezTo>
                    <a:cubicBezTo>
                      <a:pt x="748" y="20171"/>
                      <a:pt x="1475" y="23263"/>
                      <a:pt x="2223" y="26353"/>
                    </a:cubicBezTo>
                    <a:cubicBezTo>
                      <a:pt x="2970" y="29465"/>
                      <a:pt x="3697" y="32576"/>
                      <a:pt x="4446" y="35687"/>
                    </a:cubicBezTo>
                    <a:cubicBezTo>
                      <a:pt x="4931" y="37667"/>
                      <a:pt x="5577" y="39890"/>
                      <a:pt x="7415" y="40800"/>
                    </a:cubicBezTo>
                    <a:cubicBezTo>
                      <a:pt x="7947" y="41061"/>
                      <a:pt x="8536" y="41176"/>
                      <a:pt x="9134" y="41176"/>
                    </a:cubicBezTo>
                    <a:cubicBezTo>
                      <a:pt x="9831" y="41176"/>
                      <a:pt x="10542" y="41020"/>
                      <a:pt x="11194" y="40759"/>
                    </a:cubicBezTo>
                    <a:cubicBezTo>
                      <a:pt x="12406" y="40294"/>
                      <a:pt x="13457" y="39526"/>
                      <a:pt x="14527" y="38799"/>
                    </a:cubicBezTo>
                    <a:cubicBezTo>
                      <a:pt x="18104" y="36395"/>
                      <a:pt x="21942" y="34394"/>
                      <a:pt x="25962" y="32859"/>
                    </a:cubicBezTo>
                    <a:cubicBezTo>
                      <a:pt x="29761" y="31404"/>
                      <a:pt x="33720" y="30375"/>
                      <a:pt x="37519" y="28939"/>
                    </a:cubicBezTo>
                    <a:cubicBezTo>
                      <a:pt x="41317" y="27506"/>
                      <a:pt x="45035" y="25606"/>
                      <a:pt x="47884" y="22697"/>
                    </a:cubicBezTo>
                    <a:cubicBezTo>
                      <a:pt x="50732" y="19807"/>
                      <a:pt x="52631" y="15787"/>
                      <a:pt x="52268" y="11725"/>
                    </a:cubicBezTo>
                    <a:cubicBezTo>
                      <a:pt x="52046" y="9099"/>
                      <a:pt x="50713" y="6513"/>
                      <a:pt x="48652" y="4837"/>
                    </a:cubicBezTo>
                    <a:cubicBezTo>
                      <a:pt x="46551" y="3119"/>
                      <a:pt x="43641" y="2836"/>
                      <a:pt x="41096" y="2170"/>
                    </a:cubicBezTo>
                    <a:cubicBezTo>
                      <a:pt x="35897" y="793"/>
                      <a:pt x="30518" y="0"/>
                      <a:pt x="251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4"/>
              <p:cNvSpPr/>
              <p:nvPr/>
            </p:nvSpPr>
            <p:spPr>
              <a:xfrm>
                <a:off x="6053925" y="4320450"/>
                <a:ext cx="598375" cy="343775"/>
              </a:xfrm>
              <a:custGeom>
                <a:avLst/>
                <a:gdLst/>
                <a:ahLst/>
                <a:cxnLst/>
                <a:rect l="l" t="t" r="r" b="b"/>
                <a:pathLst>
                  <a:path w="23935" h="13751" extrusionOk="0">
                    <a:moveTo>
                      <a:pt x="23342" y="0"/>
                    </a:moveTo>
                    <a:cubicBezTo>
                      <a:pt x="23289" y="0"/>
                      <a:pt x="23233" y="10"/>
                      <a:pt x="23175" y="32"/>
                    </a:cubicBezTo>
                    <a:cubicBezTo>
                      <a:pt x="22265" y="334"/>
                      <a:pt x="21559" y="940"/>
                      <a:pt x="21033" y="1668"/>
                    </a:cubicBezTo>
                    <a:lnTo>
                      <a:pt x="20487" y="2093"/>
                    </a:lnTo>
                    <a:cubicBezTo>
                      <a:pt x="19740" y="2678"/>
                      <a:pt x="18972" y="3324"/>
                      <a:pt x="18083" y="3749"/>
                    </a:cubicBezTo>
                    <a:cubicBezTo>
                      <a:pt x="17316" y="4124"/>
                      <a:pt x="16525" y="4184"/>
                      <a:pt x="15728" y="4184"/>
                    </a:cubicBezTo>
                    <a:cubicBezTo>
                      <a:pt x="15357" y="4184"/>
                      <a:pt x="14985" y="4171"/>
                      <a:pt x="14613" y="4171"/>
                    </a:cubicBezTo>
                    <a:cubicBezTo>
                      <a:pt x="13974" y="4171"/>
                      <a:pt x="13337" y="4209"/>
                      <a:pt x="12709" y="4415"/>
                    </a:cubicBezTo>
                    <a:cubicBezTo>
                      <a:pt x="11982" y="4658"/>
                      <a:pt x="11376" y="5123"/>
                      <a:pt x="11032" y="5830"/>
                    </a:cubicBezTo>
                    <a:cubicBezTo>
                      <a:pt x="10689" y="6538"/>
                      <a:pt x="10648" y="7346"/>
                      <a:pt x="10244" y="8033"/>
                    </a:cubicBezTo>
                    <a:cubicBezTo>
                      <a:pt x="9524" y="9336"/>
                      <a:pt x="8135" y="10086"/>
                      <a:pt x="6706" y="10086"/>
                    </a:cubicBezTo>
                    <a:cubicBezTo>
                      <a:pt x="6451" y="10086"/>
                      <a:pt x="6194" y="10062"/>
                      <a:pt x="5940" y="10013"/>
                    </a:cubicBezTo>
                    <a:cubicBezTo>
                      <a:pt x="5755" y="9012"/>
                      <a:pt x="4398" y="8318"/>
                      <a:pt x="2959" y="8318"/>
                    </a:cubicBezTo>
                    <a:cubicBezTo>
                      <a:pt x="2829" y="8318"/>
                      <a:pt x="2698" y="8323"/>
                      <a:pt x="2567" y="8335"/>
                    </a:cubicBezTo>
                    <a:cubicBezTo>
                      <a:pt x="970" y="8477"/>
                      <a:pt x="0" y="9507"/>
                      <a:pt x="102" y="10638"/>
                    </a:cubicBezTo>
                    <a:cubicBezTo>
                      <a:pt x="195" y="11684"/>
                      <a:pt x="1393" y="12453"/>
                      <a:pt x="2849" y="12453"/>
                    </a:cubicBezTo>
                    <a:cubicBezTo>
                      <a:pt x="2969" y="12453"/>
                      <a:pt x="3091" y="12448"/>
                      <a:pt x="3213" y="12437"/>
                    </a:cubicBezTo>
                    <a:cubicBezTo>
                      <a:pt x="4466" y="12335"/>
                      <a:pt x="5476" y="11689"/>
                      <a:pt x="5819" y="10861"/>
                    </a:cubicBezTo>
                    <a:cubicBezTo>
                      <a:pt x="6131" y="10920"/>
                      <a:pt x="6446" y="10949"/>
                      <a:pt x="6759" y="10949"/>
                    </a:cubicBezTo>
                    <a:cubicBezTo>
                      <a:pt x="7967" y="10949"/>
                      <a:pt x="9152" y="10515"/>
                      <a:pt x="10083" y="9649"/>
                    </a:cubicBezTo>
                    <a:cubicBezTo>
                      <a:pt x="10668" y="9103"/>
                      <a:pt x="11112" y="8416"/>
                      <a:pt x="11376" y="7669"/>
                    </a:cubicBezTo>
                    <a:cubicBezTo>
                      <a:pt x="11678" y="6759"/>
                      <a:pt x="11739" y="5789"/>
                      <a:pt x="12729" y="5345"/>
                    </a:cubicBezTo>
                    <a:cubicBezTo>
                      <a:pt x="13242" y="5100"/>
                      <a:pt x="13809" y="5044"/>
                      <a:pt x="14383" y="5044"/>
                    </a:cubicBezTo>
                    <a:cubicBezTo>
                      <a:pt x="14804" y="5044"/>
                      <a:pt x="15228" y="5074"/>
                      <a:pt x="15638" y="5083"/>
                    </a:cubicBezTo>
                    <a:cubicBezTo>
                      <a:pt x="15751" y="5088"/>
                      <a:pt x="15864" y="5090"/>
                      <a:pt x="15976" y="5090"/>
                    </a:cubicBezTo>
                    <a:cubicBezTo>
                      <a:pt x="16808" y="5090"/>
                      <a:pt x="17621" y="4952"/>
                      <a:pt x="18386" y="4577"/>
                    </a:cubicBezTo>
                    <a:cubicBezTo>
                      <a:pt x="19032" y="4275"/>
                      <a:pt x="19619" y="3871"/>
                      <a:pt x="20185" y="3446"/>
                    </a:cubicBezTo>
                    <a:lnTo>
                      <a:pt x="20185" y="3446"/>
                    </a:lnTo>
                    <a:cubicBezTo>
                      <a:pt x="20023" y="3971"/>
                      <a:pt x="19921" y="4517"/>
                      <a:pt x="19881" y="5062"/>
                    </a:cubicBezTo>
                    <a:cubicBezTo>
                      <a:pt x="19719" y="7810"/>
                      <a:pt x="20750" y="10517"/>
                      <a:pt x="20306" y="13245"/>
                    </a:cubicBezTo>
                    <a:cubicBezTo>
                      <a:pt x="20248" y="13566"/>
                      <a:pt x="20503" y="13750"/>
                      <a:pt x="20752" y="13750"/>
                    </a:cubicBezTo>
                    <a:cubicBezTo>
                      <a:pt x="20943" y="13750"/>
                      <a:pt x="21130" y="13643"/>
                      <a:pt x="21174" y="13407"/>
                    </a:cubicBezTo>
                    <a:cubicBezTo>
                      <a:pt x="21578" y="10961"/>
                      <a:pt x="20831" y="8558"/>
                      <a:pt x="20750" y="6134"/>
                    </a:cubicBezTo>
                    <a:cubicBezTo>
                      <a:pt x="20710" y="4840"/>
                      <a:pt x="20931" y="3386"/>
                      <a:pt x="21659" y="2295"/>
                    </a:cubicBezTo>
                    <a:cubicBezTo>
                      <a:pt x="22305" y="1789"/>
                      <a:pt x="22952" y="1285"/>
                      <a:pt x="23579" y="800"/>
                    </a:cubicBezTo>
                    <a:cubicBezTo>
                      <a:pt x="23934" y="532"/>
                      <a:pt x="23727" y="0"/>
                      <a:pt x="233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4"/>
              <p:cNvSpPr/>
              <p:nvPr/>
            </p:nvSpPr>
            <p:spPr>
              <a:xfrm>
                <a:off x="6585800" y="3715175"/>
                <a:ext cx="710200" cy="579650"/>
              </a:xfrm>
              <a:custGeom>
                <a:avLst/>
                <a:gdLst/>
                <a:ahLst/>
                <a:cxnLst/>
                <a:rect l="l" t="t" r="r" b="b"/>
                <a:pathLst>
                  <a:path w="28408" h="23186" extrusionOk="0">
                    <a:moveTo>
                      <a:pt x="17054" y="1"/>
                    </a:moveTo>
                    <a:cubicBezTo>
                      <a:pt x="15692" y="1"/>
                      <a:pt x="14329" y="63"/>
                      <a:pt x="12972" y="179"/>
                    </a:cubicBezTo>
                    <a:cubicBezTo>
                      <a:pt x="11194" y="341"/>
                      <a:pt x="9435" y="583"/>
                      <a:pt x="7678" y="907"/>
                    </a:cubicBezTo>
                    <a:cubicBezTo>
                      <a:pt x="6224" y="1170"/>
                      <a:pt x="4324" y="1311"/>
                      <a:pt x="3010" y="2019"/>
                    </a:cubicBezTo>
                    <a:cubicBezTo>
                      <a:pt x="1677" y="2746"/>
                      <a:pt x="828" y="4362"/>
                      <a:pt x="465" y="5756"/>
                    </a:cubicBezTo>
                    <a:cubicBezTo>
                      <a:pt x="61" y="7251"/>
                      <a:pt x="61" y="8807"/>
                      <a:pt x="41" y="10362"/>
                    </a:cubicBezTo>
                    <a:cubicBezTo>
                      <a:pt x="41" y="12121"/>
                      <a:pt x="20" y="13878"/>
                      <a:pt x="20" y="15636"/>
                    </a:cubicBezTo>
                    <a:cubicBezTo>
                      <a:pt x="1" y="17757"/>
                      <a:pt x="61" y="20100"/>
                      <a:pt x="1496" y="21657"/>
                    </a:cubicBezTo>
                    <a:cubicBezTo>
                      <a:pt x="2425" y="22694"/>
                      <a:pt x="3840" y="23186"/>
                      <a:pt x="5251" y="23186"/>
                    </a:cubicBezTo>
                    <a:cubicBezTo>
                      <a:pt x="5681" y="23186"/>
                      <a:pt x="6111" y="23140"/>
                      <a:pt x="6526" y="23050"/>
                    </a:cubicBezTo>
                    <a:cubicBezTo>
                      <a:pt x="8304" y="22686"/>
                      <a:pt x="9880" y="21595"/>
                      <a:pt x="11194" y="20323"/>
                    </a:cubicBezTo>
                    <a:cubicBezTo>
                      <a:pt x="12506" y="19071"/>
                      <a:pt x="13618" y="17595"/>
                      <a:pt x="14850" y="16242"/>
                    </a:cubicBezTo>
                    <a:cubicBezTo>
                      <a:pt x="17274" y="13554"/>
                      <a:pt x="20143" y="11272"/>
                      <a:pt x="23276" y="9433"/>
                    </a:cubicBezTo>
                    <a:cubicBezTo>
                      <a:pt x="24548" y="8686"/>
                      <a:pt x="25902" y="7999"/>
                      <a:pt x="26872" y="6887"/>
                    </a:cubicBezTo>
                    <a:cubicBezTo>
                      <a:pt x="27861" y="5796"/>
                      <a:pt x="28407" y="4139"/>
                      <a:pt x="27761" y="2806"/>
                    </a:cubicBezTo>
                    <a:cubicBezTo>
                      <a:pt x="27034" y="1311"/>
                      <a:pt x="25215" y="785"/>
                      <a:pt x="23578" y="524"/>
                    </a:cubicBezTo>
                    <a:cubicBezTo>
                      <a:pt x="21425" y="162"/>
                      <a:pt x="19240" y="1"/>
                      <a:pt x="170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4"/>
              <p:cNvSpPr/>
              <p:nvPr/>
            </p:nvSpPr>
            <p:spPr>
              <a:xfrm>
                <a:off x="6550425" y="3748425"/>
                <a:ext cx="178850" cy="629450"/>
              </a:xfrm>
              <a:custGeom>
                <a:avLst/>
                <a:gdLst/>
                <a:ahLst/>
                <a:cxnLst/>
                <a:rect l="l" t="t" r="r" b="b"/>
                <a:pathLst>
                  <a:path w="7154" h="25178" extrusionOk="0">
                    <a:moveTo>
                      <a:pt x="1605" y="1"/>
                    </a:moveTo>
                    <a:cubicBezTo>
                      <a:pt x="228" y="1"/>
                      <a:pt x="1" y="1268"/>
                      <a:pt x="284" y="2588"/>
                    </a:cubicBezTo>
                    <a:cubicBezTo>
                      <a:pt x="1071" y="6244"/>
                      <a:pt x="1860" y="9881"/>
                      <a:pt x="2647" y="13517"/>
                    </a:cubicBezTo>
                    <a:cubicBezTo>
                      <a:pt x="2992" y="15134"/>
                      <a:pt x="3334" y="16750"/>
                      <a:pt x="3334" y="18387"/>
                    </a:cubicBezTo>
                    <a:cubicBezTo>
                      <a:pt x="3334" y="19821"/>
                      <a:pt x="3072" y="21235"/>
                      <a:pt x="2567" y="22569"/>
                    </a:cubicBezTo>
                    <a:cubicBezTo>
                      <a:pt x="2345" y="23134"/>
                      <a:pt x="2082" y="23741"/>
                      <a:pt x="2264" y="24306"/>
                    </a:cubicBezTo>
                    <a:cubicBezTo>
                      <a:pt x="2426" y="24751"/>
                      <a:pt x="2849" y="25074"/>
                      <a:pt x="3315" y="25155"/>
                    </a:cubicBezTo>
                    <a:cubicBezTo>
                      <a:pt x="3404" y="25170"/>
                      <a:pt x="3495" y="25178"/>
                      <a:pt x="3586" y="25178"/>
                    </a:cubicBezTo>
                    <a:cubicBezTo>
                      <a:pt x="3969" y="25178"/>
                      <a:pt x="4358" y="25048"/>
                      <a:pt x="4668" y="24853"/>
                    </a:cubicBezTo>
                    <a:cubicBezTo>
                      <a:pt x="5435" y="24368"/>
                      <a:pt x="5861" y="23519"/>
                      <a:pt x="6184" y="22690"/>
                    </a:cubicBezTo>
                    <a:cubicBezTo>
                      <a:pt x="7113" y="20125"/>
                      <a:pt x="7154" y="17337"/>
                      <a:pt x="7073" y="14608"/>
                    </a:cubicBezTo>
                    <a:cubicBezTo>
                      <a:pt x="6992" y="11397"/>
                      <a:pt x="6769" y="8183"/>
                      <a:pt x="6548" y="4951"/>
                    </a:cubicBezTo>
                    <a:cubicBezTo>
                      <a:pt x="6467" y="3819"/>
                      <a:pt x="6365" y="2628"/>
                      <a:pt x="5739" y="1678"/>
                    </a:cubicBezTo>
                    <a:cubicBezTo>
                      <a:pt x="4870" y="365"/>
                      <a:pt x="3355" y="204"/>
                      <a:pt x="1920" y="21"/>
                    </a:cubicBezTo>
                    <a:cubicBezTo>
                      <a:pt x="1809" y="8"/>
                      <a:pt x="1704" y="1"/>
                      <a:pt x="16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4"/>
              <p:cNvSpPr/>
              <p:nvPr/>
            </p:nvSpPr>
            <p:spPr>
              <a:xfrm>
                <a:off x="5869050" y="4323050"/>
                <a:ext cx="705675" cy="293200"/>
              </a:xfrm>
              <a:custGeom>
                <a:avLst/>
                <a:gdLst/>
                <a:ahLst/>
                <a:cxnLst/>
                <a:rect l="l" t="t" r="r" b="b"/>
                <a:pathLst>
                  <a:path w="28227" h="11728" extrusionOk="0">
                    <a:moveTo>
                      <a:pt x="28072" y="1"/>
                    </a:moveTo>
                    <a:cubicBezTo>
                      <a:pt x="28056" y="1"/>
                      <a:pt x="28039" y="3"/>
                      <a:pt x="28024" y="9"/>
                    </a:cubicBezTo>
                    <a:cubicBezTo>
                      <a:pt x="23760" y="2191"/>
                      <a:pt x="19336" y="3584"/>
                      <a:pt x="15073" y="4939"/>
                    </a:cubicBezTo>
                    <a:cubicBezTo>
                      <a:pt x="9558" y="6695"/>
                      <a:pt x="4324" y="8352"/>
                      <a:pt x="62" y="11485"/>
                    </a:cubicBezTo>
                    <a:cubicBezTo>
                      <a:pt x="1" y="11525"/>
                      <a:pt x="1" y="11606"/>
                      <a:pt x="41" y="11666"/>
                    </a:cubicBezTo>
                    <a:cubicBezTo>
                      <a:pt x="67" y="11705"/>
                      <a:pt x="110" y="11727"/>
                      <a:pt x="153" y="11727"/>
                    </a:cubicBezTo>
                    <a:cubicBezTo>
                      <a:pt x="177" y="11727"/>
                      <a:pt x="202" y="11720"/>
                      <a:pt x="224" y="11706"/>
                    </a:cubicBezTo>
                    <a:cubicBezTo>
                      <a:pt x="4445" y="8575"/>
                      <a:pt x="9639" y="6919"/>
                      <a:pt x="15153" y="5181"/>
                    </a:cubicBezTo>
                    <a:cubicBezTo>
                      <a:pt x="19437" y="3827"/>
                      <a:pt x="23862" y="2433"/>
                      <a:pt x="28145" y="251"/>
                    </a:cubicBezTo>
                    <a:lnTo>
                      <a:pt x="28145" y="230"/>
                    </a:lnTo>
                    <a:cubicBezTo>
                      <a:pt x="28205" y="211"/>
                      <a:pt x="28226" y="130"/>
                      <a:pt x="28186" y="69"/>
                    </a:cubicBezTo>
                    <a:cubicBezTo>
                      <a:pt x="28170" y="24"/>
                      <a:pt x="28121" y="1"/>
                      <a:pt x="28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4"/>
              <p:cNvSpPr/>
              <p:nvPr/>
            </p:nvSpPr>
            <p:spPr>
              <a:xfrm>
                <a:off x="6808050" y="3840675"/>
                <a:ext cx="440475" cy="367800"/>
              </a:xfrm>
              <a:custGeom>
                <a:avLst/>
                <a:gdLst/>
                <a:ahLst/>
                <a:cxnLst/>
                <a:rect l="l" t="t" r="r" b="b"/>
                <a:pathLst>
                  <a:path w="17619" h="14712" extrusionOk="0">
                    <a:moveTo>
                      <a:pt x="17485" y="1"/>
                    </a:moveTo>
                    <a:cubicBezTo>
                      <a:pt x="17455" y="1"/>
                      <a:pt x="17423" y="11"/>
                      <a:pt x="17395" y="29"/>
                    </a:cubicBezTo>
                    <a:cubicBezTo>
                      <a:pt x="15052" y="1988"/>
                      <a:pt x="12729" y="3402"/>
                      <a:pt x="10485" y="4776"/>
                    </a:cubicBezTo>
                    <a:cubicBezTo>
                      <a:pt x="6445" y="7241"/>
                      <a:pt x="2646" y="9544"/>
                      <a:pt x="20" y="14515"/>
                    </a:cubicBezTo>
                    <a:cubicBezTo>
                      <a:pt x="0" y="14576"/>
                      <a:pt x="20" y="14657"/>
                      <a:pt x="81" y="14697"/>
                    </a:cubicBezTo>
                    <a:cubicBezTo>
                      <a:pt x="101" y="14707"/>
                      <a:pt x="122" y="14712"/>
                      <a:pt x="142" y="14712"/>
                    </a:cubicBezTo>
                    <a:cubicBezTo>
                      <a:pt x="162" y="14712"/>
                      <a:pt x="182" y="14707"/>
                      <a:pt x="202" y="14697"/>
                    </a:cubicBezTo>
                    <a:lnTo>
                      <a:pt x="262" y="14636"/>
                    </a:lnTo>
                    <a:cubicBezTo>
                      <a:pt x="2829" y="9727"/>
                      <a:pt x="6445" y="7545"/>
                      <a:pt x="10607" y="4999"/>
                    </a:cubicBezTo>
                    <a:cubicBezTo>
                      <a:pt x="12870" y="3626"/>
                      <a:pt x="15213" y="2211"/>
                      <a:pt x="17557" y="231"/>
                    </a:cubicBezTo>
                    <a:cubicBezTo>
                      <a:pt x="17618" y="170"/>
                      <a:pt x="17618" y="89"/>
                      <a:pt x="17578" y="49"/>
                    </a:cubicBezTo>
                    <a:cubicBezTo>
                      <a:pt x="17556" y="16"/>
                      <a:pt x="17521" y="1"/>
                      <a:pt x="17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4"/>
              <p:cNvSpPr/>
              <p:nvPr/>
            </p:nvSpPr>
            <p:spPr>
              <a:xfrm>
                <a:off x="6679750" y="3937850"/>
                <a:ext cx="39900" cy="363925"/>
              </a:xfrm>
              <a:custGeom>
                <a:avLst/>
                <a:gdLst/>
                <a:ahLst/>
                <a:cxnLst/>
                <a:rect l="l" t="t" r="r" b="b"/>
                <a:pathLst>
                  <a:path w="1596" h="14557" extrusionOk="0">
                    <a:moveTo>
                      <a:pt x="384" y="0"/>
                    </a:moveTo>
                    <a:cubicBezTo>
                      <a:pt x="303" y="0"/>
                      <a:pt x="262" y="62"/>
                      <a:pt x="262" y="143"/>
                    </a:cubicBezTo>
                    <a:lnTo>
                      <a:pt x="405" y="1597"/>
                    </a:lnTo>
                    <a:cubicBezTo>
                      <a:pt x="949" y="7133"/>
                      <a:pt x="1334" y="11153"/>
                      <a:pt x="20" y="14386"/>
                    </a:cubicBezTo>
                    <a:cubicBezTo>
                      <a:pt x="1" y="14447"/>
                      <a:pt x="41" y="14528"/>
                      <a:pt x="101" y="14547"/>
                    </a:cubicBezTo>
                    <a:cubicBezTo>
                      <a:pt x="114" y="14554"/>
                      <a:pt x="128" y="14557"/>
                      <a:pt x="141" y="14557"/>
                    </a:cubicBezTo>
                    <a:cubicBezTo>
                      <a:pt x="166" y="14557"/>
                      <a:pt x="189" y="14547"/>
                      <a:pt x="203" y="14547"/>
                    </a:cubicBezTo>
                    <a:cubicBezTo>
                      <a:pt x="222" y="14528"/>
                      <a:pt x="262" y="14507"/>
                      <a:pt x="262" y="14466"/>
                    </a:cubicBezTo>
                    <a:cubicBezTo>
                      <a:pt x="1596" y="11193"/>
                      <a:pt x="1192" y="7153"/>
                      <a:pt x="667" y="1557"/>
                    </a:cubicBezTo>
                    <a:lnTo>
                      <a:pt x="526" y="122"/>
                    </a:lnTo>
                    <a:cubicBezTo>
                      <a:pt x="505" y="41"/>
                      <a:pt x="445" y="0"/>
                      <a:pt x="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43" name="Google Shape;643;p44"/>
          <p:cNvSpPr/>
          <p:nvPr/>
        </p:nvSpPr>
        <p:spPr>
          <a:xfrm>
            <a:off x="4421375" y="227800"/>
            <a:ext cx="443700" cy="443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4"/>
          <p:cNvSpPr/>
          <p:nvPr/>
        </p:nvSpPr>
        <p:spPr>
          <a:xfrm>
            <a:off x="7903850" y="4554625"/>
            <a:ext cx="443700" cy="443700"/>
          </a:xfrm>
          <a:prstGeom prst="mathPlus">
            <a:avLst>
              <a:gd name="adj1" fmla="val 1483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4"/>
          <p:cNvSpPr/>
          <p:nvPr/>
        </p:nvSpPr>
        <p:spPr>
          <a:xfrm>
            <a:off x="7771575" y="233300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4"/>
          <p:cNvSpPr/>
          <p:nvPr/>
        </p:nvSpPr>
        <p:spPr>
          <a:xfrm>
            <a:off x="6702500" y="4554625"/>
            <a:ext cx="320700" cy="320700"/>
          </a:xfrm>
          <a:prstGeom prst="mathPlus">
            <a:avLst>
              <a:gd name="adj1" fmla="val 1483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4"/>
          <p:cNvSpPr/>
          <p:nvPr/>
        </p:nvSpPr>
        <p:spPr>
          <a:xfrm>
            <a:off x="4443849" y="3893202"/>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612;p44">
            <a:extLst>
              <a:ext uri="{FF2B5EF4-FFF2-40B4-BE49-F238E27FC236}">
                <a16:creationId xmlns:a16="http://schemas.microsoft.com/office/drawing/2014/main" id="{0DEF298D-93DE-47FD-FD8A-F407DF9339DF}"/>
              </a:ext>
            </a:extLst>
          </p:cNvPr>
          <p:cNvSpPr/>
          <p:nvPr/>
        </p:nvSpPr>
        <p:spPr>
          <a:xfrm>
            <a:off x="422271" y="3602327"/>
            <a:ext cx="587164" cy="661759"/>
          </a:xfrm>
          <a:custGeom>
            <a:avLst/>
            <a:gdLst/>
            <a:ahLst/>
            <a:cxnLst/>
            <a:rect l="l" t="t" r="r" b="b"/>
            <a:pathLst>
              <a:path w="33499" h="37903" extrusionOk="0">
                <a:moveTo>
                  <a:pt x="14385" y="0"/>
                </a:moveTo>
                <a:cubicBezTo>
                  <a:pt x="14001" y="7173"/>
                  <a:pt x="14103" y="13900"/>
                  <a:pt x="14728" y="20185"/>
                </a:cubicBezTo>
                <a:cubicBezTo>
                  <a:pt x="10041" y="22690"/>
                  <a:pt x="5111" y="24366"/>
                  <a:pt x="0" y="25417"/>
                </a:cubicBezTo>
                <a:lnTo>
                  <a:pt x="868" y="29861"/>
                </a:lnTo>
                <a:cubicBezTo>
                  <a:pt x="7131" y="29821"/>
                  <a:pt x="12910" y="28932"/>
                  <a:pt x="17780" y="26529"/>
                </a:cubicBezTo>
                <a:cubicBezTo>
                  <a:pt x="19598" y="30287"/>
                  <a:pt x="23275" y="34085"/>
                  <a:pt x="27416" y="37903"/>
                </a:cubicBezTo>
                <a:lnTo>
                  <a:pt x="33498" y="32326"/>
                </a:lnTo>
                <a:cubicBezTo>
                  <a:pt x="28488" y="29296"/>
                  <a:pt x="24668" y="26386"/>
                  <a:pt x="21355" y="21214"/>
                </a:cubicBezTo>
                <a:cubicBezTo>
                  <a:pt x="23214" y="14830"/>
                  <a:pt x="24830" y="8364"/>
                  <a:pt x="25436" y="1697"/>
                </a:cubicBezTo>
                <a:lnTo>
                  <a:pt x="143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615;p44">
            <a:extLst>
              <a:ext uri="{FF2B5EF4-FFF2-40B4-BE49-F238E27FC236}">
                <a16:creationId xmlns:a16="http://schemas.microsoft.com/office/drawing/2014/main" id="{175E646B-2E28-AEE6-6C9C-02FA0D9F5241}"/>
              </a:ext>
            </a:extLst>
          </p:cNvPr>
          <p:cNvSpPr/>
          <p:nvPr/>
        </p:nvSpPr>
        <p:spPr>
          <a:xfrm>
            <a:off x="-164875" y="3739015"/>
            <a:ext cx="823719" cy="1038739"/>
          </a:xfrm>
          <a:custGeom>
            <a:avLst/>
            <a:gdLst/>
            <a:ahLst/>
            <a:cxnLst/>
            <a:rect l="l" t="t" r="r" b="b"/>
            <a:pathLst>
              <a:path w="46995" h="59495" extrusionOk="0">
                <a:moveTo>
                  <a:pt x="28844" y="1"/>
                </a:moveTo>
                <a:cubicBezTo>
                  <a:pt x="24312" y="1"/>
                  <a:pt x="19759" y="2206"/>
                  <a:pt x="16465" y="5405"/>
                </a:cubicBezTo>
                <a:cubicBezTo>
                  <a:pt x="11859" y="9891"/>
                  <a:pt x="9273" y="16033"/>
                  <a:pt x="7091" y="22032"/>
                </a:cubicBezTo>
                <a:cubicBezTo>
                  <a:pt x="4383" y="29468"/>
                  <a:pt x="2384" y="37126"/>
                  <a:pt x="1030" y="44924"/>
                </a:cubicBezTo>
                <a:cubicBezTo>
                  <a:pt x="445" y="48298"/>
                  <a:pt x="0" y="51834"/>
                  <a:pt x="1414" y="55086"/>
                </a:cubicBezTo>
                <a:cubicBezTo>
                  <a:pt x="2101" y="56643"/>
                  <a:pt x="3233" y="58016"/>
                  <a:pt x="4747" y="58804"/>
                </a:cubicBezTo>
                <a:cubicBezTo>
                  <a:pt x="5712" y="59297"/>
                  <a:pt x="6663" y="59494"/>
                  <a:pt x="7604" y="59494"/>
                </a:cubicBezTo>
                <a:cubicBezTo>
                  <a:pt x="10130" y="59494"/>
                  <a:pt x="12577" y="58070"/>
                  <a:pt x="14991" y="57128"/>
                </a:cubicBezTo>
                <a:cubicBezTo>
                  <a:pt x="19194" y="55511"/>
                  <a:pt x="23820" y="55309"/>
                  <a:pt x="28143" y="53995"/>
                </a:cubicBezTo>
                <a:cubicBezTo>
                  <a:pt x="35397" y="51773"/>
                  <a:pt x="41599" y="46177"/>
                  <a:pt x="44287" y="39085"/>
                </a:cubicBezTo>
                <a:cubicBezTo>
                  <a:pt x="46994" y="31994"/>
                  <a:pt x="46044" y="23568"/>
                  <a:pt x="41599" y="17407"/>
                </a:cubicBezTo>
                <a:cubicBezTo>
                  <a:pt x="39802" y="14901"/>
                  <a:pt x="37418" y="12679"/>
                  <a:pt x="36569" y="9708"/>
                </a:cubicBezTo>
                <a:cubicBezTo>
                  <a:pt x="36044" y="7890"/>
                  <a:pt x="35276" y="5203"/>
                  <a:pt x="34226" y="3062"/>
                </a:cubicBezTo>
                <a:cubicBezTo>
                  <a:pt x="33377" y="1344"/>
                  <a:pt x="31680" y="152"/>
                  <a:pt x="29760" y="31"/>
                </a:cubicBezTo>
                <a:cubicBezTo>
                  <a:pt x="29455" y="11"/>
                  <a:pt x="29149" y="1"/>
                  <a:pt x="288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19;p44">
            <a:extLst>
              <a:ext uri="{FF2B5EF4-FFF2-40B4-BE49-F238E27FC236}">
                <a16:creationId xmlns:a16="http://schemas.microsoft.com/office/drawing/2014/main" id="{C73A3EDD-C5EF-3F47-2373-DC75F236ECBB}"/>
              </a:ext>
            </a:extLst>
          </p:cNvPr>
          <p:cNvSpPr/>
          <p:nvPr/>
        </p:nvSpPr>
        <p:spPr>
          <a:xfrm>
            <a:off x="648906" y="3832143"/>
            <a:ext cx="739077" cy="1134538"/>
          </a:xfrm>
          <a:custGeom>
            <a:avLst/>
            <a:gdLst/>
            <a:ahLst/>
            <a:cxnLst/>
            <a:rect l="l" t="t" r="r" b="b"/>
            <a:pathLst>
              <a:path w="42166" h="64982" extrusionOk="0">
                <a:moveTo>
                  <a:pt x="25238" y="0"/>
                </a:moveTo>
                <a:cubicBezTo>
                  <a:pt x="23740" y="0"/>
                  <a:pt x="22291" y="625"/>
                  <a:pt x="21234" y="1728"/>
                </a:cubicBezTo>
                <a:cubicBezTo>
                  <a:pt x="19558" y="3506"/>
                  <a:pt x="17982" y="5869"/>
                  <a:pt x="16932" y="7485"/>
                </a:cubicBezTo>
                <a:cubicBezTo>
                  <a:pt x="15194" y="10112"/>
                  <a:pt x="12204" y="11547"/>
                  <a:pt x="9678" y="13425"/>
                </a:cubicBezTo>
                <a:cubicBezTo>
                  <a:pt x="3495" y="18053"/>
                  <a:pt x="1" y="25952"/>
                  <a:pt x="445" y="33670"/>
                </a:cubicBezTo>
                <a:cubicBezTo>
                  <a:pt x="909" y="41388"/>
                  <a:pt x="5233" y="48723"/>
                  <a:pt x="11617" y="53087"/>
                </a:cubicBezTo>
                <a:cubicBezTo>
                  <a:pt x="15396" y="55673"/>
                  <a:pt x="19820" y="57289"/>
                  <a:pt x="23416" y="60137"/>
                </a:cubicBezTo>
                <a:cubicBezTo>
                  <a:pt x="25997" y="62186"/>
                  <a:pt x="28361" y="64981"/>
                  <a:pt x="31769" y="64981"/>
                </a:cubicBezTo>
                <a:cubicBezTo>
                  <a:pt x="32125" y="64981"/>
                  <a:pt x="32492" y="64951"/>
                  <a:pt x="32872" y="64886"/>
                </a:cubicBezTo>
                <a:cubicBezTo>
                  <a:pt x="34590" y="64582"/>
                  <a:pt x="36104" y="63612"/>
                  <a:pt x="37257" y="62300"/>
                </a:cubicBezTo>
                <a:cubicBezTo>
                  <a:pt x="39620" y="59571"/>
                  <a:pt x="40247" y="56015"/>
                  <a:pt x="40711" y="52540"/>
                </a:cubicBezTo>
                <a:cubicBezTo>
                  <a:pt x="41782" y="44560"/>
                  <a:pt x="42166" y="36498"/>
                  <a:pt x="41823" y="28438"/>
                </a:cubicBezTo>
                <a:cubicBezTo>
                  <a:pt x="41540" y="21951"/>
                  <a:pt x="40893" y="15184"/>
                  <a:pt x="37782" y="9446"/>
                </a:cubicBezTo>
                <a:cubicBezTo>
                  <a:pt x="35398" y="5042"/>
                  <a:pt x="31296" y="1303"/>
                  <a:pt x="26508" y="152"/>
                </a:cubicBezTo>
                <a:cubicBezTo>
                  <a:pt x="26086" y="50"/>
                  <a:pt x="25660" y="0"/>
                  <a:pt x="25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654" name="Google Shape;654;p45"/>
          <p:cNvSpPr txBox="1">
            <a:spLocks noGrp="1"/>
          </p:cNvSpPr>
          <p:nvPr>
            <p:ph type="subTitle" idx="2"/>
          </p:nvPr>
        </p:nvSpPr>
        <p:spPr>
          <a:xfrm>
            <a:off x="1006310" y="1499775"/>
            <a:ext cx="6606255" cy="2762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Desperately waiting for an organ can feel like clinging to a thread of hope. Enter ORGAN CONNECT, your lifeline to connect directly with potential donors! This innovative platform cuts through inefficiencies, empowering patients to find lifesaving matches faster. Imagine, vital contact details just a message away, reducing wait times and saving precious lives. Dive deeper into this ethical, secure platform revolutionizing organ donation - witness inspiring stories, unveil unique features, and discover how YOU can be part of the change. Join us, let's rewrite the script, where hope blossoms into a second chance.</a:t>
            </a:r>
            <a:endParaRPr dirty="0"/>
          </a:p>
        </p:txBody>
      </p:sp>
      <p:sp>
        <p:nvSpPr>
          <p:cNvPr id="2" name="Google Shape;580;p44">
            <a:extLst>
              <a:ext uri="{FF2B5EF4-FFF2-40B4-BE49-F238E27FC236}">
                <a16:creationId xmlns:a16="http://schemas.microsoft.com/office/drawing/2014/main" id="{E7F63632-F447-7507-0C90-72147F3915D4}"/>
              </a:ext>
            </a:extLst>
          </p:cNvPr>
          <p:cNvSpPr/>
          <p:nvPr/>
        </p:nvSpPr>
        <p:spPr>
          <a:xfrm rot="12425196">
            <a:off x="7049901" y="-1762979"/>
            <a:ext cx="3816717" cy="3022451"/>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46"/>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ABSTRACT</a:t>
            </a:r>
            <a:endParaRPr dirty="0"/>
          </a:p>
        </p:txBody>
      </p:sp>
      <p:sp>
        <p:nvSpPr>
          <p:cNvPr id="660" name="Google Shape;660;p46"/>
          <p:cNvSpPr txBox="1">
            <a:spLocks noGrp="1"/>
          </p:cNvSpPr>
          <p:nvPr>
            <p:ph type="subTitle" idx="1"/>
          </p:nvPr>
        </p:nvSpPr>
        <p:spPr>
          <a:xfrm>
            <a:off x="367048" y="1378990"/>
            <a:ext cx="5182197" cy="2806644"/>
          </a:xfrm>
          <a:prstGeom prst="rect">
            <a:avLst/>
          </a:prstGeom>
        </p:spPr>
        <p:txBody>
          <a:bodyPr spcFirstLastPara="1" wrap="square" lIns="91425" tIns="91425" rIns="91425" bIns="91425" anchor="t" anchorCtr="0">
            <a:noAutofit/>
          </a:bodyPr>
          <a:lstStyle/>
          <a:p>
            <a:pPr marL="457200" lvl="0" indent="-330200" algn="just" rtl="0">
              <a:lnSpc>
                <a:spcPct val="150000"/>
              </a:lnSpc>
              <a:spcBef>
                <a:spcPts val="1000"/>
              </a:spcBef>
              <a:spcAft>
                <a:spcPts val="0"/>
              </a:spcAft>
              <a:buSzPts val="1600"/>
              <a:buFont typeface="Kantumruy Pro Light"/>
              <a:buChar char="●"/>
            </a:pPr>
            <a:r>
              <a:rPr lang="en-US" sz="1400" dirty="0"/>
              <a:t>Thousands of lives are tragically lost each year due to the critical shortage of available organs for transplantation.</a:t>
            </a:r>
            <a:r>
              <a:rPr lang="en" sz="1400" dirty="0"/>
              <a:t> </a:t>
            </a:r>
            <a:endParaRPr sz="1400" dirty="0"/>
          </a:p>
          <a:p>
            <a:pPr marL="457200" lvl="0" indent="-330200" algn="just" rtl="0">
              <a:lnSpc>
                <a:spcPct val="150000"/>
              </a:lnSpc>
              <a:spcBef>
                <a:spcPts val="0"/>
              </a:spcBef>
              <a:spcAft>
                <a:spcPts val="0"/>
              </a:spcAft>
              <a:buSzPts val="1600"/>
              <a:buFont typeface="Kantumruy Pro Light"/>
              <a:buChar char="●"/>
            </a:pPr>
            <a:r>
              <a:rPr lang="en-US" sz="1400" dirty="0"/>
              <a:t>This problem stems from several key challenges, including </a:t>
            </a:r>
            <a:r>
              <a:rPr lang="en-US" sz="1400" u="sng" dirty="0"/>
              <a:t>inefficient data management</a:t>
            </a:r>
            <a:r>
              <a:rPr lang="en-US" sz="1400" dirty="0"/>
              <a:t>, </a:t>
            </a:r>
            <a:r>
              <a:rPr lang="en-US" sz="1400" u="sng" dirty="0"/>
              <a:t>lack of public awareness, logistical complexities</a:t>
            </a:r>
            <a:r>
              <a:rPr lang="en-US" sz="1400" dirty="0"/>
              <a:t>, and ethical concerns surrounding the donation process</a:t>
            </a:r>
            <a:endParaRPr sz="1400" dirty="0"/>
          </a:p>
        </p:txBody>
      </p:sp>
      <p:sp>
        <p:nvSpPr>
          <p:cNvPr id="661" name="Google Shape;661;p46"/>
          <p:cNvSpPr/>
          <p:nvPr/>
        </p:nvSpPr>
        <p:spPr>
          <a:xfrm rot="-3556059" flipH="1">
            <a:off x="5187959" y="2522415"/>
            <a:ext cx="3665862" cy="2902841"/>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6"/>
          <p:cNvSpPr/>
          <p:nvPr/>
        </p:nvSpPr>
        <p:spPr>
          <a:xfrm>
            <a:off x="713225" y="4592775"/>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6"/>
          <p:cNvSpPr/>
          <p:nvPr/>
        </p:nvSpPr>
        <p:spPr>
          <a:xfrm>
            <a:off x="6675438" y="4245950"/>
            <a:ext cx="443700" cy="443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4" name="Google Shape;664;p46"/>
          <p:cNvGrpSpPr/>
          <p:nvPr/>
        </p:nvGrpSpPr>
        <p:grpSpPr>
          <a:xfrm flipH="1">
            <a:off x="6214232" y="1656624"/>
            <a:ext cx="3544113" cy="3933507"/>
            <a:chOff x="-1052867" y="76195"/>
            <a:chExt cx="2910259" cy="3230011"/>
          </a:xfrm>
        </p:grpSpPr>
        <p:sp>
          <p:nvSpPr>
            <p:cNvPr id="665" name="Google Shape;665;p46"/>
            <p:cNvSpPr/>
            <p:nvPr/>
          </p:nvSpPr>
          <p:spPr>
            <a:xfrm rot="1241370" flipH="1">
              <a:off x="-761702" y="888643"/>
              <a:ext cx="2327928" cy="2073180"/>
            </a:xfrm>
            <a:custGeom>
              <a:avLst/>
              <a:gdLst/>
              <a:ahLst/>
              <a:cxnLst/>
              <a:rect l="l" t="t" r="r" b="b"/>
              <a:pathLst>
                <a:path w="93118" h="82928" extrusionOk="0">
                  <a:moveTo>
                    <a:pt x="32324" y="1"/>
                  </a:moveTo>
                  <a:lnTo>
                    <a:pt x="32143" y="41"/>
                  </a:lnTo>
                  <a:cubicBezTo>
                    <a:pt x="31839" y="122"/>
                    <a:pt x="31578" y="264"/>
                    <a:pt x="31355" y="465"/>
                  </a:cubicBezTo>
                  <a:cubicBezTo>
                    <a:pt x="29943" y="2139"/>
                    <a:pt x="30246" y="4138"/>
                    <a:pt x="31053" y="5792"/>
                  </a:cubicBezTo>
                  <a:cubicBezTo>
                    <a:pt x="31799" y="7345"/>
                    <a:pt x="32990" y="8596"/>
                    <a:pt x="33655" y="9080"/>
                  </a:cubicBezTo>
                  <a:cubicBezTo>
                    <a:pt x="34745" y="9847"/>
                    <a:pt x="36319" y="11986"/>
                    <a:pt x="37833" y="13963"/>
                  </a:cubicBezTo>
                  <a:cubicBezTo>
                    <a:pt x="35858" y="14142"/>
                    <a:pt x="31447" y="14584"/>
                    <a:pt x="26889" y="14584"/>
                  </a:cubicBezTo>
                  <a:cubicBezTo>
                    <a:pt x="22179" y="14584"/>
                    <a:pt x="17312" y="14112"/>
                    <a:pt x="14810" y="12389"/>
                  </a:cubicBezTo>
                  <a:cubicBezTo>
                    <a:pt x="10412" y="9393"/>
                    <a:pt x="6887" y="6443"/>
                    <a:pt x="4523" y="6443"/>
                  </a:cubicBezTo>
                  <a:cubicBezTo>
                    <a:pt x="4197" y="6443"/>
                    <a:pt x="3894" y="6499"/>
                    <a:pt x="3613" y="6619"/>
                  </a:cubicBezTo>
                  <a:cubicBezTo>
                    <a:pt x="3613" y="6619"/>
                    <a:pt x="2058" y="7689"/>
                    <a:pt x="4662" y="9545"/>
                  </a:cubicBezTo>
                  <a:cubicBezTo>
                    <a:pt x="3288" y="8869"/>
                    <a:pt x="2409" y="8599"/>
                    <a:pt x="1818" y="8599"/>
                  </a:cubicBezTo>
                  <a:cubicBezTo>
                    <a:pt x="1315" y="8599"/>
                    <a:pt x="1021" y="8795"/>
                    <a:pt x="807" y="9101"/>
                  </a:cubicBezTo>
                  <a:cubicBezTo>
                    <a:pt x="747" y="9201"/>
                    <a:pt x="0" y="10715"/>
                    <a:pt x="3955" y="14124"/>
                  </a:cubicBezTo>
                  <a:cubicBezTo>
                    <a:pt x="4743" y="14791"/>
                    <a:pt x="5590" y="15617"/>
                    <a:pt x="6720" y="16424"/>
                  </a:cubicBezTo>
                  <a:cubicBezTo>
                    <a:pt x="5650" y="15961"/>
                    <a:pt x="4783" y="15658"/>
                    <a:pt x="4056" y="15477"/>
                  </a:cubicBezTo>
                  <a:cubicBezTo>
                    <a:pt x="3537" y="15357"/>
                    <a:pt x="3100" y="15303"/>
                    <a:pt x="2737" y="15303"/>
                  </a:cubicBezTo>
                  <a:cubicBezTo>
                    <a:pt x="1760" y="15303"/>
                    <a:pt x="1327" y="15693"/>
                    <a:pt x="1312" y="16223"/>
                  </a:cubicBezTo>
                  <a:cubicBezTo>
                    <a:pt x="1251" y="17111"/>
                    <a:pt x="4016" y="19633"/>
                    <a:pt x="7487" y="21711"/>
                  </a:cubicBezTo>
                  <a:cubicBezTo>
                    <a:pt x="9101" y="22679"/>
                    <a:pt x="10855" y="23527"/>
                    <a:pt x="12571" y="24072"/>
                  </a:cubicBezTo>
                  <a:cubicBezTo>
                    <a:pt x="17877" y="25787"/>
                    <a:pt x="23991" y="27906"/>
                    <a:pt x="25181" y="27906"/>
                  </a:cubicBezTo>
                  <a:cubicBezTo>
                    <a:pt x="22861" y="27906"/>
                    <a:pt x="18724" y="27602"/>
                    <a:pt x="15335" y="27139"/>
                  </a:cubicBezTo>
                  <a:cubicBezTo>
                    <a:pt x="13810" y="26924"/>
                    <a:pt x="12389" y="26745"/>
                    <a:pt x="11242" y="26745"/>
                  </a:cubicBezTo>
                  <a:cubicBezTo>
                    <a:pt x="10129" y="26745"/>
                    <a:pt x="9275" y="26914"/>
                    <a:pt x="8838" y="27381"/>
                  </a:cubicBezTo>
                  <a:cubicBezTo>
                    <a:pt x="7829" y="28471"/>
                    <a:pt x="9625" y="29459"/>
                    <a:pt x="11522" y="30145"/>
                  </a:cubicBezTo>
                  <a:cubicBezTo>
                    <a:pt x="13156" y="30731"/>
                    <a:pt x="14850" y="31094"/>
                    <a:pt x="14850" y="31094"/>
                  </a:cubicBezTo>
                  <a:cubicBezTo>
                    <a:pt x="14850" y="31094"/>
                    <a:pt x="33838" y="34099"/>
                    <a:pt x="39507" y="35270"/>
                  </a:cubicBezTo>
                  <a:cubicBezTo>
                    <a:pt x="42708" y="35919"/>
                    <a:pt x="45458" y="36061"/>
                    <a:pt x="47247" y="36061"/>
                  </a:cubicBezTo>
                  <a:cubicBezTo>
                    <a:pt x="48627" y="36061"/>
                    <a:pt x="49434" y="35977"/>
                    <a:pt x="49434" y="35977"/>
                  </a:cubicBezTo>
                  <a:lnTo>
                    <a:pt x="52966" y="40052"/>
                  </a:lnTo>
                  <a:lnTo>
                    <a:pt x="87488" y="82927"/>
                  </a:lnTo>
                  <a:cubicBezTo>
                    <a:pt x="87488" y="82927"/>
                    <a:pt x="93118" y="63659"/>
                    <a:pt x="91302" y="54882"/>
                  </a:cubicBezTo>
                  <a:cubicBezTo>
                    <a:pt x="90635" y="51573"/>
                    <a:pt x="55225" y="25343"/>
                    <a:pt x="54841" y="21307"/>
                  </a:cubicBezTo>
                  <a:cubicBezTo>
                    <a:pt x="54781" y="20683"/>
                    <a:pt x="54639" y="20097"/>
                    <a:pt x="54459" y="19512"/>
                  </a:cubicBezTo>
                  <a:cubicBezTo>
                    <a:pt x="53127" y="15456"/>
                    <a:pt x="48748" y="12268"/>
                    <a:pt x="44451" y="10654"/>
                  </a:cubicBezTo>
                  <a:cubicBezTo>
                    <a:pt x="44411" y="10654"/>
                    <a:pt x="44390" y="10635"/>
                    <a:pt x="44349" y="10635"/>
                  </a:cubicBezTo>
                  <a:cubicBezTo>
                    <a:pt x="43865" y="10371"/>
                    <a:pt x="43381" y="10110"/>
                    <a:pt x="42877" y="9868"/>
                  </a:cubicBezTo>
                  <a:cubicBezTo>
                    <a:pt x="42352" y="9605"/>
                    <a:pt x="41807" y="9263"/>
                    <a:pt x="41223" y="8838"/>
                  </a:cubicBezTo>
                  <a:cubicBezTo>
                    <a:pt x="38336" y="6780"/>
                    <a:pt x="35027" y="3148"/>
                    <a:pt x="33373" y="1251"/>
                  </a:cubicBezTo>
                  <a:cubicBezTo>
                    <a:pt x="32727" y="485"/>
                    <a:pt x="32324" y="1"/>
                    <a:pt x="32324" y="1"/>
                  </a:cubicBezTo>
                  <a:close/>
                </a:path>
              </a:pathLst>
            </a:custGeom>
            <a:solidFill>
              <a:srgbClr val="8F5E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6"/>
            <p:cNvSpPr/>
            <p:nvPr/>
          </p:nvSpPr>
          <p:spPr>
            <a:xfrm rot="1241370" flipH="1">
              <a:off x="1105967" y="1444708"/>
              <a:ext cx="541070" cy="224948"/>
            </a:xfrm>
            <a:custGeom>
              <a:avLst/>
              <a:gdLst/>
              <a:ahLst/>
              <a:cxnLst/>
              <a:rect l="l" t="t" r="r" b="b"/>
              <a:pathLst>
                <a:path w="21643" h="8998" extrusionOk="0">
                  <a:moveTo>
                    <a:pt x="181" y="1"/>
                  </a:moveTo>
                  <a:cubicBezTo>
                    <a:pt x="80" y="1"/>
                    <a:pt x="1" y="153"/>
                    <a:pt x="118" y="221"/>
                  </a:cubicBezTo>
                  <a:cubicBezTo>
                    <a:pt x="2480" y="1816"/>
                    <a:pt x="4821" y="3449"/>
                    <a:pt x="7140" y="5104"/>
                  </a:cubicBezTo>
                  <a:cubicBezTo>
                    <a:pt x="7847" y="5609"/>
                    <a:pt x="8493" y="6134"/>
                    <a:pt x="9259" y="6476"/>
                  </a:cubicBezTo>
                  <a:cubicBezTo>
                    <a:pt x="9924" y="6779"/>
                    <a:pt x="10611" y="7041"/>
                    <a:pt x="11297" y="7264"/>
                  </a:cubicBezTo>
                  <a:cubicBezTo>
                    <a:pt x="12932" y="7808"/>
                    <a:pt x="14627" y="8211"/>
                    <a:pt x="16321" y="8534"/>
                  </a:cubicBezTo>
                  <a:cubicBezTo>
                    <a:pt x="17692" y="8779"/>
                    <a:pt x="19103" y="8997"/>
                    <a:pt x="20510" y="8997"/>
                  </a:cubicBezTo>
                  <a:cubicBezTo>
                    <a:pt x="20842" y="8997"/>
                    <a:pt x="21175" y="8985"/>
                    <a:pt x="21506" y="8958"/>
                  </a:cubicBezTo>
                  <a:cubicBezTo>
                    <a:pt x="21642" y="8938"/>
                    <a:pt x="21611" y="8715"/>
                    <a:pt x="21466" y="8715"/>
                  </a:cubicBezTo>
                  <a:cubicBezTo>
                    <a:pt x="21460" y="8715"/>
                    <a:pt x="21453" y="8715"/>
                    <a:pt x="21446" y="8716"/>
                  </a:cubicBezTo>
                  <a:cubicBezTo>
                    <a:pt x="21108" y="8748"/>
                    <a:pt x="20768" y="8762"/>
                    <a:pt x="20428" y="8762"/>
                  </a:cubicBezTo>
                  <a:cubicBezTo>
                    <a:pt x="19262" y="8762"/>
                    <a:pt x="18086" y="8596"/>
                    <a:pt x="16946" y="8394"/>
                  </a:cubicBezTo>
                  <a:cubicBezTo>
                    <a:pt x="15211" y="8111"/>
                    <a:pt x="13516" y="7707"/>
                    <a:pt x="11842" y="7183"/>
                  </a:cubicBezTo>
                  <a:cubicBezTo>
                    <a:pt x="11116" y="6960"/>
                    <a:pt x="10409" y="6718"/>
                    <a:pt x="9703" y="6416"/>
                  </a:cubicBezTo>
                  <a:cubicBezTo>
                    <a:pt x="9421" y="6295"/>
                    <a:pt x="9138" y="6174"/>
                    <a:pt x="8856" y="6032"/>
                  </a:cubicBezTo>
                  <a:cubicBezTo>
                    <a:pt x="8452" y="5811"/>
                    <a:pt x="8089" y="5488"/>
                    <a:pt x="7726" y="5225"/>
                  </a:cubicBezTo>
                  <a:cubicBezTo>
                    <a:pt x="6131" y="4076"/>
                    <a:pt x="4538" y="2965"/>
                    <a:pt x="2924" y="1856"/>
                  </a:cubicBezTo>
                  <a:cubicBezTo>
                    <a:pt x="2036" y="1251"/>
                    <a:pt x="1148" y="625"/>
                    <a:pt x="240" y="19"/>
                  </a:cubicBezTo>
                  <a:cubicBezTo>
                    <a:pt x="220" y="6"/>
                    <a:pt x="200" y="1"/>
                    <a:pt x="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6"/>
            <p:cNvSpPr/>
            <p:nvPr/>
          </p:nvSpPr>
          <p:spPr>
            <a:xfrm rot="1241370" flipH="1">
              <a:off x="1060318" y="1598988"/>
              <a:ext cx="489520" cy="149424"/>
            </a:xfrm>
            <a:custGeom>
              <a:avLst/>
              <a:gdLst/>
              <a:ahLst/>
              <a:cxnLst/>
              <a:rect l="l" t="t" r="r" b="b"/>
              <a:pathLst>
                <a:path w="19581" h="5977" extrusionOk="0">
                  <a:moveTo>
                    <a:pt x="177" y="0"/>
                  </a:moveTo>
                  <a:cubicBezTo>
                    <a:pt x="78" y="0"/>
                    <a:pt x="0" y="135"/>
                    <a:pt x="100" y="201"/>
                  </a:cubicBezTo>
                  <a:cubicBezTo>
                    <a:pt x="1956" y="1433"/>
                    <a:pt x="3934" y="2482"/>
                    <a:pt x="5930" y="3389"/>
                  </a:cubicBezTo>
                  <a:cubicBezTo>
                    <a:pt x="7464" y="4096"/>
                    <a:pt x="9078" y="4721"/>
                    <a:pt x="10733" y="5044"/>
                  </a:cubicBezTo>
                  <a:cubicBezTo>
                    <a:pt x="11682" y="5226"/>
                    <a:pt x="12650" y="5266"/>
                    <a:pt x="13619" y="5326"/>
                  </a:cubicBezTo>
                  <a:cubicBezTo>
                    <a:pt x="14607" y="5407"/>
                    <a:pt x="15615" y="5488"/>
                    <a:pt x="16605" y="5609"/>
                  </a:cubicBezTo>
                  <a:cubicBezTo>
                    <a:pt x="17552" y="5710"/>
                    <a:pt x="18502" y="5810"/>
                    <a:pt x="19430" y="5972"/>
                  </a:cubicBezTo>
                  <a:cubicBezTo>
                    <a:pt x="19440" y="5975"/>
                    <a:pt x="19451" y="5976"/>
                    <a:pt x="19460" y="5976"/>
                  </a:cubicBezTo>
                  <a:cubicBezTo>
                    <a:pt x="19572" y="5976"/>
                    <a:pt x="19580" y="5769"/>
                    <a:pt x="19449" y="5751"/>
                  </a:cubicBezTo>
                  <a:cubicBezTo>
                    <a:pt x="18703" y="5609"/>
                    <a:pt x="17977" y="5528"/>
                    <a:pt x="17230" y="5428"/>
                  </a:cubicBezTo>
                  <a:cubicBezTo>
                    <a:pt x="16342" y="5326"/>
                    <a:pt x="15454" y="5245"/>
                    <a:pt x="14547" y="5165"/>
                  </a:cubicBezTo>
                  <a:cubicBezTo>
                    <a:pt x="13517" y="5084"/>
                    <a:pt x="12468" y="5065"/>
                    <a:pt x="11440" y="4923"/>
                  </a:cubicBezTo>
                  <a:cubicBezTo>
                    <a:pt x="9764" y="4701"/>
                    <a:pt x="8150" y="4096"/>
                    <a:pt x="6597" y="3429"/>
                  </a:cubicBezTo>
                  <a:cubicBezTo>
                    <a:pt x="5144" y="2805"/>
                    <a:pt x="3732" y="2078"/>
                    <a:pt x="2360" y="1312"/>
                  </a:cubicBezTo>
                  <a:cubicBezTo>
                    <a:pt x="1653" y="887"/>
                    <a:pt x="927" y="464"/>
                    <a:pt x="241" y="20"/>
                  </a:cubicBezTo>
                  <a:cubicBezTo>
                    <a:pt x="219" y="6"/>
                    <a:pt x="197"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6"/>
            <p:cNvSpPr/>
            <p:nvPr/>
          </p:nvSpPr>
          <p:spPr>
            <a:xfrm rot="1241370" flipH="1">
              <a:off x="389626" y="1592467"/>
              <a:ext cx="648994" cy="91024"/>
            </a:xfrm>
            <a:custGeom>
              <a:avLst/>
              <a:gdLst/>
              <a:ahLst/>
              <a:cxnLst/>
              <a:rect l="l" t="t" r="r" b="b"/>
              <a:pathLst>
                <a:path w="25960" h="3641" extrusionOk="0">
                  <a:moveTo>
                    <a:pt x="19175" y="0"/>
                  </a:moveTo>
                  <a:cubicBezTo>
                    <a:pt x="18599" y="0"/>
                    <a:pt x="18028" y="27"/>
                    <a:pt x="17474" y="70"/>
                  </a:cubicBezTo>
                  <a:cubicBezTo>
                    <a:pt x="16102" y="191"/>
                    <a:pt x="14730" y="433"/>
                    <a:pt x="13377" y="735"/>
                  </a:cubicBezTo>
                  <a:cubicBezTo>
                    <a:pt x="11502" y="1178"/>
                    <a:pt x="9665" y="1784"/>
                    <a:pt x="7789" y="2228"/>
                  </a:cubicBezTo>
                  <a:cubicBezTo>
                    <a:pt x="6578" y="2510"/>
                    <a:pt x="5347" y="2712"/>
                    <a:pt x="4136" y="2935"/>
                  </a:cubicBezTo>
                  <a:cubicBezTo>
                    <a:pt x="2826" y="3156"/>
                    <a:pt x="1494" y="3338"/>
                    <a:pt x="162" y="3398"/>
                  </a:cubicBezTo>
                  <a:cubicBezTo>
                    <a:pt x="20" y="3398"/>
                    <a:pt x="1" y="3640"/>
                    <a:pt x="141" y="3640"/>
                  </a:cubicBezTo>
                  <a:cubicBezTo>
                    <a:pt x="2361" y="3540"/>
                    <a:pt x="4520" y="3115"/>
                    <a:pt x="6679" y="2712"/>
                  </a:cubicBezTo>
                  <a:cubicBezTo>
                    <a:pt x="8758" y="2308"/>
                    <a:pt x="10754" y="1643"/>
                    <a:pt x="12772" y="1119"/>
                  </a:cubicBezTo>
                  <a:cubicBezTo>
                    <a:pt x="14795" y="605"/>
                    <a:pt x="16921" y="239"/>
                    <a:pt x="19029" y="239"/>
                  </a:cubicBezTo>
                  <a:cubicBezTo>
                    <a:pt x="19738" y="239"/>
                    <a:pt x="20445" y="280"/>
                    <a:pt x="21146" y="371"/>
                  </a:cubicBezTo>
                  <a:cubicBezTo>
                    <a:pt x="22780" y="573"/>
                    <a:pt x="24434" y="1119"/>
                    <a:pt x="25685" y="2249"/>
                  </a:cubicBezTo>
                  <a:cubicBezTo>
                    <a:pt x="25714" y="2273"/>
                    <a:pt x="25747" y="2283"/>
                    <a:pt x="25778" y="2283"/>
                  </a:cubicBezTo>
                  <a:cubicBezTo>
                    <a:pt x="25876" y="2283"/>
                    <a:pt x="25960" y="2179"/>
                    <a:pt x="25868" y="2087"/>
                  </a:cubicBezTo>
                  <a:cubicBezTo>
                    <a:pt x="24077" y="460"/>
                    <a:pt x="21578" y="0"/>
                    <a:pt x="19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6"/>
            <p:cNvSpPr/>
            <p:nvPr/>
          </p:nvSpPr>
          <p:spPr>
            <a:xfrm rot="1241370" flipH="1">
              <a:off x="770824" y="1343308"/>
              <a:ext cx="77699" cy="12850"/>
            </a:xfrm>
            <a:custGeom>
              <a:avLst/>
              <a:gdLst/>
              <a:ahLst/>
              <a:cxnLst/>
              <a:rect l="l" t="t" r="r" b="b"/>
              <a:pathLst>
                <a:path w="3108" h="514" extrusionOk="0">
                  <a:moveTo>
                    <a:pt x="1030" y="1"/>
                  </a:moveTo>
                  <a:cubicBezTo>
                    <a:pt x="951" y="1"/>
                    <a:pt x="870" y="3"/>
                    <a:pt x="788" y="9"/>
                  </a:cubicBezTo>
                  <a:cubicBezTo>
                    <a:pt x="612" y="9"/>
                    <a:pt x="413" y="52"/>
                    <a:pt x="232" y="52"/>
                  </a:cubicBezTo>
                  <a:cubicBezTo>
                    <a:pt x="166" y="52"/>
                    <a:pt x="101" y="46"/>
                    <a:pt x="41" y="30"/>
                  </a:cubicBezTo>
                  <a:cubicBezTo>
                    <a:pt x="22" y="30"/>
                    <a:pt x="1" y="49"/>
                    <a:pt x="22" y="49"/>
                  </a:cubicBezTo>
                  <a:cubicBezTo>
                    <a:pt x="94" y="158"/>
                    <a:pt x="195" y="180"/>
                    <a:pt x="308" y="180"/>
                  </a:cubicBezTo>
                  <a:cubicBezTo>
                    <a:pt x="384" y="180"/>
                    <a:pt x="465" y="170"/>
                    <a:pt x="546" y="170"/>
                  </a:cubicBezTo>
                  <a:cubicBezTo>
                    <a:pt x="687" y="160"/>
                    <a:pt x="833" y="155"/>
                    <a:pt x="980" y="155"/>
                  </a:cubicBezTo>
                  <a:cubicBezTo>
                    <a:pt x="1126" y="155"/>
                    <a:pt x="1272" y="160"/>
                    <a:pt x="1413" y="170"/>
                  </a:cubicBezTo>
                  <a:cubicBezTo>
                    <a:pt x="1978" y="210"/>
                    <a:pt x="2523" y="372"/>
                    <a:pt x="3067" y="514"/>
                  </a:cubicBezTo>
                  <a:cubicBezTo>
                    <a:pt x="3088" y="514"/>
                    <a:pt x="3108" y="473"/>
                    <a:pt x="3088" y="473"/>
                  </a:cubicBezTo>
                  <a:cubicBezTo>
                    <a:pt x="2645" y="210"/>
                    <a:pt x="2120" y="89"/>
                    <a:pt x="1595" y="30"/>
                  </a:cubicBezTo>
                  <a:cubicBezTo>
                    <a:pt x="1409" y="15"/>
                    <a:pt x="1223"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6"/>
            <p:cNvSpPr/>
            <p:nvPr/>
          </p:nvSpPr>
          <p:spPr>
            <a:xfrm rot="1241370" flipH="1">
              <a:off x="341647" y="1753415"/>
              <a:ext cx="46350" cy="12225"/>
            </a:xfrm>
            <a:custGeom>
              <a:avLst/>
              <a:gdLst/>
              <a:ahLst/>
              <a:cxnLst/>
              <a:rect l="l" t="t" r="r" b="b"/>
              <a:pathLst>
                <a:path w="1854" h="489" extrusionOk="0">
                  <a:moveTo>
                    <a:pt x="1810" y="0"/>
                  </a:moveTo>
                  <a:cubicBezTo>
                    <a:pt x="1806" y="0"/>
                    <a:pt x="1800" y="2"/>
                    <a:pt x="1795" y="4"/>
                  </a:cubicBezTo>
                  <a:cubicBezTo>
                    <a:pt x="1655" y="45"/>
                    <a:pt x="1534" y="106"/>
                    <a:pt x="1391" y="146"/>
                  </a:cubicBezTo>
                  <a:cubicBezTo>
                    <a:pt x="1251" y="206"/>
                    <a:pt x="1090" y="246"/>
                    <a:pt x="928" y="267"/>
                  </a:cubicBezTo>
                  <a:cubicBezTo>
                    <a:pt x="786" y="308"/>
                    <a:pt x="625" y="327"/>
                    <a:pt x="463" y="327"/>
                  </a:cubicBezTo>
                  <a:cubicBezTo>
                    <a:pt x="393" y="337"/>
                    <a:pt x="318" y="337"/>
                    <a:pt x="242" y="337"/>
                  </a:cubicBezTo>
                  <a:cubicBezTo>
                    <a:pt x="166" y="337"/>
                    <a:pt x="90" y="337"/>
                    <a:pt x="19" y="348"/>
                  </a:cubicBezTo>
                  <a:cubicBezTo>
                    <a:pt x="0" y="367"/>
                    <a:pt x="0" y="408"/>
                    <a:pt x="19" y="429"/>
                  </a:cubicBezTo>
                  <a:cubicBezTo>
                    <a:pt x="161" y="488"/>
                    <a:pt x="342" y="488"/>
                    <a:pt x="484" y="488"/>
                  </a:cubicBezTo>
                  <a:lnTo>
                    <a:pt x="969" y="429"/>
                  </a:lnTo>
                  <a:cubicBezTo>
                    <a:pt x="1251" y="367"/>
                    <a:pt x="1593" y="267"/>
                    <a:pt x="1835" y="66"/>
                  </a:cubicBezTo>
                  <a:cubicBezTo>
                    <a:pt x="1853" y="47"/>
                    <a:pt x="1840" y="0"/>
                    <a:pt x="1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6"/>
            <p:cNvSpPr/>
            <p:nvPr/>
          </p:nvSpPr>
          <p:spPr>
            <a:xfrm rot="1241370" flipH="1">
              <a:off x="1279439" y="112337"/>
              <a:ext cx="164473" cy="473821"/>
            </a:xfrm>
            <a:custGeom>
              <a:avLst/>
              <a:gdLst/>
              <a:ahLst/>
              <a:cxnLst/>
              <a:rect l="l" t="t" r="r" b="b"/>
              <a:pathLst>
                <a:path w="6579" h="18953" extrusionOk="0">
                  <a:moveTo>
                    <a:pt x="3534" y="1"/>
                  </a:moveTo>
                  <a:cubicBezTo>
                    <a:pt x="2315" y="1"/>
                    <a:pt x="1210" y="811"/>
                    <a:pt x="889" y="2048"/>
                  </a:cubicBezTo>
                  <a:cubicBezTo>
                    <a:pt x="1" y="5499"/>
                    <a:pt x="404" y="11733"/>
                    <a:pt x="908" y="16333"/>
                  </a:cubicBezTo>
                  <a:lnTo>
                    <a:pt x="929" y="16516"/>
                  </a:lnTo>
                  <a:cubicBezTo>
                    <a:pt x="1060" y="17910"/>
                    <a:pt x="2249" y="18953"/>
                    <a:pt x="3638" y="18953"/>
                  </a:cubicBezTo>
                  <a:cubicBezTo>
                    <a:pt x="3736" y="18953"/>
                    <a:pt x="3835" y="18948"/>
                    <a:pt x="3935" y="18937"/>
                  </a:cubicBezTo>
                  <a:cubicBezTo>
                    <a:pt x="5428" y="18775"/>
                    <a:pt x="6538" y="17444"/>
                    <a:pt x="6377" y="15930"/>
                  </a:cubicBezTo>
                  <a:lnTo>
                    <a:pt x="6356" y="15749"/>
                  </a:lnTo>
                  <a:cubicBezTo>
                    <a:pt x="5731" y="10038"/>
                    <a:pt x="5670" y="5438"/>
                    <a:pt x="6194" y="3441"/>
                  </a:cubicBezTo>
                  <a:cubicBezTo>
                    <a:pt x="6579" y="1967"/>
                    <a:pt x="5710" y="474"/>
                    <a:pt x="4238" y="92"/>
                  </a:cubicBezTo>
                  <a:cubicBezTo>
                    <a:pt x="4002" y="30"/>
                    <a:pt x="3766" y="1"/>
                    <a:pt x="3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6"/>
            <p:cNvSpPr/>
            <p:nvPr/>
          </p:nvSpPr>
          <p:spPr>
            <a:xfrm rot="1241370" flipH="1">
              <a:off x="1356481" y="125568"/>
              <a:ext cx="325397" cy="251448"/>
            </a:xfrm>
            <a:custGeom>
              <a:avLst/>
              <a:gdLst/>
              <a:ahLst/>
              <a:cxnLst/>
              <a:rect l="l" t="t" r="r" b="b"/>
              <a:pathLst>
                <a:path w="13016" h="10058" extrusionOk="0">
                  <a:moveTo>
                    <a:pt x="2326" y="0"/>
                  </a:moveTo>
                  <a:cubicBezTo>
                    <a:pt x="1487" y="0"/>
                    <a:pt x="701" y="516"/>
                    <a:pt x="385" y="1353"/>
                  </a:cubicBezTo>
                  <a:cubicBezTo>
                    <a:pt x="0" y="2423"/>
                    <a:pt x="565" y="3594"/>
                    <a:pt x="1635" y="3976"/>
                  </a:cubicBezTo>
                  <a:cubicBezTo>
                    <a:pt x="2604" y="4339"/>
                    <a:pt x="4985" y="6034"/>
                    <a:pt x="8717" y="9041"/>
                  </a:cubicBezTo>
                  <a:cubicBezTo>
                    <a:pt x="9061" y="9343"/>
                    <a:pt x="9322" y="9545"/>
                    <a:pt x="9443" y="9647"/>
                  </a:cubicBezTo>
                  <a:cubicBezTo>
                    <a:pt x="9832" y="9930"/>
                    <a:pt x="10269" y="10058"/>
                    <a:pt x="10710" y="10058"/>
                  </a:cubicBezTo>
                  <a:cubicBezTo>
                    <a:pt x="10772" y="10058"/>
                    <a:pt x="10834" y="10055"/>
                    <a:pt x="10896" y="10050"/>
                  </a:cubicBezTo>
                  <a:cubicBezTo>
                    <a:pt x="11442" y="9989"/>
                    <a:pt x="11966" y="9707"/>
                    <a:pt x="12329" y="9243"/>
                  </a:cubicBezTo>
                  <a:cubicBezTo>
                    <a:pt x="13015" y="8334"/>
                    <a:pt x="12833" y="7043"/>
                    <a:pt x="11926" y="6357"/>
                  </a:cubicBezTo>
                  <a:cubicBezTo>
                    <a:pt x="11824" y="6276"/>
                    <a:pt x="11603" y="6096"/>
                    <a:pt x="11299" y="5854"/>
                  </a:cubicBezTo>
                  <a:cubicBezTo>
                    <a:pt x="8111" y="3271"/>
                    <a:pt x="4904" y="788"/>
                    <a:pt x="3027" y="123"/>
                  </a:cubicBezTo>
                  <a:cubicBezTo>
                    <a:pt x="2795" y="40"/>
                    <a:pt x="2559" y="0"/>
                    <a:pt x="23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6"/>
            <p:cNvSpPr/>
            <p:nvPr/>
          </p:nvSpPr>
          <p:spPr>
            <a:xfrm rot="1241370" flipH="1">
              <a:off x="953835" y="491441"/>
              <a:ext cx="727668" cy="866842"/>
            </a:xfrm>
            <a:custGeom>
              <a:avLst/>
              <a:gdLst/>
              <a:ahLst/>
              <a:cxnLst/>
              <a:rect l="l" t="t" r="r" b="b"/>
              <a:pathLst>
                <a:path w="29107" h="34674" extrusionOk="0">
                  <a:moveTo>
                    <a:pt x="17475" y="0"/>
                  </a:moveTo>
                  <a:cubicBezTo>
                    <a:pt x="15891" y="0"/>
                    <a:pt x="14255" y="255"/>
                    <a:pt x="12647" y="762"/>
                  </a:cubicBezTo>
                  <a:cubicBezTo>
                    <a:pt x="3508" y="3667"/>
                    <a:pt x="1227" y="6633"/>
                    <a:pt x="581" y="17932"/>
                  </a:cubicBezTo>
                  <a:cubicBezTo>
                    <a:pt x="1" y="28132"/>
                    <a:pt x="3561" y="34674"/>
                    <a:pt x="8784" y="34674"/>
                  </a:cubicBezTo>
                  <a:cubicBezTo>
                    <a:pt x="9006" y="34674"/>
                    <a:pt x="9231" y="34662"/>
                    <a:pt x="9459" y="34638"/>
                  </a:cubicBezTo>
                  <a:cubicBezTo>
                    <a:pt x="14081" y="34154"/>
                    <a:pt x="22353" y="30664"/>
                    <a:pt x="27034" y="21342"/>
                  </a:cubicBezTo>
                  <a:cubicBezTo>
                    <a:pt x="28729" y="17953"/>
                    <a:pt x="28649" y="14703"/>
                    <a:pt x="28770" y="11879"/>
                  </a:cubicBezTo>
                  <a:cubicBezTo>
                    <a:pt x="29107" y="3932"/>
                    <a:pt x="23700" y="0"/>
                    <a:pt x="17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6"/>
            <p:cNvSpPr/>
            <p:nvPr/>
          </p:nvSpPr>
          <p:spPr>
            <a:xfrm rot="1241370" flipH="1">
              <a:off x="1477644" y="613879"/>
              <a:ext cx="279047" cy="200948"/>
            </a:xfrm>
            <a:custGeom>
              <a:avLst/>
              <a:gdLst/>
              <a:ahLst/>
              <a:cxnLst/>
              <a:rect l="l" t="t" r="r" b="b"/>
              <a:pathLst>
                <a:path w="11162" h="8038" extrusionOk="0">
                  <a:moveTo>
                    <a:pt x="5914" y="1"/>
                  </a:moveTo>
                  <a:cubicBezTo>
                    <a:pt x="2392" y="1"/>
                    <a:pt x="0" y="6427"/>
                    <a:pt x="1315" y="7644"/>
                  </a:cubicBezTo>
                  <a:cubicBezTo>
                    <a:pt x="1624" y="7922"/>
                    <a:pt x="2166" y="8038"/>
                    <a:pt x="2830" y="8038"/>
                  </a:cubicBezTo>
                  <a:cubicBezTo>
                    <a:pt x="5155" y="8038"/>
                    <a:pt x="8988" y="6620"/>
                    <a:pt x="9648" y="5788"/>
                  </a:cubicBezTo>
                  <a:cubicBezTo>
                    <a:pt x="11162" y="3932"/>
                    <a:pt x="10132" y="663"/>
                    <a:pt x="6379" y="38"/>
                  </a:cubicBezTo>
                  <a:cubicBezTo>
                    <a:pt x="6222" y="13"/>
                    <a:pt x="6067" y="1"/>
                    <a:pt x="59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6"/>
            <p:cNvSpPr/>
            <p:nvPr/>
          </p:nvSpPr>
          <p:spPr>
            <a:xfrm rot="1241370" flipH="1">
              <a:off x="1034230" y="379139"/>
              <a:ext cx="445346" cy="291197"/>
            </a:xfrm>
            <a:custGeom>
              <a:avLst/>
              <a:gdLst/>
              <a:ahLst/>
              <a:cxnLst/>
              <a:rect l="l" t="t" r="r" b="b"/>
              <a:pathLst>
                <a:path w="17814" h="11648" extrusionOk="0">
                  <a:moveTo>
                    <a:pt x="3767" y="0"/>
                  </a:moveTo>
                  <a:cubicBezTo>
                    <a:pt x="2792" y="0"/>
                    <a:pt x="1776" y="118"/>
                    <a:pt x="727" y="377"/>
                  </a:cubicBezTo>
                  <a:cubicBezTo>
                    <a:pt x="0" y="3100"/>
                    <a:pt x="3269" y="6026"/>
                    <a:pt x="7708" y="7498"/>
                  </a:cubicBezTo>
                  <a:cubicBezTo>
                    <a:pt x="11521" y="8746"/>
                    <a:pt x="11925" y="11648"/>
                    <a:pt x="13371" y="11648"/>
                  </a:cubicBezTo>
                  <a:cubicBezTo>
                    <a:pt x="13608" y="11648"/>
                    <a:pt x="13873" y="11570"/>
                    <a:pt x="14186" y="11393"/>
                  </a:cubicBezTo>
                  <a:cubicBezTo>
                    <a:pt x="17814" y="9325"/>
                    <a:pt x="12440" y="0"/>
                    <a:pt x="3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6"/>
            <p:cNvSpPr/>
            <p:nvPr/>
          </p:nvSpPr>
          <p:spPr>
            <a:xfrm rot="1241370" flipH="1">
              <a:off x="1339524" y="405282"/>
              <a:ext cx="437871" cy="333472"/>
            </a:xfrm>
            <a:custGeom>
              <a:avLst/>
              <a:gdLst/>
              <a:ahLst/>
              <a:cxnLst/>
              <a:rect l="l" t="t" r="r" b="b"/>
              <a:pathLst>
                <a:path w="17515" h="13339" extrusionOk="0">
                  <a:moveTo>
                    <a:pt x="10133" y="1"/>
                  </a:moveTo>
                  <a:cubicBezTo>
                    <a:pt x="6263" y="1"/>
                    <a:pt x="2592" y="3331"/>
                    <a:pt x="1211" y="4562"/>
                  </a:cubicBezTo>
                  <a:cubicBezTo>
                    <a:pt x="101" y="5571"/>
                    <a:pt x="1" y="7306"/>
                    <a:pt x="1029" y="8436"/>
                  </a:cubicBezTo>
                  <a:cubicBezTo>
                    <a:pt x="1564" y="9035"/>
                    <a:pt x="2303" y="9339"/>
                    <a:pt x="3048" y="9339"/>
                  </a:cubicBezTo>
                  <a:cubicBezTo>
                    <a:pt x="3708" y="9339"/>
                    <a:pt x="4372" y="9101"/>
                    <a:pt x="4903" y="8617"/>
                  </a:cubicBezTo>
                  <a:cubicBezTo>
                    <a:pt x="7950" y="5874"/>
                    <a:pt x="9505" y="5499"/>
                    <a:pt x="10116" y="5499"/>
                  </a:cubicBezTo>
                  <a:cubicBezTo>
                    <a:pt x="10318" y="5499"/>
                    <a:pt x="10417" y="5540"/>
                    <a:pt x="10431" y="5550"/>
                  </a:cubicBezTo>
                  <a:cubicBezTo>
                    <a:pt x="11138" y="5854"/>
                    <a:pt x="11946" y="7971"/>
                    <a:pt x="12005" y="10656"/>
                  </a:cubicBezTo>
                  <a:cubicBezTo>
                    <a:pt x="12045" y="12155"/>
                    <a:pt x="13275" y="13339"/>
                    <a:pt x="14771" y="13339"/>
                  </a:cubicBezTo>
                  <a:cubicBezTo>
                    <a:pt x="14784" y="13339"/>
                    <a:pt x="14798" y="13339"/>
                    <a:pt x="14811" y="13338"/>
                  </a:cubicBezTo>
                  <a:cubicBezTo>
                    <a:pt x="14891" y="13338"/>
                    <a:pt x="14972" y="13319"/>
                    <a:pt x="15032" y="13319"/>
                  </a:cubicBezTo>
                  <a:cubicBezTo>
                    <a:pt x="16444" y="13177"/>
                    <a:pt x="17514" y="11966"/>
                    <a:pt x="17493" y="10535"/>
                  </a:cubicBezTo>
                  <a:cubicBezTo>
                    <a:pt x="17434" y="8113"/>
                    <a:pt x="16848" y="2322"/>
                    <a:pt x="12611" y="506"/>
                  </a:cubicBezTo>
                  <a:cubicBezTo>
                    <a:pt x="11789" y="152"/>
                    <a:pt x="10956" y="1"/>
                    <a:pt x="101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6"/>
            <p:cNvSpPr/>
            <p:nvPr/>
          </p:nvSpPr>
          <p:spPr>
            <a:xfrm rot="1241370" flipH="1">
              <a:off x="1408826" y="411475"/>
              <a:ext cx="346597" cy="377121"/>
            </a:xfrm>
            <a:custGeom>
              <a:avLst/>
              <a:gdLst/>
              <a:ahLst/>
              <a:cxnLst/>
              <a:rect l="l" t="t" r="r" b="b"/>
              <a:pathLst>
                <a:path w="13864" h="15085" extrusionOk="0">
                  <a:moveTo>
                    <a:pt x="3127" y="1"/>
                  </a:moveTo>
                  <a:cubicBezTo>
                    <a:pt x="2129" y="1"/>
                    <a:pt x="1169" y="542"/>
                    <a:pt x="687" y="1493"/>
                  </a:cubicBezTo>
                  <a:cubicBezTo>
                    <a:pt x="1" y="2844"/>
                    <a:pt x="525" y="4479"/>
                    <a:pt x="1878" y="5184"/>
                  </a:cubicBezTo>
                  <a:cubicBezTo>
                    <a:pt x="5389" y="6981"/>
                    <a:pt x="7628" y="11601"/>
                    <a:pt x="8193" y="13236"/>
                  </a:cubicBezTo>
                  <a:cubicBezTo>
                    <a:pt x="8586" y="14377"/>
                    <a:pt x="9656" y="15084"/>
                    <a:pt x="10791" y="15084"/>
                  </a:cubicBezTo>
                  <a:cubicBezTo>
                    <a:pt x="10879" y="15084"/>
                    <a:pt x="10969" y="15080"/>
                    <a:pt x="11058" y="15071"/>
                  </a:cubicBezTo>
                  <a:cubicBezTo>
                    <a:pt x="11280" y="15052"/>
                    <a:pt x="11482" y="14990"/>
                    <a:pt x="11684" y="14931"/>
                  </a:cubicBezTo>
                  <a:cubicBezTo>
                    <a:pt x="13116" y="14425"/>
                    <a:pt x="13863" y="12873"/>
                    <a:pt x="13379" y="11439"/>
                  </a:cubicBezTo>
                  <a:cubicBezTo>
                    <a:pt x="13096" y="10632"/>
                    <a:pt x="10452" y="3430"/>
                    <a:pt x="4380" y="302"/>
                  </a:cubicBezTo>
                  <a:cubicBezTo>
                    <a:pt x="3978" y="98"/>
                    <a:pt x="3549" y="1"/>
                    <a:pt x="3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6"/>
            <p:cNvSpPr/>
            <p:nvPr/>
          </p:nvSpPr>
          <p:spPr>
            <a:xfrm rot="1241370" flipH="1">
              <a:off x="1501503" y="161716"/>
              <a:ext cx="132674" cy="87099"/>
            </a:xfrm>
            <a:custGeom>
              <a:avLst/>
              <a:gdLst/>
              <a:ahLst/>
              <a:cxnLst/>
              <a:rect l="l" t="t" r="r" b="b"/>
              <a:pathLst>
                <a:path w="5307" h="3484" extrusionOk="0">
                  <a:moveTo>
                    <a:pt x="112" y="0"/>
                  </a:moveTo>
                  <a:cubicBezTo>
                    <a:pt x="82" y="0"/>
                    <a:pt x="53" y="15"/>
                    <a:pt x="41" y="53"/>
                  </a:cubicBezTo>
                  <a:cubicBezTo>
                    <a:pt x="1" y="94"/>
                    <a:pt x="20" y="153"/>
                    <a:pt x="60" y="174"/>
                  </a:cubicBezTo>
                  <a:lnTo>
                    <a:pt x="5145" y="3462"/>
                  </a:lnTo>
                  <a:cubicBezTo>
                    <a:pt x="5166" y="3483"/>
                    <a:pt x="5185" y="3483"/>
                    <a:pt x="5206" y="3483"/>
                  </a:cubicBezTo>
                  <a:cubicBezTo>
                    <a:pt x="5226" y="3483"/>
                    <a:pt x="5247" y="3462"/>
                    <a:pt x="5266" y="3443"/>
                  </a:cubicBezTo>
                  <a:cubicBezTo>
                    <a:pt x="5306" y="3403"/>
                    <a:pt x="5287" y="3341"/>
                    <a:pt x="5247" y="3301"/>
                  </a:cubicBezTo>
                  <a:lnTo>
                    <a:pt x="162" y="13"/>
                  </a:lnTo>
                  <a:cubicBezTo>
                    <a:pt x="147" y="5"/>
                    <a:pt x="129" y="0"/>
                    <a:pt x="1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6"/>
            <p:cNvSpPr/>
            <p:nvPr/>
          </p:nvSpPr>
          <p:spPr>
            <a:xfrm rot="1241370" flipH="1">
              <a:off x="976929" y="759706"/>
              <a:ext cx="415146" cy="492845"/>
            </a:xfrm>
            <a:custGeom>
              <a:avLst/>
              <a:gdLst/>
              <a:ahLst/>
              <a:cxnLst/>
              <a:rect l="l" t="t" r="r" b="b"/>
              <a:pathLst>
                <a:path w="16606" h="19714" extrusionOk="0">
                  <a:moveTo>
                    <a:pt x="16505" y="0"/>
                  </a:moveTo>
                  <a:cubicBezTo>
                    <a:pt x="16444" y="0"/>
                    <a:pt x="16425" y="41"/>
                    <a:pt x="16425" y="102"/>
                  </a:cubicBezTo>
                  <a:cubicBezTo>
                    <a:pt x="16425" y="121"/>
                    <a:pt x="16404" y="3672"/>
                    <a:pt x="14386" y="7809"/>
                  </a:cubicBezTo>
                  <a:cubicBezTo>
                    <a:pt x="12530" y="11643"/>
                    <a:pt x="8535" y="16768"/>
                    <a:pt x="60" y="19531"/>
                  </a:cubicBezTo>
                  <a:cubicBezTo>
                    <a:pt x="20" y="19531"/>
                    <a:pt x="1" y="19593"/>
                    <a:pt x="1" y="19652"/>
                  </a:cubicBezTo>
                  <a:cubicBezTo>
                    <a:pt x="20" y="19693"/>
                    <a:pt x="60" y="19714"/>
                    <a:pt x="101" y="19714"/>
                  </a:cubicBezTo>
                  <a:lnTo>
                    <a:pt x="122" y="19714"/>
                  </a:lnTo>
                  <a:cubicBezTo>
                    <a:pt x="8656" y="16929"/>
                    <a:pt x="12691" y="11743"/>
                    <a:pt x="14568" y="7890"/>
                  </a:cubicBezTo>
                  <a:cubicBezTo>
                    <a:pt x="16586" y="3713"/>
                    <a:pt x="16606" y="121"/>
                    <a:pt x="16606" y="102"/>
                  </a:cubicBezTo>
                  <a:cubicBezTo>
                    <a:pt x="16606" y="41"/>
                    <a:pt x="16565" y="0"/>
                    <a:pt x="165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6"/>
            <p:cNvSpPr/>
            <p:nvPr/>
          </p:nvSpPr>
          <p:spPr>
            <a:xfrm rot="1241370" flipH="1">
              <a:off x="1320122" y="837840"/>
              <a:ext cx="282497" cy="54024"/>
            </a:xfrm>
            <a:custGeom>
              <a:avLst/>
              <a:gdLst/>
              <a:ahLst/>
              <a:cxnLst/>
              <a:rect l="l" t="t" r="r" b="b"/>
              <a:pathLst>
                <a:path w="11300" h="2161" extrusionOk="0">
                  <a:moveTo>
                    <a:pt x="11179" y="0"/>
                  </a:moveTo>
                  <a:cubicBezTo>
                    <a:pt x="11136" y="29"/>
                    <a:pt x="8555" y="1971"/>
                    <a:pt x="4808" y="1971"/>
                  </a:cubicBezTo>
                  <a:cubicBezTo>
                    <a:pt x="3377" y="1971"/>
                    <a:pt x="1776" y="1688"/>
                    <a:pt x="81" y="907"/>
                  </a:cubicBezTo>
                  <a:lnTo>
                    <a:pt x="1" y="1090"/>
                  </a:lnTo>
                  <a:cubicBezTo>
                    <a:pt x="1719" y="1878"/>
                    <a:pt x="3338" y="2161"/>
                    <a:pt x="4782" y="2161"/>
                  </a:cubicBezTo>
                  <a:cubicBezTo>
                    <a:pt x="5187" y="2161"/>
                    <a:pt x="5578" y="2138"/>
                    <a:pt x="5954" y="2099"/>
                  </a:cubicBezTo>
                  <a:cubicBezTo>
                    <a:pt x="9142" y="1776"/>
                    <a:pt x="11260" y="181"/>
                    <a:pt x="11300" y="141"/>
                  </a:cubicBezTo>
                  <a:lnTo>
                    <a:pt x="111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6"/>
            <p:cNvSpPr/>
            <p:nvPr/>
          </p:nvSpPr>
          <p:spPr>
            <a:xfrm rot="1241370" flipH="1">
              <a:off x="1634181" y="165724"/>
              <a:ext cx="75224" cy="93949"/>
            </a:xfrm>
            <a:custGeom>
              <a:avLst/>
              <a:gdLst/>
              <a:ahLst/>
              <a:cxnLst/>
              <a:rect l="l" t="t" r="r" b="b"/>
              <a:pathLst>
                <a:path w="3009" h="3758" extrusionOk="0">
                  <a:moveTo>
                    <a:pt x="2295" y="0"/>
                  </a:moveTo>
                  <a:cubicBezTo>
                    <a:pt x="1923" y="0"/>
                    <a:pt x="1425" y="305"/>
                    <a:pt x="990" y="957"/>
                  </a:cubicBezTo>
                  <a:cubicBezTo>
                    <a:pt x="324" y="1946"/>
                    <a:pt x="1" y="3217"/>
                    <a:pt x="304" y="3620"/>
                  </a:cubicBezTo>
                  <a:cubicBezTo>
                    <a:pt x="367" y="3714"/>
                    <a:pt x="454" y="3758"/>
                    <a:pt x="558" y="3758"/>
                  </a:cubicBezTo>
                  <a:cubicBezTo>
                    <a:pt x="922" y="3758"/>
                    <a:pt x="1501" y="3224"/>
                    <a:pt x="2019" y="2471"/>
                  </a:cubicBezTo>
                  <a:cubicBezTo>
                    <a:pt x="2664" y="1502"/>
                    <a:pt x="3008" y="634"/>
                    <a:pt x="2726" y="211"/>
                  </a:cubicBezTo>
                  <a:cubicBezTo>
                    <a:pt x="2626" y="72"/>
                    <a:pt x="2476" y="0"/>
                    <a:pt x="22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6"/>
            <p:cNvSpPr/>
            <p:nvPr/>
          </p:nvSpPr>
          <p:spPr>
            <a:xfrm rot="1241370" flipH="1">
              <a:off x="1113829" y="374980"/>
              <a:ext cx="182623" cy="186498"/>
            </a:xfrm>
            <a:custGeom>
              <a:avLst/>
              <a:gdLst/>
              <a:ahLst/>
              <a:cxnLst/>
              <a:rect l="l" t="t" r="r" b="b"/>
              <a:pathLst>
                <a:path w="7305" h="7460" extrusionOk="0">
                  <a:moveTo>
                    <a:pt x="101" y="1"/>
                  </a:moveTo>
                  <a:cubicBezTo>
                    <a:pt x="63" y="1"/>
                    <a:pt x="36" y="23"/>
                    <a:pt x="22" y="69"/>
                  </a:cubicBezTo>
                  <a:cubicBezTo>
                    <a:pt x="1" y="110"/>
                    <a:pt x="22" y="169"/>
                    <a:pt x="62" y="190"/>
                  </a:cubicBezTo>
                  <a:cubicBezTo>
                    <a:pt x="5771" y="2389"/>
                    <a:pt x="7084" y="7333"/>
                    <a:pt x="7103" y="7393"/>
                  </a:cubicBezTo>
                  <a:cubicBezTo>
                    <a:pt x="7103" y="7426"/>
                    <a:pt x="7144" y="7459"/>
                    <a:pt x="7182" y="7459"/>
                  </a:cubicBezTo>
                  <a:cubicBezTo>
                    <a:pt x="7190" y="7459"/>
                    <a:pt x="7197" y="7457"/>
                    <a:pt x="7205" y="7454"/>
                  </a:cubicBezTo>
                  <a:lnTo>
                    <a:pt x="7224" y="7454"/>
                  </a:lnTo>
                  <a:cubicBezTo>
                    <a:pt x="7264" y="7454"/>
                    <a:pt x="7305" y="7393"/>
                    <a:pt x="7285" y="7333"/>
                  </a:cubicBezTo>
                  <a:cubicBezTo>
                    <a:pt x="7264" y="7293"/>
                    <a:pt x="5933" y="2248"/>
                    <a:pt x="143" y="8"/>
                  </a:cubicBezTo>
                  <a:cubicBezTo>
                    <a:pt x="127" y="3"/>
                    <a:pt x="114" y="1"/>
                    <a:pt x="1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9">
          <a:extLst>
            <a:ext uri="{FF2B5EF4-FFF2-40B4-BE49-F238E27FC236}">
              <a16:creationId xmlns:a16="http://schemas.microsoft.com/office/drawing/2014/main" id="{870BBD17-CBD5-C8A0-5CB3-73C642561293}"/>
            </a:ext>
          </a:extLst>
        </p:cNvPr>
        <p:cNvGrpSpPr/>
        <p:nvPr/>
      </p:nvGrpSpPr>
      <p:grpSpPr>
        <a:xfrm>
          <a:off x="0" y="0"/>
          <a:ext cx="0" cy="0"/>
          <a:chOff x="0" y="0"/>
          <a:chExt cx="0" cy="0"/>
        </a:xfrm>
      </p:grpSpPr>
      <p:sp>
        <p:nvSpPr>
          <p:cNvPr id="580" name="Google Shape;580;p44">
            <a:extLst>
              <a:ext uri="{FF2B5EF4-FFF2-40B4-BE49-F238E27FC236}">
                <a16:creationId xmlns:a16="http://schemas.microsoft.com/office/drawing/2014/main" id="{891AA702-3E6A-DAA1-A81F-61A120E1D900}"/>
              </a:ext>
            </a:extLst>
          </p:cNvPr>
          <p:cNvSpPr/>
          <p:nvPr/>
        </p:nvSpPr>
        <p:spPr>
          <a:xfrm rot="-9174804">
            <a:off x="2723099" y="-1164559"/>
            <a:ext cx="3816717" cy="3022451"/>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4">
            <a:extLst>
              <a:ext uri="{FF2B5EF4-FFF2-40B4-BE49-F238E27FC236}">
                <a16:creationId xmlns:a16="http://schemas.microsoft.com/office/drawing/2014/main" id="{F2702C97-7359-99B6-8D2C-A4A8C9956DA1}"/>
              </a:ext>
            </a:extLst>
          </p:cNvPr>
          <p:cNvSpPr/>
          <p:nvPr/>
        </p:nvSpPr>
        <p:spPr>
          <a:xfrm rot="-574670">
            <a:off x="7042157" y="3038266"/>
            <a:ext cx="3816805" cy="3022521"/>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4">
            <a:extLst>
              <a:ext uri="{FF2B5EF4-FFF2-40B4-BE49-F238E27FC236}">
                <a16:creationId xmlns:a16="http://schemas.microsoft.com/office/drawing/2014/main" id="{347BECA7-844D-32C3-D144-899E4C17F1DE}"/>
              </a:ext>
            </a:extLst>
          </p:cNvPr>
          <p:cNvSpPr txBox="1">
            <a:spLocks noGrp="1"/>
          </p:cNvSpPr>
          <p:nvPr>
            <p:ph type="title"/>
          </p:nvPr>
        </p:nvSpPr>
        <p:spPr>
          <a:xfrm>
            <a:off x="2458015" y="1153002"/>
            <a:ext cx="4477450" cy="19627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p:txBody>
      </p:sp>
      <p:sp>
        <p:nvSpPr>
          <p:cNvPr id="583" name="Google Shape;583;p44">
            <a:extLst>
              <a:ext uri="{FF2B5EF4-FFF2-40B4-BE49-F238E27FC236}">
                <a16:creationId xmlns:a16="http://schemas.microsoft.com/office/drawing/2014/main" id="{B1BE8A7E-90F5-4D60-F706-86B214F1BF68}"/>
              </a:ext>
            </a:extLst>
          </p:cNvPr>
          <p:cNvSpPr txBox="1">
            <a:spLocks noGrp="1"/>
          </p:cNvSpPr>
          <p:nvPr>
            <p:ph type="title" idx="2"/>
          </p:nvPr>
        </p:nvSpPr>
        <p:spPr>
          <a:xfrm>
            <a:off x="720000" y="1149100"/>
            <a:ext cx="1413000" cy="9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585" name="Google Shape;585;p44">
            <a:extLst>
              <a:ext uri="{FF2B5EF4-FFF2-40B4-BE49-F238E27FC236}">
                <a16:creationId xmlns:a16="http://schemas.microsoft.com/office/drawing/2014/main" id="{6A4A5A59-8EB7-F2A0-21A5-8C2467A309D4}"/>
              </a:ext>
            </a:extLst>
          </p:cNvPr>
          <p:cNvGrpSpPr/>
          <p:nvPr/>
        </p:nvGrpSpPr>
        <p:grpSpPr>
          <a:xfrm>
            <a:off x="6082479" y="1927745"/>
            <a:ext cx="3642742" cy="3527621"/>
            <a:chOff x="4653450" y="539507"/>
            <a:chExt cx="4316557" cy="4117531"/>
          </a:xfrm>
        </p:grpSpPr>
        <p:grpSp>
          <p:nvGrpSpPr>
            <p:cNvPr id="586" name="Google Shape;586;p44">
              <a:extLst>
                <a:ext uri="{FF2B5EF4-FFF2-40B4-BE49-F238E27FC236}">
                  <a16:creationId xmlns:a16="http://schemas.microsoft.com/office/drawing/2014/main" id="{2745F84E-D277-F7B4-9465-2102D230F160}"/>
                </a:ext>
              </a:extLst>
            </p:cNvPr>
            <p:cNvGrpSpPr/>
            <p:nvPr/>
          </p:nvGrpSpPr>
          <p:grpSpPr>
            <a:xfrm>
              <a:off x="5203297" y="902466"/>
              <a:ext cx="2568272" cy="2987789"/>
              <a:chOff x="5340725" y="1273475"/>
              <a:chExt cx="2789175" cy="3244775"/>
            </a:xfrm>
          </p:grpSpPr>
          <p:sp>
            <p:nvSpPr>
              <p:cNvPr id="587" name="Google Shape;587;p44">
                <a:extLst>
                  <a:ext uri="{FF2B5EF4-FFF2-40B4-BE49-F238E27FC236}">
                    <a16:creationId xmlns:a16="http://schemas.microsoft.com/office/drawing/2014/main" id="{E3E5AD77-1FB9-B87D-A0C8-5CAF1A9A396A}"/>
                  </a:ext>
                </a:extLst>
              </p:cNvPr>
              <p:cNvSpPr/>
              <p:nvPr/>
            </p:nvSpPr>
            <p:spPr>
              <a:xfrm>
                <a:off x="5340725" y="1273475"/>
                <a:ext cx="2789175" cy="3244775"/>
              </a:xfrm>
              <a:custGeom>
                <a:avLst/>
                <a:gdLst/>
                <a:ahLst/>
                <a:cxnLst/>
                <a:rect l="l" t="t" r="r" b="b"/>
                <a:pathLst>
                  <a:path w="111567" h="129791" extrusionOk="0">
                    <a:moveTo>
                      <a:pt x="29196" y="0"/>
                    </a:moveTo>
                    <a:lnTo>
                      <a:pt x="0" y="107424"/>
                    </a:lnTo>
                    <a:lnTo>
                      <a:pt x="82372" y="129790"/>
                    </a:lnTo>
                    <a:lnTo>
                      <a:pt x="111566" y="22365"/>
                    </a:lnTo>
                    <a:lnTo>
                      <a:pt x="291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4">
                <a:extLst>
                  <a:ext uri="{FF2B5EF4-FFF2-40B4-BE49-F238E27FC236}">
                    <a16:creationId xmlns:a16="http://schemas.microsoft.com/office/drawing/2014/main" id="{EAB5C489-C5DF-2ABD-974E-65FC2314D824}"/>
                  </a:ext>
                </a:extLst>
              </p:cNvPr>
              <p:cNvSpPr/>
              <p:nvPr/>
            </p:nvSpPr>
            <p:spPr>
              <a:xfrm>
                <a:off x="5546800" y="1485100"/>
                <a:ext cx="2388650" cy="2779600"/>
              </a:xfrm>
              <a:custGeom>
                <a:avLst/>
                <a:gdLst/>
                <a:ahLst/>
                <a:cxnLst/>
                <a:rect l="l" t="t" r="r" b="b"/>
                <a:pathLst>
                  <a:path w="95546" h="111184" extrusionOk="0">
                    <a:moveTo>
                      <a:pt x="24993" y="0"/>
                    </a:moveTo>
                    <a:lnTo>
                      <a:pt x="0" y="92009"/>
                    </a:lnTo>
                    <a:lnTo>
                      <a:pt x="70533" y="111183"/>
                    </a:lnTo>
                    <a:lnTo>
                      <a:pt x="95546" y="19174"/>
                    </a:lnTo>
                    <a:lnTo>
                      <a:pt x="2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4">
                <a:extLst>
                  <a:ext uri="{FF2B5EF4-FFF2-40B4-BE49-F238E27FC236}">
                    <a16:creationId xmlns:a16="http://schemas.microsoft.com/office/drawing/2014/main" id="{1369F211-6655-6928-0AD8-82839F4E086B}"/>
                  </a:ext>
                </a:extLst>
              </p:cNvPr>
              <p:cNvSpPr/>
              <p:nvPr/>
            </p:nvSpPr>
            <p:spPr>
              <a:xfrm>
                <a:off x="6114525" y="2091200"/>
                <a:ext cx="126300" cy="126300"/>
              </a:xfrm>
              <a:custGeom>
                <a:avLst/>
                <a:gdLst/>
                <a:ahLst/>
                <a:cxnLst/>
                <a:rect l="l" t="t" r="r" b="b"/>
                <a:pathLst>
                  <a:path w="5052" h="5052" extrusionOk="0">
                    <a:moveTo>
                      <a:pt x="1092" y="1"/>
                    </a:moveTo>
                    <a:lnTo>
                      <a:pt x="1" y="3941"/>
                    </a:lnTo>
                    <a:lnTo>
                      <a:pt x="3961" y="5052"/>
                    </a:lnTo>
                    <a:lnTo>
                      <a:pt x="5052" y="1092"/>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4">
                <a:extLst>
                  <a:ext uri="{FF2B5EF4-FFF2-40B4-BE49-F238E27FC236}">
                    <a16:creationId xmlns:a16="http://schemas.microsoft.com/office/drawing/2014/main" id="{814A9BE7-5801-FA8E-E937-3EA02DD2A5E7}"/>
                  </a:ext>
                </a:extLst>
              </p:cNvPr>
              <p:cNvSpPr/>
              <p:nvPr/>
            </p:nvSpPr>
            <p:spPr>
              <a:xfrm>
                <a:off x="6345375" y="2183125"/>
                <a:ext cx="1308725" cy="397050"/>
              </a:xfrm>
              <a:custGeom>
                <a:avLst/>
                <a:gdLst/>
                <a:ahLst/>
                <a:cxnLst/>
                <a:rect l="l" t="t" r="r" b="b"/>
                <a:pathLst>
                  <a:path w="52349" h="15882" extrusionOk="0">
                    <a:moveTo>
                      <a:pt x="405" y="1"/>
                    </a:moveTo>
                    <a:lnTo>
                      <a:pt x="1" y="1517"/>
                    </a:lnTo>
                    <a:lnTo>
                      <a:pt x="51944" y="15881"/>
                    </a:lnTo>
                    <a:lnTo>
                      <a:pt x="52348" y="14367"/>
                    </a:lnTo>
                    <a:lnTo>
                      <a:pt x="4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4">
                <a:extLst>
                  <a:ext uri="{FF2B5EF4-FFF2-40B4-BE49-F238E27FC236}">
                    <a16:creationId xmlns:a16="http://schemas.microsoft.com/office/drawing/2014/main" id="{39BE6E09-1154-6936-A983-C449528860AD}"/>
                  </a:ext>
                </a:extLst>
              </p:cNvPr>
              <p:cNvSpPr/>
              <p:nvPr/>
            </p:nvSpPr>
            <p:spPr>
              <a:xfrm>
                <a:off x="6046350" y="2336675"/>
                <a:ext cx="126300" cy="126300"/>
              </a:xfrm>
              <a:custGeom>
                <a:avLst/>
                <a:gdLst/>
                <a:ahLst/>
                <a:cxnLst/>
                <a:rect l="l" t="t" r="r" b="b"/>
                <a:pathLst>
                  <a:path w="5052" h="5052" extrusionOk="0">
                    <a:moveTo>
                      <a:pt x="1092" y="1"/>
                    </a:moveTo>
                    <a:lnTo>
                      <a:pt x="1" y="3961"/>
                    </a:lnTo>
                    <a:lnTo>
                      <a:pt x="3961" y="5052"/>
                    </a:lnTo>
                    <a:lnTo>
                      <a:pt x="5052" y="1092"/>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4">
                <a:extLst>
                  <a:ext uri="{FF2B5EF4-FFF2-40B4-BE49-F238E27FC236}">
                    <a16:creationId xmlns:a16="http://schemas.microsoft.com/office/drawing/2014/main" id="{91D2543A-6CC9-8838-FA5A-A8EA3CEBF78F}"/>
                  </a:ext>
                </a:extLst>
              </p:cNvPr>
              <p:cNvSpPr/>
              <p:nvPr/>
            </p:nvSpPr>
            <p:spPr>
              <a:xfrm>
                <a:off x="6277175" y="2428625"/>
                <a:ext cx="1309225" cy="397025"/>
              </a:xfrm>
              <a:custGeom>
                <a:avLst/>
                <a:gdLst/>
                <a:ahLst/>
                <a:cxnLst/>
                <a:rect l="l" t="t" r="r" b="b"/>
                <a:pathLst>
                  <a:path w="52369" h="15881" extrusionOk="0">
                    <a:moveTo>
                      <a:pt x="425" y="0"/>
                    </a:moveTo>
                    <a:lnTo>
                      <a:pt x="0" y="1516"/>
                    </a:lnTo>
                    <a:lnTo>
                      <a:pt x="51945" y="15880"/>
                    </a:lnTo>
                    <a:lnTo>
                      <a:pt x="52369" y="14366"/>
                    </a:lnTo>
                    <a:lnTo>
                      <a:pt x="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4">
                <a:extLst>
                  <a:ext uri="{FF2B5EF4-FFF2-40B4-BE49-F238E27FC236}">
                    <a16:creationId xmlns:a16="http://schemas.microsoft.com/office/drawing/2014/main" id="{978C0ECA-20B9-6BFE-C115-E9DA4F4392AB}"/>
                  </a:ext>
                </a:extLst>
              </p:cNvPr>
              <p:cNvSpPr/>
              <p:nvPr/>
            </p:nvSpPr>
            <p:spPr>
              <a:xfrm>
                <a:off x="5978675" y="2582175"/>
                <a:ext cx="126300" cy="126275"/>
              </a:xfrm>
              <a:custGeom>
                <a:avLst/>
                <a:gdLst/>
                <a:ahLst/>
                <a:cxnLst/>
                <a:rect l="l" t="t" r="r" b="b"/>
                <a:pathLst>
                  <a:path w="5052" h="5051" extrusionOk="0">
                    <a:moveTo>
                      <a:pt x="1092" y="0"/>
                    </a:moveTo>
                    <a:lnTo>
                      <a:pt x="1" y="3960"/>
                    </a:lnTo>
                    <a:lnTo>
                      <a:pt x="3961" y="5051"/>
                    </a:lnTo>
                    <a:lnTo>
                      <a:pt x="5052" y="1091"/>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4">
                <a:extLst>
                  <a:ext uri="{FF2B5EF4-FFF2-40B4-BE49-F238E27FC236}">
                    <a16:creationId xmlns:a16="http://schemas.microsoft.com/office/drawing/2014/main" id="{66FD4EBF-1E26-E9E9-0AD6-1131E951FE89}"/>
                  </a:ext>
                </a:extLst>
              </p:cNvPr>
              <p:cNvSpPr/>
              <p:nvPr/>
            </p:nvSpPr>
            <p:spPr>
              <a:xfrm>
                <a:off x="6209475" y="2674100"/>
                <a:ext cx="1308775" cy="397025"/>
              </a:xfrm>
              <a:custGeom>
                <a:avLst/>
                <a:gdLst/>
                <a:ahLst/>
                <a:cxnLst/>
                <a:rect l="l" t="t" r="r" b="b"/>
                <a:pathLst>
                  <a:path w="52351" h="15881" extrusionOk="0">
                    <a:moveTo>
                      <a:pt x="426" y="0"/>
                    </a:moveTo>
                    <a:lnTo>
                      <a:pt x="1" y="1516"/>
                    </a:lnTo>
                    <a:lnTo>
                      <a:pt x="51946" y="15880"/>
                    </a:lnTo>
                    <a:lnTo>
                      <a:pt x="52350" y="14366"/>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4">
                <a:extLst>
                  <a:ext uri="{FF2B5EF4-FFF2-40B4-BE49-F238E27FC236}">
                    <a16:creationId xmlns:a16="http://schemas.microsoft.com/office/drawing/2014/main" id="{824D934F-556A-C7E6-EDC8-D64B00E2F876}"/>
                  </a:ext>
                </a:extLst>
              </p:cNvPr>
              <p:cNvSpPr/>
              <p:nvPr/>
            </p:nvSpPr>
            <p:spPr>
              <a:xfrm>
                <a:off x="5910475" y="2827650"/>
                <a:ext cx="126300" cy="126300"/>
              </a:xfrm>
              <a:custGeom>
                <a:avLst/>
                <a:gdLst/>
                <a:ahLst/>
                <a:cxnLst/>
                <a:rect l="l" t="t" r="r" b="b"/>
                <a:pathLst>
                  <a:path w="5052" h="5052" extrusionOk="0">
                    <a:moveTo>
                      <a:pt x="1091" y="0"/>
                    </a:moveTo>
                    <a:lnTo>
                      <a:pt x="0" y="3960"/>
                    </a:lnTo>
                    <a:lnTo>
                      <a:pt x="3960" y="5051"/>
                    </a:lnTo>
                    <a:lnTo>
                      <a:pt x="5051" y="1112"/>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4">
                <a:extLst>
                  <a:ext uri="{FF2B5EF4-FFF2-40B4-BE49-F238E27FC236}">
                    <a16:creationId xmlns:a16="http://schemas.microsoft.com/office/drawing/2014/main" id="{1A437A58-6708-387A-5AD1-0647DC2F9F84}"/>
                  </a:ext>
                </a:extLst>
              </p:cNvPr>
              <p:cNvSpPr/>
              <p:nvPr/>
            </p:nvSpPr>
            <p:spPr>
              <a:xfrm>
                <a:off x="6141325" y="2920100"/>
                <a:ext cx="1309225" cy="396500"/>
              </a:xfrm>
              <a:custGeom>
                <a:avLst/>
                <a:gdLst/>
                <a:ahLst/>
                <a:cxnLst/>
                <a:rect l="l" t="t" r="r" b="b"/>
                <a:pathLst>
                  <a:path w="52369" h="15860" extrusionOk="0">
                    <a:moveTo>
                      <a:pt x="424" y="0"/>
                    </a:moveTo>
                    <a:lnTo>
                      <a:pt x="0" y="1495"/>
                    </a:lnTo>
                    <a:lnTo>
                      <a:pt x="51944" y="15860"/>
                    </a:lnTo>
                    <a:lnTo>
                      <a:pt x="52369" y="14364"/>
                    </a:lnTo>
                    <a:lnTo>
                      <a:pt x="4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4">
                <a:extLst>
                  <a:ext uri="{FF2B5EF4-FFF2-40B4-BE49-F238E27FC236}">
                    <a16:creationId xmlns:a16="http://schemas.microsoft.com/office/drawing/2014/main" id="{FB4854DA-271F-F9A8-9525-D832B899A5F6}"/>
                  </a:ext>
                </a:extLst>
              </p:cNvPr>
              <p:cNvSpPr/>
              <p:nvPr/>
            </p:nvSpPr>
            <p:spPr>
              <a:xfrm>
                <a:off x="5842775" y="3073650"/>
                <a:ext cx="126300" cy="126300"/>
              </a:xfrm>
              <a:custGeom>
                <a:avLst/>
                <a:gdLst/>
                <a:ahLst/>
                <a:cxnLst/>
                <a:rect l="l" t="t" r="r" b="b"/>
                <a:pathLst>
                  <a:path w="5052" h="5052" extrusionOk="0">
                    <a:moveTo>
                      <a:pt x="1092" y="0"/>
                    </a:moveTo>
                    <a:lnTo>
                      <a:pt x="1" y="3960"/>
                    </a:lnTo>
                    <a:lnTo>
                      <a:pt x="3961" y="5051"/>
                    </a:lnTo>
                    <a:lnTo>
                      <a:pt x="5052" y="1091"/>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4">
                <a:extLst>
                  <a:ext uri="{FF2B5EF4-FFF2-40B4-BE49-F238E27FC236}">
                    <a16:creationId xmlns:a16="http://schemas.microsoft.com/office/drawing/2014/main" id="{048C44E7-94AE-A561-14E2-07CC863E7AAC}"/>
                  </a:ext>
                </a:extLst>
              </p:cNvPr>
              <p:cNvSpPr/>
              <p:nvPr/>
            </p:nvSpPr>
            <p:spPr>
              <a:xfrm>
                <a:off x="6073625" y="3165575"/>
                <a:ext cx="1308725" cy="397025"/>
              </a:xfrm>
              <a:custGeom>
                <a:avLst/>
                <a:gdLst/>
                <a:ahLst/>
                <a:cxnLst/>
                <a:rect l="l" t="t" r="r" b="b"/>
                <a:pathLst>
                  <a:path w="52349" h="15881" extrusionOk="0">
                    <a:moveTo>
                      <a:pt x="424" y="0"/>
                    </a:moveTo>
                    <a:lnTo>
                      <a:pt x="1" y="1515"/>
                    </a:lnTo>
                    <a:lnTo>
                      <a:pt x="51944" y="15881"/>
                    </a:lnTo>
                    <a:lnTo>
                      <a:pt x="52349" y="14365"/>
                    </a:lnTo>
                    <a:lnTo>
                      <a:pt x="4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4">
                <a:extLst>
                  <a:ext uri="{FF2B5EF4-FFF2-40B4-BE49-F238E27FC236}">
                    <a16:creationId xmlns:a16="http://schemas.microsoft.com/office/drawing/2014/main" id="{6E6FA69D-5139-FF63-42F0-7D4E629C0DD1}"/>
                  </a:ext>
                </a:extLst>
              </p:cNvPr>
              <p:cNvSpPr/>
              <p:nvPr/>
            </p:nvSpPr>
            <p:spPr>
              <a:xfrm>
                <a:off x="5774625" y="3319125"/>
                <a:ext cx="126300" cy="126300"/>
              </a:xfrm>
              <a:custGeom>
                <a:avLst/>
                <a:gdLst/>
                <a:ahLst/>
                <a:cxnLst/>
                <a:rect l="l" t="t" r="r" b="b"/>
                <a:pathLst>
                  <a:path w="5052" h="5052" extrusionOk="0">
                    <a:moveTo>
                      <a:pt x="1091" y="0"/>
                    </a:moveTo>
                    <a:lnTo>
                      <a:pt x="0" y="3960"/>
                    </a:lnTo>
                    <a:lnTo>
                      <a:pt x="3960" y="5051"/>
                    </a:lnTo>
                    <a:lnTo>
                      <a:pt x="5051" y="1091"/>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4">
                <a:extLst>
                  <a:ext uri="{FF2B5EF4-FFF2-40B4-BE49-F238E27FC236}">
                    <a16:creationId xmlns:a16="http://schemas.microsoft.com/office/drawing/2014/main" id="{BC39F96E-9C44-82A7-C148-CD9C3CDE6D8A}"/>
                  </a:ext>
                </a:extLst>
              </p:cNvPr>
              <p:cNvSpPr/>
              <p:nvPr/>
            </p:nvSpPr>
            <p:spPr>
              <a:xfrm>
                <a:off x="6005425" y="3411050"/>
                <a:ext cx="1309250" cy="397025"/>
              </a:xfrm>
              <a:custGeom>
                <a:avLst/>
                <a:gdLst/>
                <a:ahLst/>
                <a:cxnLst/>
                <a:rect l="l" t="t" r="r" b="b"/>
                <a:pathLst>
                  <a:path w="52370" h="15881" extrusionOk="0">
                    <a:moveTo>
                      <a:pt x="426" y="0"/>
                    </a:moveTo>
                    <a:lnTo>
                      <a:pt x="1" y="1515"/>
                    </a:lnTo>
                    <a:lnTo>
                      <a:pt x="51946" y="15881"/>
                    </a:lnTo>
                    <a:lnTo>
                      <a:pt x="52369" y="14365"/>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4">
                <a:extLst>
                  <a:ext uri="{FF2B5EF4-FFF2-40B4-BE49-F238E27FC236}">
                    <a16:creationId xmlns:a16="http://schemas.microsoft.com/office/drawing/2014/main" id="{C86680E8-7F33-5C10-CEFD-0D7EA26C3839}"/>
                  </a:ext>
                </a:extLst>
              </p:cNvPr>
              <p:cNvSpPr/>
              <p:nvPr/>
            </p:nvSpPr>
            <p:spPr>
              <a:xfrm>
                <a:off x="5706925" y="3564600"/>
                <a:ext cx="126300" cy="126300"/>
              </a:xfrm>
              <a:custGeom>
                <a:avLst/>
                <a:gdLst/>
                <a:ahLst/>
                <a:cxnLst/>
                <a:rect l="l" t="t" r="r" b="b"/>
                <a:pathLst>
                  <a:path w="5052" h="5052" extrusionOk="0">
                    <a:moveTo>
                      <a:pt x="1092" y="0"/>
                    </a:moveTo>
                    <a:lnTo>
                      <a:pt x="1" y="3960"/>
                    </a:lnTo>
                    <a:lnTo>
                      <a:pt x="3961" y="5051"/>
                    </a:lnTo>
                    <a:lnTo>
                      <a:pt x="5052" y="1091"/>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4">
                <a:extLst>
                  <a:ext uri="{FF2B5EF4-FFF2-40B4-BE49-F238E27FC236}">
                    <a16:creationId xmlns:a16="http://schemas.microsoft.com/office/drawing/2014/main" id="{BB5574A0-F1DA-125E-0DBB-619ADD53C5C7}"/>
                  </a:ext>
                </a:extLst>
              </p:cNvPr>
              <p:cNvSpPr/>
              <p:nvPr/>
            </p:nvSpPr>
            <p:spPr>
              <a:xfrm>
                <a:off x="5937750" y="3656525"/>
                <a:ext cx="1308750" cy="397025"/>
              </a:xfrm>
              <a:custGeom>
                <a:avLst/>
                <a:gdLst/>
                <a:ahLst/>
                <a:cxnLst/>
                <a:rect l="l" t="t" r="r" b="b"/>
                <a:pathLst>
                  <a:path w="52350" h="15881" extrusionOk="0">
                    <a:moveTo>
                      <a:pt x="425" y="1"/>
                    </a:moveTo>
                    <a:lnTo>
                      <a:pt x="0" y="1515"/>
                    </a:lnTo>
                    <a:lnTo>
                      <a:pt x="51945" y="15881"/>
                    </a:lnTo>
                    <a:lnTo>
                      <a:pt x="52349" y="14365"/>
                    </a:lnTo>
                    <a:lnTo>
                      <a:pt x="4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4">
                <a:extLst>
                  <a:ext uri="{FF2B5EF4-FFF2-40B4-BE49-F238E27FC236}">
                    <a16:creationId xmlns:a16="http://schemas.microsoft.com/office/drawing/2014/main" id="{2595F0F5-82FB-4956-5B3A-23274654145A}"/>
                  </a:ext>
                </a:extLst>
              </p:cNvPr>
              <p:cNvSpPr/>
              <p:nvPr/>
            </p:nvSpPr>
            <p:spPr>
              <a:xfrm>
                <a:off x="6810550" y="1895750"/>
                <a:ext cx="304625" cy="304575"/>
              </a:xfrm>
              <a:custGeom>
                <a:avLst/>
                <a:gdLst/>
                <a:ahLst/>
                <a:cxnLst/>
                <a:rect l="l" t="t" r="r" b="b"/>
                <a:pathLst>
                  <a:path w="12185" h="12183" extrusionOk="0">
                    <a:moveTo>
                      <a:pt x="5517" y="1"/>
                    </a:moveTo>
                    <a:lnTo>
                      <a:pt x="4588" y="3414"/>
                    </a:lnTo>
                    <a:lnTo>
                      <a:pt x="1172" y="2466"/>
                    </a:lnTo>
                    <a:lnTo>
                      <a:pt x="1" y="6668"/>
                    </a:lnTo>
                    <a:lnTo>
                      <a:pt x="3416" y="7617"/>
                    </a:lnTo>
                    <a:lnTo>
                      <a:pt x="2466" y="11032"/>
                    </a:lnTo>
                    <a:lnTo>
                      <a:pt x="6689" y="12183"/>
                    </a:lnTo>
                    <a:lnTo>
                      <a:pt x="7618" y="8789"/>
                    </a:lnTo>
                    <a:lnTo>
                      <a:pt x="11032" y="9718"/>
                    </a:lnTo>
                    <a:lnTo>
                      <a:pt x="12184" y="5516"/>
                    </a:lnTo>
                    <a:lnTo>
                      <a:pt x="8790" y="4567"/>
                    </a:lnTo>
                    <a:lnTo>
                      <a:pt x="9720" y="1172"/>
                    </a:lnTo>
                    <a:lnTo>
                      <a:pt x="55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4">
                <a:extLst>
                  <a:ext uri="{FF2B5EF4-FFF2-40B4-BE49-F238E27FC236}">
                    <a16:creationId xmlns:a16="http://schemas.microsoft.com/office/drawing/2014/main" id="{C502F21F-8FE9-FD3B-EAFD-052D3BFF18B6}"/>
                  </a:ext>
                </a:extLst>
              </p:cNvPr>
              <p:cNvSpPr/>
              <p:nvPr/>
            </p:nvSpPr>
            <p:spPr>
              <a:xfrm>
                <a:off x="6373675" y="1284250"/>
                <a:ext cx="1339525" cy="709000"/>
              </a:xfrm>
              <a:custGeom>
                <a:avLst/>
                <a:gdLst/>
                <a:ahLst/>
                <a:cxnLst/>
                <a:rect l="l" t="t" r="r" b="b"/>
                <a:pathLst>
                  <a:path w="53581" h="28360" extrusionOk="0">
                    <a:moveTo>
                      <a:pt x="29432" y="5806"/>
                    </a:moveTo>
                    <a:cubicBezTo>
                      <a:pt x="29741" y="5806"/>
                      <a:pt x="30054" y="5847"/>
                      <a:pt x="30366" y="5933"/>
                    </a:cubicBezTo>
                    <a:cubicBezTo>
                      <a:pt x="32265" y="6458"/>
                      <a:pt x="33396" y="8438"/>
                      <a:pt x="32892" y="10337"/>
                    </a:cubicBezTo>
                    <a:lnTo>
                      <a:pt x="32609" y="11369"/>
                    </a:lnTo>
                    <a:cubicBezTo>
                      <a:pt x="32171" y="12969"/>
                      <a:pt x="30720" y="14022"/>
                      <a:pt x="29149" y="14022"/>
                    </a:cubicBezTo>
                    <a:cubicBezTo>
                      <a:pt x="28837" y="14022"/>
                      <a:pt x="28520" y="13980"/>
                      <a:pt x="28205" y="13893"/>
                    </a:cubicBezTo>
                    <a:cubicBezTo>
                      <a:pt x="26306" y="13368"/>
                      <a:pt x="25153" y="11388"/>
                      <a:pt x="25678" y="9489"/>
                    </a:cubicBezTo>
                    <a:lnTo>
                      <a:pt x="25961" y="8459"/>
                    </a:lnTo>
                    <a:cubicBezTo>
                      <a:pt x="26400" y="6871"/>
                      <a:pt x="27856" y="5806"/>
                      <a:pt x="29432" y="5806"/>
                    </a:cubicBezTo>
                    <a:close/>
                    <a:moveTo>
                      <a:pt x="29656" y="0"/>
                    </a:moveTo>
                    <a:cubicBezTo>
                      <a:pt x="25831" y="0"/>
                      <a:pt x="22304" y="2541"/>
                      <a:pt x="21255" y="6398"/>
                    </a:cubicBezTo>
                    <a:lnTo>
                      <a:pt x="20587" y="8883"/>
                    </a:lnTo>
                    <a:cubicBezTo>
                      <a:pt x="20304" y="9954"/>
                      <a:pt x="20223" y="11024"/>
                      <a:pt x="20345" y="12055"/>
                    </a:cubicBezTo>
                    <a:lnTo>
                      <a:pt x="7980" y="8702"/>
                    </a:lnTo>
                    <a:cubicBezTo>
                      <a:pt x="7431" y="8552"/>
                      <a:pt x="6879" y="8480"/>
                      <a:pt x="6336" y="8480"/>
                    </a:cubicBezTo>
                    <a:cubicBezTo>
                      <a:pt x="3578" y="8480"/>
                      <a:pt x="1042" y="10321"/>
                      <a:pt x="283" y="13106"/>
                    </a:cubicBezTo>
                    <a:lnTo>
                      <a:pt x="0" y="14136"/>
                    </a:lnTo>
                    <a:lnTo>
                      <a:pt x="52409" y="28359"/>
                    </a:lnTo>
                    <a:lnTo>
                      <a:pt x="52692" y="27330"/>
                    </a:lnTo>
                    <a:cubicBezTo>
                      <a:pt x="53581" y="24016"/>
                      <a:pt x="51601" y="20541"/>
                      <a:pt x="48287" y="19652"/>
                    </a:cubicBezTo>
                    <a:lnTo>
                      <a:pt x="35923" y="16277"/>
                    </a:lnTo>
                    <a:cubicBezTo>
                      <a:pt x="36529" y="15450"/>
                      <a:pt x="37014" y="14499"/>
                      <a:pt x="37297" y="13429"/>
                    </a:cubicBezTo>
                    <a:lnTo>
                      <a:pt x="37983" y="10943"/>
                    </a:lnTo>
                    <a:cubicBezTo>
                      <a:pt x="39236" y="6337"/>
                      <a:pt x="36488" y="1549"/>
                      <a:pt x="31901" y="297"/>
                    </a:cubicBezTo>
                    <a:cubicBezTo>
                      <a:pt x="31152" y="96"/>
                      <a:pt x="30398" y="0"/>
                      <a:pt x="29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44">
              <a:extLst>
                <a:ext uri="{FF2B5EF4-FFF2-40B4-BE49-F238E27FC236}">
                  <a16:creationId xmlns:a16="http://schemas.microsoft.com/office/drawing/2014/main" id="{293E0D83-532F-2721-CDE6-036C9271DA1B}"/>
                </a:ext>
              </a:extLst>
            </p:cNvPr>
            <p:cNvGrpSpPr/>
            <p:nvPr/>
          </p:nvGrpSpPr>
          <p:grpSpPr>
            <a:xfrm>
              <a:off x="6855125" y="2876063"/>
              <a:ext cx="1840075" cy="1780975"/>
              <a:chOff x="7303050" y="3173150"/>
              <a:chExt cx="1840075" cy="1780975"/>
            </a:xfrm>
          </p:grpSpPr>
          <p:sp>
            <p:nvSpPr>
              <p:cNvPr id="606" name="Google Shape;606;p44">
                <a:extLst>
                  <a:ext uri="{FF2B5EF4-FFF2-40B4-BE49-F238E27FC236}">
                    <a16:creationId xmlns:a16="http://schemas.microsoft.com/office/drawing/2014/main" id="{C068745C-21E1-F85F-27CA-F44A89D9ED30}"/>
                  </a:ext>
                </a:extLst>
              </p:cNvPr>
              <p:cNvSpPr/>
              <p:nvPr/>
            </p:nvSpPr>
            <p:spPr>
              <a:xfrm>
                <a:off x="7909650" y="3259000"/>
                <a:ext cx="1139525" cy="1038025"/>
              </a:xfrm>
              <a:custGeom>
                <a:avLst/>
                <a:gdLst/>
                <a:ahLst/>
                <a:cxnLst/>
                <a:rect l="l" t="t" r="r" b="b"/>
                <a:pathLst>
                  <a:path w="45581" h="41521" extrusionOk="0">
                    <a:moveTo>
                      <a:pt x="22790" y="0"/>
                    </a:moveTo>
                    <a:cubicBezTo>
                      <a:pt x="17478" y="0"/>
                      <a:pt x="12163" y="2021"/>
                      <a:pt x="8103" y="6082"/>
                    </a:cubicBezTo>
                    <a:cubicBezTo>
                      <a:pt x="0" y="14183"/>
                      <a:pt x="0" y="27337"/>
                      <a:pt x="8103" y="35438"/>
                    </a:cubicBezTo>
                    <a:cubicBezTo>
                      <a:pt x="12163" y="39500"/>
                      <a:pt x="17478" y="41520"/>
                      <a:pt x="22790" y="41520"/>
                    </a:cubicBezTo>
                    <a:cubicBezTo>
                      <a:pt x="28105" y="41520"/>
                      <a:pt x="33418" y="39500"/>
                      <a:pt x="37480" y="35438"/>
                    </a:cubicBezTo>
                    <a:cubicBezTo>
                      <a:pt x="45581" y="27337"/>
                      <a:pt x="45581" y="14183"/>
                      <a:pt x="37480" y="6082"/>
                    </a:cubicBezTo>
                    <a:cubicBezTo>
                      <a:pt x="33418" y="2021"/>
                      <a:pt x="28105" y="0"/>
                      <a:pt x="22790" y="0"/>
                    </a:cubicBezTo>
                    <a:close/>
                  </a:path>
                </a:pathLst>
              </a:custGeom>
              <a:solidFill>
                <a:srgbClr val="4DA0DA">
                  <a:alpha val="20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4">
                <a:extLst>
                  <a:ext uri="{FF2B5EF4-FFF2-40B4-BE49-F238E27FC236}">
                    <a16:creationId xmlns:a16="http://schemas.microsoft.com/office/drawing/2014/main" id="{88F818A4-C564-9328-9ADD-B3327E11CEB3}"/>
                  </a:ext>
                </a:extLst>
              </p:cNvPr>
              <p:cNvSpPr/>
              <p:nvPr/>
            </p:nvSpPr>
            <p:spPr>
              <a:xfrm>
                <a:off x="7815700" y="3173150"/>
                <a:ext cx="1327425" cy="1209725"/>
              </a:xfrm>
              <a:custGeom>
                <a:avLst/>
                <a:gdLst/>
                <a:ahLst/>
                <a:cxnLst/>
                <a:rect l="l" t="t" r="r" b="b"/>
                <a:pathLst>
                  <a:path w="53097" h="48389" extrusionOk="0">
                    <a:moveTo>
                      <a:pt x="26549" y="3425"/>
                    </a:moveTo>
                    <a:cubicBezTo>
                      <a:pt x="31863" y="3425"/>
                      <a:pt x="37177" y="5455"/>
                      <a:pt x="41238" y="9516"/>
                    </a:cubicBezTo>
                    <a:cubicBezTo>
                      <a:pt x="49339" y="17617"/>
                      <a:pt x="49339" y="30771"/>
                      <a:pt x="41238" y="38872"/>
                    </a:cubicBezTo>
                    <a:cubicBezTo>
                      <a:pt x="37177" y="42923"/>
                      <a:pt x="31863" y="44949"/>
                      <a:pt x="26549" y="44949"/>
                    </a:cubicBezTo>
                    <a:cubicBezTo>
                      <a:pt x="21236" y="44949"/>
                      <a:pt x="15922" y="42923"/>
                      <a:pt x="11861" y="38872"/>
                    </a:cubicBezTo>
                    <a:cubicBezTo>
                      <a:pt x="3758" y="30771"/>
                      <a:pt x="3758" y="17617"/>
                      <a:pt x="11861" y="9516"/>
                    </a:cubicBezTo>
                    <a:cubicBezTo>
                      <a:pt x="15922" y="5455"/>
                      <a:pt x="21236" y="3425"/>
                      <a:pt x="26549" y="3425"/>
                    </a:cubicBezTo>
                    <a:close/>
                    <a:moveTo>
                      <a:pt x="26549" y="0"/>
                    </a:moveTo>
                    <a:cubicBezTo>
                      <a:pt x="20357" y="0"/>
                      <a:pt x="14164" y="2364"/>
                      <a:pt x="9437" y="7092"/>
                    </a:cubicBezTo>
                    <a:cubicBezTo>
                      <a:pt x="0" y="16526"/>
                      <a:pt x="0" y="31841"/>
                      <a:pt x="9437" y="41296"/>
                    </a:cubicBezTo>
                    <a:cubicBezTo>
                      <a:pt x="14164" y="46024"/>
                      <a:pt x="20357" y="48388"/>
                      <a:pt x="26549" y="48388"/>
                    </a:cubicBezTo>
                    <a:cubicBezTo>
                      <a:pt x="32742" y="48388"/>
                      <a:pt x="38934" y="46024"/>
                      <a:pt x="43662" y="41296"/>
                    </a:cubicBezTo>
                    <a:cubicBezTo>
                      <a:pt x="53096" y="31841"/>
                      <a:pt x="53096" y="16526"/>
                      <a:pt x="43662" y="7092"/>
                    </a:cubicBezTo>
                    <a:cubicBezTo>
                      <a:pt x="38934" y="2364"/>
                      <a:pt x="32742" y="0"/>
                      <a:pt x="26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4">
                <a:extLst>
                  <a:ext uri="{FF2B5EF4-FFF2-40B4-BE49-F238E27FC236}">
                    <a16:creationId xmlns:a16="http://schemas.microsoft.com/office/drawing/2014/main" id="{463AA5ED-B45E-53C5-EF77-6EF0E872DC41}"/>
                  </a:ext>
                </a:extLst>
              </p:cNvPr>
              <p:cNvSpPr/>
              <p:nvPr/>
            </p:nvSpPr>
            <p:spPr>
              <a:xfrm>
                <a:off x="7303050" y="4105050"/>
                <a:ext cx="849600" cy="849075"/>
              </a:xfrm>
              <a:custGeom>
                <a:avLst/>
                <a:gdLst/>
                <a:ahLst/>
                <a:cxnLst/>
                <a:rect l="l" t="t" r="r" b="b"/>
                <a:pathLst>
                  <a:path w="33984" h="33963" extrusionOk="0">
                    <a:moveTo>
                      <a:pt x="30770" y="1"/>
                    </a:moveTo>
                    <a:lnTo>
                      <a:pt x="0" y="30770"/>
                    </a:lnTo>
                    <a:lnTo>
                      <a:pt x="3212" y="33963"/>
                    </a:lnTo>
                    <a:lnTo>
                      <a:pt x="33983" y="3193"/>
                    </a:lnTo>
                    <a:lnTo>
                      <a:pt x="307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4">
                <a:extLst>
                  <a:ext uri="{FF2B5EF4-FFF2-40B4-BE49-F238E27FC236}">
                    <a16:creationId xmlns:a16="http://schemas.microsoft.com/office/drawing/2014/main" id="{F3F8DD7E-A2F8-857A-2B19-337381F2B52D}"/>
                  </a:ext>
                </a:extLst>
              </p:cNvPr>
              <p:cNvSpPr/>
              <p:nvPr/>
            </p:nvSpPr>
            <p:spPr>
              <a:xfrm>
                <a:off x="7887950" y="4105050"/>
                <a:ext cx="264700" cy="264175"/>
              </a:xfrm>
              <a:custGeom>
                <a:avLst/>
                <a:gdLst/>
                <a:ahLst/>
                <a:cxnLst/>
                <a:rect l="l" t="t" r="r" b="b"/>
                <a:pathLst>
                  <a:path w="10588" h="10567" extrusionOk="0">
                    <a:moveTo>
                      <a:pt x="7374" y="1"/>
                    </a:moveTo>
                    <a:lnTo>
                      <a:pt x="0" y="7355"/>
                    </a:lnTo>
                    <a:lnTo>
                      <a:pt x="3212" y="10567"/>
                    </a:lnTo>
                    <a:lnTo>
                      <a:pt x="10587" y="3193"/>
                    </a:lnTo>
                    <a:lnTo>
                      <a:pt x="73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4">
                <a:extLst>
                  <a:ext uri="{FF2B5EF4-FFF2-40B4-BE49-F238E27FC236}">
                    <a16:creationId xmlns:a16="http://schemas.microsoft.com/office/drawing/2014/main" id="{56EB6CB0-5431-FDD2-8AE9-610A0BD0A27D}"/>
                  </a:ext>
                </a:extLst>
              </p:cNvPr>
              <p:cNvSpPr/>
              <p:nvPr/>
            </p:nvSpPr>
            <p:spPr>
              <a:xfrm>
                <a:off x="8266775" y="3353950"/>
                <a:ext cx="212650" cy="212700"/>
              </a:xfrm>
              <a:custGeom>
                <a:avLst/>
                <a:gdLst/>
                <a:ahLst/>
                <a:cxnLst/>
                <a:rect l="l" t="t" r="r" b="b"/>
                <a:pathLst>
                  <a:path w="8506" h="8508" extrusionOk="0">
                    <a:moveTo>
                      <a:pt x="4263" y="1"/>
                    </a:moveTo>
                    <a:cubicBezTo>
                      <a:pt x="1900" y="1"/>
                      <a:pt x="0" y="1921"/>
                      <a:pt x="0" y="4264"/>
                    </a:cubicBezTo>
                    <a:cubicBezTo>
                      <a:pt x="0" y="6608"/>
                      <a:pt x="1900" y="8507"/>
                      <a:pt x="4263" y="8507"/>
                    </a:cubicBezTo>
                    <a:cubicBezTo>
                      <a:pt x="6606" y="8507"/>
                      <a:pt x="8505" y="6608"/>
                      <a:pt x="8505" y="4264"/>
                    </a:cubicBezTo>
                    <a:cubicBezTo>
                      <a:pt x="8505" y="1921"/>
                      <a:pt x="6606" y="1"/>
                      <a:pt x="4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611;p44">
              <a:extLst>
                <a:ext uri="{FF2B5EF4-FFF2-40B4-BE49-F238E27FC236}">
                  <a16:creationId xmlns:a16="http://schemas.microsoft.com/office/drawing/2014/main" id="{A30426B5-CBE1-639B-C798-0E3BB25D28B3}"/>
                </a:ext>
              </a:extLst>
            </p:cNvPr>
            <p:cNvGrpSpPr/>
            <p:nvPr/>
          </p:nvGrpSpPr>
          <p:grpSpPr>
            <a:xfrm>
              <a:off x="7129910" y="539507"/>
              <a:ext cx="1840097" cy="1635949"/>
              <a:chOff x="7218200" y="1107950"/>
              <a:chExt cx="2214850" cy="1969125"/>
            </a:xfrm>
          </p:grpSpPr>
          <p:sp>
            <p:nvSpPr>
              <p:cNvPr id="612" name="Google Shape;612;p44">
                <a:extLst>
                  <a:ext uri="{FF2B5EF4-FFF2-40B4-BE49-F238E27FC236}">
                    <a16:creationId xmlns:a16="http://schemas.microsoft.com/office/drawing/2014/main" id="{FF2A1E50-B3D5-E71B-AD16-5174DBBA3CDC}"/>
                  </a:ext>
                </a:extLst>
              </p:cNvPr>
              <p:cNvSpPr/>
              <p:nvPr/>
            </p:nvSpPr>
            <p:spPr>
              <a:xfrm>
                <a:off x="8055650" y="1123450"/>
                <a:ext cx="837475" cy="947575"/>
              </a:xfrm>
              <a:custGeom>
                <a:avLst/>
                <a:gdLst/>
                <a:ahLst/>
                <a:cxnLst/>
                <a:rect l="l" t="t" r="r" b="b"/>
                <a:pathLst>
                  <a:path w="33499" h="37903" extrusionOk="0">
                    <a:moveTo>
                      <a:pt x="14385" y="0"/>
                    </a:moveTo>
                    <a:cubicBezTo>
                      <a:pt x="14001" y="7173"/>
                      <a:pt x="14103" y="13900"/>
                      <a:pt x="14728" y="20185"/>
                    </a:cubicBezTo>
                    <a:cubicBezTo>
                      <a:pt x="10041" y="22690"/>
                      <a:pt x="5111" y="24366"/>
                      <a:pt x="0" y="25417"/>
                    </a:cubicBezTo>
                    <a:lnTo>
                      <a:pt x="868" y="29861"/>
                    </a:lnTo>
                    <a:cubicBezTo>
                      <a:pt x="7131" y="29821"/>
                      <a:pt x="12910" y="28932"/>
                      <a:pt x="17780" y="26529"/>
                    </a:cubicBezTo>
                    <a:cubicBezTo>
                      <a:pt x="19598" y="30287"/>
                      <a:pt x="23275" y="34085"/>
                      <a:pt x="27416" y="37903"/>
                    </a:cubicBezTo>
                    <a:lnTo>
                      <a:pt x="33498" y="32326"/>
                    </a:lnTo>
                    <a:cubicBezTo>
                      <a:pt x="28488" y="29296"/>
                      <a:pt x="24668" y="26386"/>
                      <a:pt x="21355" y="21214"/>
                    </a:cubicBezTo>
                    <a:cubicBezTo>
                      <a:pt x="23214" y="14830"/>
                      <a:pt x="24830" y="8364"/>
                      <a:pt x="25436" y="1697"/>
                    </a:cubicBezTo>
                    <a:lnTo>
                      <a:pt x="143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4">
                <a:extLst>
                  <a:ext uri="{FF2B5EF4-FFF2-40B4-BE49-F238E27FC236}">
                    <a16:creationId xmlns:a16="http://schemas.microsoft.com/office/drawing/2014/main" id="{8D5BCC8D-FD44-1CC2-CA56-8686BA67645B}"/>
                  </a:ext>
                </a:extLst>
              </p:cNvPr>
              <p:cNvSpPr/>
              <p:nvPr/>
            </p:nvSpPr>
            <p:spPr>
              <a:xfrm>
                <a:off x="8413250" y="1111875"/>
                <a:ext cx="280850" cy="74275"/>
              </a:xfrm>
              <a:custGeom>
                <a:avLst/>
                <a:gdLst/>
                <a:ahLst/>
                <a:cxnLst/>
                <a:rect l="l" t="t" r="r" b="b"/>
                <a:pathLst>
                  <a:path w="11234" h="2971" extrusionOk="0">
                    <a:moveTo>
                      <a:pt x="1964" y="1"/>
                    </a:moveTo>
                    <a:cubicBezTo>
                      <a:pt x="846" y="1"/>
                      <a:pt x="131" y="143"/>
                      <a:pt x="81" y="463"/>
                    </a:cubicBezTo>
                    <a:cubicBezTo>
                      <a:pt x="1" y="1090"/>
                      <a:pt x="2323" y="2241"/>
                      <a:pt x="5698" y="2747"/>
                    </a:cubicBezTo>
                    <a:cubicBezTo>
                      <a:pt x="6698" y="2904"/>
                      <a:pt x="7576" y="2970"/>
                      <a:pt x="8319" y="2970"/>
                    </a:cubicBezTo>
                    <a:cubicBezTo>
                      <a:pt x="10066" y="2970"/>
                      <a:pt x="11062" y="2600"/>
                      <a:pt x="11132" y="2160"/>
                    </a:cubicBezTo>
                    <a:cubicBezTo>
                      <a:pt x="11234" y="1514"/>
                      <a:pt x="9718" y="929"/>
                      <a:pt x="6364" y="403"/>
                    </a:cubicBezTo>
                    <a:cubicBezTo>
                      <a:pt x="4662" y="148"/>
                      <a:pt x="3104" y="1"/>
                      <a:pt x="19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4">
                <a:extLst>
                  <a:ext uri="{FF2B5EF4-FFF2-40B4-BE49-F238E27FC236}">
                    <a16:creationId xmlns:a16="http://schemas.microsoft.com/office/drawing/2014/main" id="{5E72F9EA-358E-AEB2-4E77-074E473B19A5}"/>
                  </a:ext>
                </a:extLst>
              </p:cNvPr>
              <p:cNvSpPr/>
              <p:nvPr/>
            </p:nvSpPr>
            <p:spPr>
              <a:xfrm>
                <a:off x="8411225" y="1107950"/>
                <a:ext cx="165175" cy="19150"/>
              </a:xfrm>
              <a:custGeom>
                <a:avLst/>
                <a:gdLst/>
                <a:ahLst/>
                <a:cxnLst/>
                <a:rect l="l" t="t" r="r" b="b"/>
                <a:pathLst>
                  <a:path w="6607" h="766" extrusionOk="0">
                    <a:moveTo>
                      <a:pt x="2122" y="1"/>
                    </a:moveTo>
                    <a:cubicBezTo>
                      <a:pt x="992" y="1"/>
                      <a:pt x="89" y="147"/>
                      <a:pt x="20" y="601"/>
                    </a:cubicBezTo>
                    <a:cubicBezTo>
                      <a:pt x="1" y="681"/>
                      <a:pt x="61" y="762"/>
                      <a:pt x="141" y="762"/>
                    </a:cubicBezTo>
                    <a:cubicBezTo>
                      <a:pt x="152" y="765"/>
                      <a:pt x="162" y="766"/>
                      <a:pt x="172" y="766"/>
                    </a:cubicBezTo>
                    <a:cubicBezTo>
                      <a:pt x="242" y="766"/>
                      <a:pt x="306" y="711"/>
                      <a:pt x="324" y="641"/>
                    </a:cubicBezTo>
                    <a:cubicBezTo>
                      <a:pt x="356" y="458"/>
                      <a:pt x="922" y="316"/>
                      <a:pt x="2054" y="316"/>
                    </a:cubicBezTo>
                    <a:cubicBezTo>
                      <a:pt x="3055" y="316"/>
                      <a:pt x="4498" y="427"/>
                      <a:pt x="6405" y="722"/>
                    </a:cubicBezTo>
                    <a:cubicBezTo>
                      <a:pt x="6417" y="724"/>
                      <a:pt x="6430" y="726"/>
                      <a:pt x="6442" y="726"/>
                    </a:cubicBezTo>
                    <a:cubicBezTo>
                      <a:pt x="6526" y="726"/>
                      <a:pt x="6587" y="669"/>
                      <a:pt x="6587" y="580"/>
                    </a:cubicBezTo>
                    <a:cubicBezTo>
                      <a:pt x="6607" y="499"/>
                      <a:pt x="6547" y="418"/>
                      <a:pt x="6466" y="399"/>
                    </a:cubicBezTo>
                    <a:cubicBezTo>
                      <a:pt x="5616" y="270"/>
                      <a:pt x="3659" y="1"/>
                      <a:pt x="2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4">
                <a:extLst>
                  <a:ext uri="{FF2B5EF4-FFF2-40B4-BE49-F238E27FC236}">
                    <a16:creationId xmlns:a16="http://schemas.microsoft.com/office/drawing/2014/main" id="{05C0E73C-F671-AB7D-9798-D9FC5193F4C5}"/>
                  </a:ext>
                </a:extLst>
              </p:cNvPr>
              <p:cNvSpPr/>
              <p:nvPr/>
            </p:nvSpPr>
            <p:spPr>
              <a:xfrm>
                <a:off x="7218200" y="1319175"/>
                <a:ext cx="1174875" cy="1487375"/>
              </a:xfrm>
              <a:custGeom>
                <a:avLst/>
                <a:gdLst/>
                <a:ahLst/>
                <a:cxnLst/>
                <a:rect l="l" t="t" r="r" b="b"/>
                <a:pathLst>
                  <a:path w="46995" h="59495" extrusionOk="0">
                    <a:moveTo>
                      <a:pt x="28844" y="1"/>
                    </a:moveTo>
                    <a:cubicBezTo>
                      <a:pt x="24312" y="1"/>
                      <a:pt x="19759" y="2206"/>
                      <a:pt x="16465" y="5405"/>
                    </a:cubicBezTo>
                    <a:cubicBezTo>
                      <a:pt x="11859" y="9891"/>
                      <a:pt x="9273" y="16033"/>
                      <a:pt x="7091" y="22032"/>
                    </a:cubicBezTo>
                    <a:cubicBezTo>
                      <a:pt x="4383" y="29468"/>
                      <a:pt x="2384" y="37126"/>
                      <a:pt x="1030" y="44924"/>
                    </a:cubicBezTo>
                    <a:cubicBezTo>
                      <a:pt x="445" y="48298"/>
                      <a:pt x="0" y="51834"/>
                      <a:pt x="1414" y="55086"/>
                    </a:cubicBezTo>
                    <a:cubicBezTo>
                      <a:pt x="2101" y="56643"/>
                      <a:pt x="3233" y="58016"/>
                      <a:pt x="4747" y="58804"/>
                    </a:cubicBezTo>
                    <a:cubicBezTo>
                      <a:pt x="5712" y="59297"/>
                      <a:pt x="6663" y="59494"/>
                      <a:pt x="7604" y="59494"/>
                    </a:cubicBezTo>
                    <a:cubicBezTo>
                      <a:pt x="10130" y="59494"/>
                      <a:pt x="12577" y="58070"/>
                      <a:pt x="14991" y="57128"/>
                    </a:cubicBezTo>
                    <a:cubicBezTo>
                      <a:pt x="19194" y="55511"/>
                      <a:pt x="23820" y="55309"/>
                      <a:pt x="28143" y="53995"/>
                    </a:cubicBezTo>
                    <a:cubicBezTo>
                      <a:pt x="35397" y="51773"/>
                      <a:pt x="41599" y="46177"/>
                      <a:pt x="44287" y="39085"/>
                    </a:cubicBezTo>
                    <a:cubicBezTo>
                      <a:pt x="46994" y="31994"/>
                      <a:pt x="46044" y="23568"/>
                      <a:pt x="41599" y="17407"/>
                    </a:cubicBezTo>
                    <a:cubicBezTo>
                      <a:pt x="39802" y="14901"/>
                      <a:pt x="37418" y="12679"/>
                      <a:pt x="36569" y="9708"/>
                    </a:cubicBezTo>
                    <a:cubicBezTo>
                      <a:pt x="36044" y="7890"/>
                      <a:pt x="35276" y="5203"/>
                      <a:pt x="34226" y="3062"/>
                    </a:cubicBezTo>
                    <a:cubicBezTo>
                      <a:pt x="33377" y="1344"/>
                      <a:pt x="31680" y="152"/>
                      <a:pt x="29760" y="31"/>
                    </a:cubicBezTo>
                    <a:cubicBezTo>
                      <a:pt x="29455" y="11"/>
                      <a:pt x="29149" y="1"/>
                      <a:pt x="288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4">
                <a:extLst>
                  <a:ext uri="{FF2B5EF4-FFF2-40B4-BE49-F238E27FC236}">
                    <a16:creationId xmlns:a16="http://schemas.microsoft.com/office/drawing/2014/main" id="{A78CFBAC-922F-4D54-37CC-91BD30841BF5}"/>
                  </a:ext>
                </a:extLst>
              </p:cNvPr>
              <p:cNvSpPr/>
              <p:nvPr/>
            </p:nvSpPr>
            <p:spPr>
              <a:xfrm>
                <a:off x="7478825" y="1656450"/>
                <a:ext cx="869275" cy="297625"/>
              </a:xfrm>
              <a:custGeom>
                <a:avLst/>
                <a:gdLst/>
                <a:ahLst/>
                <a:cxnLst/>
                <a:rect l="l" t="t" r="r" b="b"/>
                <a:pathLst>
                  <a:path w="34771" h="11905" extrusionOk="0">
                    <a:moveTo>
                      <a:pt x="185" y="1"/>
                    </a:moveTo>
                    <a:cubicBezTo>
                      <a:pt x="155" y="1"/>
                      <a:pt x="125" y="12"/>
                      <a:pt x="100" y="36"/>
                    </a:cubicBezTo>
                    <a:cubicBezTo>
                      <a:pt x="20" y="77"/>
                      <a:pt x="0" y="177"/>
                      <a:pt x="41" y="258"/>
                    </a:cubicBezTo>
                    <a:cubicBezTo>
                      <a:pt x="3616" y="5713"/>
                      <a:pt x="9596" y="9371"/>
                      <a:pt x="17274" y="10966"/>
                    </a:cubicBezTo>
                    <a:cubicBezTo>
                      <a:pt x="20234" y="11589"/>
                      <a:pt x="23446" y="11904"/>
                      <a:pt x="26871" y="11904"/>
                    </a:cubicBezTo>
                    <a:cubicBezTo>
                      <a:pt x="29339" y="11904"/>
                      <a:pt x="31916" y="11741"/>
                      <a:pt x="34589" y="11410"/>
                    </a:cubicBezTo>
                    <a:cubicBezTo>
                      <a:pt x="34670" y="11410"/>
                      <a:pt x="34751" y="11351"/>
                      <a:pt x="34751" y="11270"/>
                    </a:cubicBezTo>
                    <a:cubicBezTo>
                      <a:pt x="34770" y="11189"/>
                      <a:pt x="34711" y="11108"/>
                      <a:pt x="34609" y="11087"/>
                    </a:cubicBezTo>
                    <a:lnTo>
                      <a:pt x="34568" y="11087"/>
                    </a:lnTo>
                    <a:cubicBezTo>
                      <a:pt x="31887" y="11425"/>
                      <a:pt x="29304" y="11591"/>
                      <a:pt x="26832" y="11591"/>
                    </a:cubicBezTo>
                    <a:cubicBezTo>
                      <a:pt x="14646" y="11591"/>
                      <a:pt x="5191" y="7551"/>
                      <a:pt x="303" y="77"/>
                    </a:cubicBezTo>
                    <a:cubicBezTo>
                      <a:pt x="278" y="28"/>
                      <a:pt x="232"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4">
                <a:extLst>
                  <a:ext uri="{FF2B5EF4-FFF2-40B4-BE49-F238E27FC236}">
                    <a16:creationId xmlns:a16="http://schemas.microsoft.com/office/drawing/2014/main" id="{92125201-544B-2E57-6331-0716B0C955BE}"/>
                  </a:ext>
                </a:extLst>
              </p:cNvPr>
              <p:cNvSpPr/>
              <p:nvPr/>
            </p:nvSpPr>
            <p:spPr>
              <a:xfrm>
                <a:off x="7268175" y="2291100"/>
                <a:ext cx="513725" cy="413325"/>
              </a:xfrm>
              <a:custGeom>
                <a:avLst/>
                <a:gdLst/>
                <a:ahLst/>
                <a:cxnLst/>
                <a:rect l="l" t="t" r="r" b="b"/>
                <a:pathLst>
                  <a:path w="20549" h="16533" extrusionOk="0">
                    <a:moveTo>
                      <a:pt x="183" y="1"/>
                    </a:moveTo>
                    <a:cubicBezTo>
                      <a:pt x="170" y="1"/>
                      <a:pt x="156" y="2"/>
                      <a:pt x="143" y="6"/>
                    </a:cubicBezTo>
                    <a:cubicBezTo>
                      <a:pt x="62" y="27"/>
                      <a:pt x="0" y="107"/>
                      <a:pt x="21" y="208"/>
                    </a:cubicBezTo>
                    <a:cubicBezTo>
                      <a:pt x="2344" y="8553"/>
                      <a:pt x="8850" y="14169"/>
                      <a:pt x="18447" y="16169"/>
                    </a:cubicBezTo>
                    <a:cubicBezTo>
                      <a:pt x="19113" y="16311"/>
                      <a:pt x="19800" y="16432"/>
                      <a:pt x="20487" y="16532"/>
                    </a:cubicBezTo>
                    <a:lnTo>
                      <a:pt x="20549" y="16230"/>
                    </a:lnTo>
                    <a:cubicBezTo>
                      <a:pt x="9962" y="14633"/>
                      <a:pt x="2789" y="8916"/>
                      <a:pt x="324" y="107"/>
                    </a:cubicBezTo>
                    <a:cubicBezTo>
                      <a:pt x="308" y="40"/>
                      <a:pt x="249"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4">
                <a:extLst>
                  <a:ext uri="{FF2B5EF4-FFF2-40B4-BE49-F238E27FC236}">
                    <a16:creationId xmlns:a16="http://schemas.microsoft.com/office/drawing/2014/main" id="{13619140-4993-44CD-5D05-FC4C3E77B9E6}"/>
                  </a:ext>
                </a:extLst>
              </p:cNvPr>
              <p:cNvSpPr/>
              <p:nvPr/>
            </p:nvSpPr>
            <p:spPr>
              <a:xfrm>
                <a:off x="7781875" y="2410575"/>
                <a:ext cx="432400" cy="224150"/>
              </a:xfrm>
              <a:custGeom>
                <a:avLst/>
                <a:gdLst/>
                <a:ahLst/>
                <a:cxnLst/>
                <a:rect l="l" t="t" r="r" b="b"/>
                <a:pathLst>
                  <a:path w="17296" h="8966" extrusionOk="0">
                    <a:moveTo>
                      <a:pt x="17114" y="0"/>
                    </a:moveTo>
                    <a:cubicBezTo>
                      <a:pt x="17063" y="0"/>
                      <a:pt x="17016" y="27"/>
                      <a:pt x="16991" y="75"/>
                    </a:cubicBezTo>
                    <a:cubicBezTo>
                      <a:pt x="13153" y="5390"/>
                      <a:pt x="7799" y="8117"/>
                      <a:pt x="162" y="8642"/>
                    </a:cubicBezTo>
                    <a:cubicBezTo>
                      <a:pt x="81" y="8642"/>
                      <a:pt x="1" y="8723"/>
                      <a:pt x="20" y="8804"/>
                    </a:cubicBezTo>
                    <a:cubicBezTo>
                      <a:pt x="20" y="8884"/>
                      <a:pt x="60" y="8946"/>
                      <a:pt x="141" y="8946"/>
                    </a:cubicBezTo>
                    <a:cubicBezTo>
                      <a:pt x="141" y="8965"/>
                      <a:pt x="162" y="8965"/>
                      <a:pt x="182" y="8965"/>
                    </a:cubicBezTo>
                    <a:cubicBezTo>
                      <a:pt x="7921" y="8421"/>
                      <a:pt x="13335" y="5652"/>
                      <a:pt x="17234" y="258"/>
                    </a:cubicBezTo>
                    <a:cubicBezTo>
                      <a:pt x="17295" y="177"/>
                      <a:pt x="17274" y="75"/>
                      <a:pt x="17214" y="35"/>
                    </a:cubicBezTo>
                    <a:cubicBezTo>
                      <a:pt x="17182" y="11"/>
                      <a:pt x="17147" y="0"/>
                      <a:pt x="17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4">
                <a:extLst>
                  <a:ext uri="{FF2B5EF4-FFF2-40B4-BE49-F238E27FC236}">
                    <a16:creationId xmlns:a16="http://schemas.microsoft.com/office/drawing/2014/main" id="{F36AAE12-E1AD-4567-FEDB-1DB84B68FE8D}"/>
                  </a:ext>
                </a:extLst>
              </p:cNvPr>
              <p:cNvSpPr/>
              <p:nvPr/>
            </p:nvSpPr>
            <p:spPr>
              <a:xfrm>
                <a:off x="8378900" y="1452525"/>
                <a:ext cx="1054150" cy="1624550"/>
              </a:xfrm>
              <a:custGeom>
                <a:avLst/>
                <a:gdLst/>
                <a:ahLst/>
                <a:cxnLst/>
                <a:rect l="l" t="t" r="r" b="b"/>
                <a:pathLst>
                  <a:path w="42166" h="64982" extrusionOk="0">
                    <a:moveTo>
                      <a:pt x="25238" y="0"/>
                    </a:moveTo>
                    <a:cubicBezTo>
                      <a:pt x="23740" y="0"/>
                      <a:pt x="22291" y="625"/>
                      <a:pt x="21234" y="1728"/>
                    </a:cubicBezTo>
                    <a:cubicBezTo>
                      <a:pt x="19558" y="3506"/>
                      <a:pt x="17982" y="5869"/>
                      <a:pt x="16932" y="7485"/>
                    </a:cubicBezTo>
                    <a:cubicBezTo>
                      <a:pt x="15194" y="10112"/>
                      <a:pt x="12204" y="11547"/>
                      <a:pt x="9678" y="13425"/>
                    </a:cubicBezTo>
                    <a:cubicBezTo>
                      <a:pt x="3495" y="18053"/>
                      <a:pt x="1" y="25952"/>
                      <a:pt x="445" y="33670"/>
                    </a:cubicBezTo>
                    <a:cubicBezTo>
                      <a:pt x="909" y="41388"/>
                      <a:pt x="5233" y="48723"/>
                      <a:pt x="11617" y="53087"/>
                    </a:cubicBezTo>
                    <a:cubicBezTo>
                      <a:pt x="15396" y="55673"/>
                      <a:pt x="19820" y="57289"/>
                      <a:pt x="23416" y="60137"/>
                    </a:cubicBezTo>
                    <a:cubicBezTo>
                      <a:pt x="25997" y="62186"/>
                      <a:pt x="28361" y="64981"/>
                      <a:pt x="31769" y="64981"/>
                    </a:cubicBezTo>
                    <a:cubicBezTo>
                      <a:pt x="32125" y="64981"/>
                      <a:pt x="32492" y="64951"/>
                      <a:pt x="32872" y="64886"/>
                    </a:cubicBezTo>
                    <a:cubicBezTo>
                      <a:pt x="34590" y="64582"/>
                      <a:pt x="36104" y="63612"/>
                      <a:pt x="37257" y="62300"/>
                    </a:cubicBezTo>
                    <a:cubicBezTo>
                      <a:pt x="39620" y="59571"/>
                      <a:pt x="40247" y="56015"/>
                      <a:pt x="40711" y="52540"/>
                    </a:cubicBezTo>
                    <a:cubicBezTo>
                      <a:pt x="41782" y="44560"/>
                      <a:pt x="42166" y="36498"/>
                      <a:pt x="41823" y="28438"/>
                    </a:cubicBezTo>
                    <a:cubicBezTo>
                      <a:pt x="41540" y="21951"/>
                      <a:pt x="40893" y="15184"/>
                      <a:pt x="37782" y="9446"/>
                    </a:cubicBezTo>
                    <a:cubicBezTo>
                      <a:pt x="35398" y="5042"/>
                      <a:pt x="31296" y="1303"/>
                      <a:pt x="26508" y="152"/>
                    </a:cubicBezTo>
                    <a:cubicBezTo>
                      <a:pt x="26086" y="50"/>
                      <a:pt x="25660" y="0"/>
                      <a:pt x="25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4">
                <a:extLst>
                  <a:ext uri="{FF2B5EF4-FFF2-40B4-BE49-F238E27FC236}">
                    <a16:creationId xmlns:a16="http://schemas.microsoft.com/office/drawing/2014/main" id="{223D82C9-0986-5CAC-675D-FEB0BF86DC24}"/>
                  </a:ext>
                </a:extLst>
              </p:cNvPr>
              <p:cNvSpPr/>
              <p:nvPr/>
            </p:nvSpPr>
            <p:spPr>
              <a:xfrm>
                <a:off x="8510725" y="1769975"/>
                <a:ext cx="855650" cy="220575"/>
              </a:xfrm>
              <a:custGeom>
                <a:avLst/>
                <a:gdLst/>
                <a:ahLst/>
                <a:cxnLst/>
                <a:rect l="l" t="t" r="r" b="b"/>
                <a:pathLst>
                  <a:path w="34226" h="8823" extrusionOk="0">
                    <a:moveTo>
                      <a:pt x="34045" y="1"/>
                    </a:moveTo>
                    <a:cubicBezTo>
                      <a:pt x="33992" y="1"/>
                      <a:pt x="33943" y="27"/>
                      <a:pt x="33902" y="81"/>
                    </a:cubicBezTo>
                    <a:cubicBezTo>
                      <a:pt x="30356" y="5652"/>
                      <a:pt x="24368" y="8501"/>
                      <a:pt x="16838" y="8501"/>
                    </a:cubicBezTo>
                    <a:cubicBezTo>
                      <a:pt x="11887" y="8501"/>
                      <a:pt x="6270" y="7269"/>
                      <a:pt x="243" y="4768"/>
                    </a:cubicBezTo>
                    <a:cubicBezTo>
                      <a:pt x="216" y="4757"/>
                      <a:pt x="190" y="4752"/>
                      <a:pt x="167" y="4752"/>
                    </a:cubicBezTo>
                    <a:cubicBezTo>
                      <a:pt x="102" y="4752"/>
                      <a:pt x="51" y="4790"/>
                      <a:pt x="21" y="4849"/>
                    </a:cubicBezTo>
                    <a:cubicBezTo>
                      <a:pt x="0" y="4930"/>
                      <a:pt x="41" y="5032"/>
                      <a:pt x="121" y="5051"/>
                    </a:cubicBezTo>
                    <a:cubicBezTo>
                      <a:pt x="3375" y="6406"/>
                      <a:pt x="6506" y="7395"/>
                      <a:pt x="9477" y="8022"/>
                    </a:cubicBezTo>
                    <a:cubicBezTo>
                      <a:pt x="12048" y="8557"/>
                      <a:pt x="14503" y="8823"/>
                      <a:pt x="16816" y="8823"/>
                    </a:cubicBezTo>
                    <a:cubicBezTo>
                      <a:pt x="24460" y="8823"/>
                      <a:pt x="30551" y="5920"/>
                      <a:pt x="34166" y="243"/>
                    </a:cubicBezTo>
                    <a:cubicBezTo>
                      <a:pt x="34226" y="162"/>
                      <a:pt x="34206" y="62"/>
                      <a:pt x="34125" y="21"/>
                    </a:cubicBezTo>
                    <a:cubicBezTo>
                      <a:pt x="34098" y="8"/>
                      <a:pt x="34071" y="1"/>
                      <a:pt x="34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4">
                <a:extLst>
                  <a:ext uri="{FF2B5EF4-FFF2-40B4-BE49-F238E27FC236}">
                    <a16:creationId xmlns:a16="http://schemas.microsoft.com/office/drawing/2014/main" id="{B950F223-8E47-4AFD-2EE3-16005952C098}"/>
                  </a:ext>
                </a:extLst>
              </p:cNvPr>
              <p:cNvSpPr/>
              <p:nvPr/>
            </p:nvSpPr>
            <p:spPr>
              <a:xfrm>
                <a:off x="8701150" y="2720200"/>
                <a:ext cx="705625" cy="131500"/>
              </a:xfrm>
              <a:custGeom>
                <a:avLst/>
                <a:gdLst/>
                <a:ahLst/>
                <a:cxnLst/>
                <a:rect l="l" t="t" r="r" b="b"/>
                <a:pathLst>
                  <a:path w="28225" h="5260" extrusionOk="0">
                    <a:moveTo>
                      <a:pt x="28039" y="0"/>
                    </a:moveTo>
                    <a:cubicBezTo>
                      <a:pt x="27990" y="0"/>
                      <a:pt x="27939" y="27"/>
                      <a:pt x="27902" y="76"/>
                    </a:cubicBezTo>
                    <a:cubicBezTo>
                      <a:pt x="25924" y="2957"/>
                      <a:pt x="19355" y="4949"/>
                      <a:pt x="11953" y="4949"/>
                    </a:cubicBezTo>
                    <a:cubicBezTo>
                      <a:pt x="8092" y="4949"/>
                      <a:pt x="4004" y="4407"/>
                      <a:pt x="222" y="3167"/>
                    </a:cubicBezTo>
                    <a:cubicBezTo>
                      <a:pt x="209" y="3163"/>
                      <a:pt x="195" y="3162"/>
                      <a:pt x="182" y="3162"/>
                    </a:cubicBezTo>
                    <a:cubicBezTo>
                      <a:pt x="116" y="3162"/>
                      <a:pt x="57" y="3201"/>
                      <a:pt x="41" y="3269"/>
                    </a:cubicBezTo>
                    <a:cubicBezTo>
                      <a:pt x="1" y="3349"/>
                      <a:pt x="41" y="3430"/>
                      <a:pt x="141" y="3471"/>
                    </a:cubicBezTo>
                    <a:cubicBezTo>
                      <a:pt x="1313" y="3854"/>
                      <a:pt x="2547" y="4177"/>
                      <a:pt x="3778" y="4440"/>
                    </a:cubicBezTo>
                    <a:cubicBezTo>
                      <a:pt x="6468" y="5003"/>
                      <a:pt x="9224" y="5259"/>
                      <a:pt x="11879" y="5259"/>
                    </a:cubicBezTo>
                    <a:cubicBezTo>
                      <a:pt x="19416" y="5259"/>
                      <a:pt x="26133" y="3196"/>
                      <a:pt x="28165" y="238"/>
                    </a:cubicBezTo>
                    <a:cubicBezTo>
                      <a:pt x="28225" y="177"/>
                      <a:pt x="28206" y="76"/>
                      <a:pt x="28125" y="36"/>
                    </a:cubicBezTo>
                    <a:cubicBezTo>
                      <a:pt x="28101" y="12"/>
                      <a:pt x="28070" y="0"/>
                      <a:pt x="280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4">
                <a:extLst>
                  <a:ext uri="{FF2B5EF4-FFF2-40B4-BE49-F238E27FC236}">
                    <a16:creationId xmlns:a16="http://schemas.microsoft.com/office/drawing/2014/main" id="{4A3AB4BA-168B-223E-56FF-7AE342BF589C}"/>
                  </a:ext>
                </a:extLst>
              </p:cNvPr>
              <p:cNvSpPr/>
              <p:nvPr/>
            </p:nvSpPr>
            <p:spPr>
              <a:xfrm>
                <a:off x="9347675" y="2005250"/>
                <a:ext cx="54050" cy="673525"/>
              </a:xfrm>
              <a:custGeom>
                <a:avLst/>
                <a:gdLst/>
                <a:ahLst/>
                <a:cxnLst/>
                <a:rect l="l" t="t" r="r" b="b"/>
                <a:pathLst>
                  <a:path w="2162" h="26941" extrusionOk="0">
                    <a:moveTo>
                      <a:pt x="396" y="0"/>
                    </a:moveTo>
                    <a:cubicBezTo>
                      <a:pt x="385" y="0"/>
                      <a:pt x="375" y="2"/>
                      <a:pt x="365" y="4"/>
                    </a:cubicBezTo>
                    <a:cubicBezTo>
                      <a:pt x="284" y="25"/>
                      <a:pt x="222" y="106"/>
                      <a:pt x="243" y="187"/>
                    </a:cubicBezTo>
                    <a:cubicBezTo>
                      <a:pt x="1839" y="7682"/>
                      <a:pt x="1779" y="16390"/>
                      <a:pt x="20" y="26754"/>
                    </a:cubicBezTo>
                    <a:cubicBezTo>
                      <a:pt x="1" y="26856"/>
                      <a:pt x="61" y="26916"/>
                      <a:pt x="141" y="26937"/>
                    </a:cubicBezTo>
                    <a:cubicBezTo>
                      <a:pt x="155" y="26939"/>
                      <a:pt x="167" y="26940"/>
                      <a:pt x="180" y="26940"/>
                    </a:cubicBezTo>
                    <a:cubicBezTo>
                      <a:pt x="263" y="26940"/>
                      <a:pt x="324" y="26886"/>
                      <a:pt x="324" y="26816"/>
                    </a:cubicBezTo>
                    <a:cubicBezTo>
                      <a:pt x="2081" y="16390"/>
                      <a:pt x="2162" y="7662"/>
                      <a:pt x="546" y="125"/>
                    </a:cubicBezTo>
                    <a:cubicBezTo>
                      <a:pt x="529" y="55"/>
                      <a:pt x="465" y="0"/>
                      <a:pt x="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44">
              <a:extLst>
                <a:ext uri="{FF2B5EF4-FFF2-40B4-BE49-F238E27FC236}">
                  <a16:creationId xmlns:a16="http://schemas.microsoft.com/office/drawing/2014/main" id="{F3C88977-0D88-DFD1-D52A-E188171B21C6}"/>
                </a:ext>
              </a:extLst>
            </p:cNvPr>
            <p:cNvSpPr/>
            <p:nvPr/>
          </p:nvSpPr>
          <p:spPr>
            <a:xfrm>
              <a:off x="4653450" y="2028013"/>
              <a:ext cx="318675" cy="339700"/>
            </a:xfrm>
            <a:custGeom>
              <a:avLst/>
              <a:gdLst/>
              <a:ahLst/>
              <a:cxnLst/>
              <a:rect l="l" t="t" r="r" b="b"/>
              <a:pathLst>
                <a:path w="12747" h="13588" extrusionOk="0">
                  <a:moveTo>
                    <a:pt x="8026" y="0"/>
                  </a:moveTo>
                  <a:cubicBezTo>
                    <a:pt x="6535" y="0"/>
                    <a:pt x="4867" y="673"/>
                    <a:pt x="3372" y="2282"/>
                  </a:cubicBezTo>
                  <a:cubicBezTo>
                    <a:pt x="0" y="5887"/>
                    <a:pt x="5236" y="13588"/>
                    <a:pt x="7788" y="13588"/>
                  </a:cubicBezTo>
                  <a:cubicBezTo>
                    <a:pt x="7882" y="13588"/>
                    <a:pt x="7973" y="13577"/>
                    <a:pt x="8059" y="13556"/>
                  </a:cubicBezTo>
                  <a:cubicBezTo>
                    <a:pt x="10483" y="12949"/>
                    <a:pt x="12746" y="4646"/>
                    <a:pt x="12200" y="2928"/>
                  </a:cubicBezTo>
                  <a:cubicBezTo>
                    <a:pt x="11660" y="1179"/>
                    <a:pt x="9998" y="0"/>
                    <a:pt x="80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5" name="Google Shape;635;p44">
              <a:extLst>
                <a:ext uri="{FF2B5EF4-FFF2-40B4-BE49-F238E27FC236}">
                  <a16:creationId xmlns:a16="http://schemas.microsoft.com/office/drawing/2014/main" id="{E6E7A5F3-5E0B-AED0-65D6-63BB1E1CE92C}"/>
                </a:ext>
              </a:extLst>
            </p:cNvPr>
            <p:cNvGrpSpPr/>
            <p:nvPr/>
          </p:nvGrpSpPr>
          <p:grpSpPr>
            <a:xfrm rot="-548920">
              <a:off x="5314960" y="3251839"/>
              <a:ext cx="1787113" cy="1029422"/>
              <a:chOff x="5508925" y="3709375"/>
              <a:chExt cx="1787075" cy="1029400"/>
            </a:xfrm>
          </p:grpSpPr>
          <p:sp>
            <p:nvSpPr>
              <p:cNvPr id="636" name="Google Shape;636;p44">
                <a:extLst>
                  <a:ext uri="{FF2B5EF4-FFF2-40B4-BE49-F238E27FC236}">
                    <a16:creationId xmlns:a16="http://schemas.microsoft.com/office/drawing/2014/main" id="{E1B87C1A-A9CD-6E71-5023-1AB698B57A42}"/>
                  </a:ext>
                </a:extLst>
              </p:cNvPr>
              <p:cNvSpPr/>
              <p:nvPr/>
            </p:nvSpPr>
            <p:spPr>
              <a:xfrm>
                <a:off x="5508925" y="3709375"/>
                <a:ext cx="1315800" cy="1029400"/>
              </a:xfrm>
              <a:custGeom>
                <a:avLst/>
                <a:gdLst/>
                <a:ahLst/>
                <a:cxnLst/>
                <a:rect l="l" t="t" r="r" b="b"/>
                <a:pathLst>
                  <a:path w="52632" h="41176" extrusionOk="0">
                    <a:moveTo>
                      <a:pt x="25144" y="0"/>
                    </a:moveTo>
                    <a:cubicBezTo>
                      <a:pt x="23813" y="0"/>
                      <a:pt x="22482" y="49"/>
                      <a:pt x="21154" y="149"/>
                    </a:cubicBezTo>
                    <a:cubicBezTo>
                      <a:pt x="17376" y="432"/>
                      <a:pt x="13638" y="1119"/>
                      <a:pt x="10041" y="2291"/>
                    </a:cubicBezTo>
                    <a:cubicBezTo>
                      <a:pt x="6688" y="3401"/>
                      <a:pt x="3253" y="5079"/>
                      <a:pt x="1515" y="8150"/>
                    </a:cubicBezTo>
                    <a:cubicBezTo>
                      <a:pt x="1" y="10777"/>
                      <a:pt x="1" y="14009"/>
                      <a:pt x="365" y="17019"/>
                    </a:cubicBezTo>
                    <a:cubicBezTo>
                      <a:pt x="748" y="20171"/>
                      <a:pt x="1475" y="23263"/>
                      <a:pt x="2223" y="26353"/>
                    </a:cubicBezTo>
                    <a:cubicBezTo>
                      <a:pt x="2970" y="29465"/>
                      <a:pt x="3697" y="32576"/>
                      <a:pt x="4446" y="35687"/>
                    </a:cubicBezTo>
                    <a:cubicBezTo>
                      <a:pt x="4931" y="37667"/>
                      <a:pt x="5577" y="39890"/>
                      <a:pt x="7415" y="40800"/>
                    </a:cubicBezTo>
                    <a:cubicBezTo>
                      <a:pt x="7947" y="41061"/>
                      <a:pt x="8536" y="41176"/>
                      <a:pt x="9134" y="41176"/>
                    </a:cubicBezTo>
                    <a:cubicBezTo>
                      <a:pt x="9831" y="41176"/>
                      <a:pt x="10542" y="41020"/>
                      <a:pt x="11194" y="40759"/>
                    </a:cubicBezTo>
                    <a:cubicBezTo>
                      <a:pt x="12406" y="40294"/>
                      <a:pt x="13457" y="39526"/>
                      <a:pt x="14527" y="38799"/>
                    </a:cubicBezTo>
                    <a:cubicBezTo>
                      <a:pt x="18104" y="36395"/>
                      <a:pt x="21942" y="34394"/>
                      <a:pt x="25962" y="32859"/>
                    </a:cubicBezTo>
                    <a:cubicBezTo>
                      <a:pt x="29761" y="31404"/>
                      <a:pt x="33720" y="30375"/>
                      <a:pt x="37519" y="28939"/>
                    </a:cubicBezTo>
                    <a:cubicBezTo>
                      <a:pt x="41317" y="27506"/>
                      <a:pt x="45035" y="25606"/>
                      <a:pt x="47884" y="22697"/>
                    </a:cubicBezTo>
                    <a:cubicBezTo>
                      <a:pt x="50732" y="19807"/>
                      <a:pt x="52631" y="15787"/>
                      <a:pt x="52268" y="11725"/>
                    </a:cubicBezTo>
                    <a:cubicBezTo>
                      <a:pt x="52046" y="9099"/>
                      <a:pt x="50713" y="6513"/>
                      <a:pt x="48652" y="4837"/>
                    </a:cubicBezTo>
                    <a:cubicBezTo>
                      <a:pt x="46551" y="3119"/>
                      <a:pt x="43641" y="2836"/>
                      <a:pt x="41096" y="2170"/>
                    </a:cubicBezTo>
                    <a:cubicBezTo>
                      <a:pt x="35897" y="793"/>
                      <a:pt x="30518" y="0"/>
                      <a:pt x="251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4">
                <a:extLst>
                  <a:ext uri="{FF2B5EF4-FFF2-40B4-BE49-F238E27FC236}">
                    <a16:creationId xmlns:a16="http://schemas.microsoft.com/office/drawing/2014/main" id="{8D23C63F-6E71-AEB9-94F8-95A988296517}"/>
                  </a:ext>
                </a:extLst>
              </p:cNvPr>
              <p:cNvSpPr/>
              <p:nvPr/>
            </p:nvSpPr>
            <p:spPr>
              <a:xfrm>
                <a:off x="6053925" y="4320450"/>
                <a:ext cx="598375" cy="343775"/>
              </a:xfrm>
              <a:custGeom>
                <a:avLst/>
                <a:gdLst/>
                <a:ahLst/>
                <a:cxnLst/>
                <a:rect l="l" t="t" r="r" b="b"/>
                <a:pathLst>
                  <a:path w="23935" h="13751" extrusionOk="0">
                    <a:moveTo>
                      <a:pt x="23342" y="0"/>
                    </a:moveTo>
                    <a:cubicBezTo>
                      <a:pt x="23289" y="0"/>
                      <a:pt x="23233" y="10"/>
                      <a:pt x="23175" y="32"/>
                    </a:cubicBezTo>
                    <a:cubicBezTo>
                      <a:pt x="22265" y="334"/>
                      <a:pt x="21559" y="940"/>
                      <a:pt x="21033" y="1668"/>
                    </a:cubicBezTo>
                    <a:lnTo>
                      <a:pt x="20487" y="2093"/>
                    </a:lnTo>
                    <a:cubicBezTo>
                      <a:pt x="19740" y="2678"/>
                      <a:pt x="18972" y="3324"/>
                      <a:pt x="18083" y="3749"/>
                    </a:cubicBezTo>
                    <a:cubicBezTo>
                      <a:pt x="17316" y="4124"/>
                      <a:pt x="16525" y="4184"/>
                      <a:pt x="15728" y="4184"/>
                    </a:cubicBezTo>
                    <a:cubicBezTo>
                      <a:pt x="15357" y="4184"/>
                      <a:pt x="14985" y="4171"/>
                      <a:pt x="14613" y="4171"/>
                    </a:cubicBezTo>
                    <a:cubicBezTo>
                      <a:pt x="13974" y="4171"/>
                      <a:pt x="13337" y="4209"/>
                      <a:pt x="12709" y="4415"/>
                    </a:cubicBezTo>
                    <a:cubicBezTo>
                      <a:pt x="11982" y="4658"/>
                      <a:pt x="11376" y="5123"/>
                      <a:pt x="11032" y="5830"/>
                    </a:cubicBezTo>
                    <a:cubicBezTo>
                      <a:pt x="10689" y="6538"/>
                      <a:pt x="10648" y="7346"/>
                      <a:pt x="10244" y="8033"/>
                    </a:cubicBezTo>
                    <a:cubicBezTo>
                      <a:pt x="9524" y="9336"/>
                      <a:pt x="8135" y="10086"/>
                      <a:pt x="6706" y="10086"/>
                    </a:cubicBezTo>
                    <a:cubicBezTo>
                      <a:pt x="6451" y="10086"/>
                      <a:pt x="6194" y="10062"/>
                      <a:pt x="5940" y="10013"/>
                    </a:cubicBezTo>
                    <a:cubicBezTo>
                      <a:pt x="5755" y="9012"/>
                      <a:pt x="4398" y="8318"/>
                      <a:pt x="2959" y="8318"/>
                    </a:cubicBezTo>
                    <a:cubicBezTo>
                      <a:pt x="2829" y="8318"/>
                      <a:pt x="2698" y="8323"/>
                      <a:pt x="2567" y="8335"/>
                    </a:cubicBezTo>
                    <a:cubicBezTo>
                      <a:pt x="970" y="8477"/>
                      <a:pt x="0" y="9507"/>
                      <a:pt x="102" y="10638"/>
                    </a:cubicBezTo>
                    <a:cubicBezTo>
                      <a:pt x="195" y="11684"/>
                      <a:pt x="1393" y="12453"/>
                      <a:pt x="2849" y="12453"/>
                    </a:cubicBezTo>
                    <a:cubicBezTo>
                      <a:pt x="2969" y="12453"/>
                      <a:pt x="3091" y="12448"/>
                      <a:pt x="3213" y="12437"/>
                    </a:cubicBezTo>
                    <a:cubicBezTo>
                      <a:pt x="4466" y="12335"/>
                      <a:pt x="5476" y="11689"/>
                      <a:pt x="5819" y="10861"/>
                    </a:cubicBezTo>
                    <a:cubicBezTo>
                      <a:pt x="6131" y="10920"/>
                      <a:pt x="6446" y="10949"/>
                      <a:pt x="6759" y="10949"/>
                    </a:cubicBezTo>
                    <a:cubicBezTo>
                      <a:pt x="7967" y="10949"/>
                      <a:pt x="9152" y="10515"/>
                      <a:pt x="10083" y="9649"/>
                    </a:cubicBezTo>
                    <a:cubicBezTo>
                      <a:pt x="10668" y="9103"/>
                      <a:pt x="11112" y="8416"/>
                      <a:pt x="11376" y="7669"/>
                    </a:cubicBezTo>
                    <a:cubicBezTo>
                      <a:pt x="11678" y="6759"/>
                      <a:pt x="11739" y="5789"/>
                      <a:pt x="12729" y="5345"/>
                    </a:cubicBezTo>
                    <a:cubicBezTo>
                      <a:pt x="13242" y="5100"/>
                      <a:pt x="13809" y="5044"/>
                      <a:pt x="14383" y="5044"/>
                    </a:cubicBezTo>
                    <a:cubicBezTo>
                      <a:pt x="14804" y="5044"/>
                      <a:pt x="15228" y="5074"/>
                      <a:pt x="15638" y="5083"/>
                    </a:cubicBezTo>
                    <a:cubicBezTo>
                      <a:pt x="15751" y="5088"/>
                      <a:pt x="15864" y="5090"/>
                      <a:pt x="15976" y="5090"/>
                    </a:cubicBezTo>
                    <a:cubicBezTo>
                      <a:pt x="16808" y="5090"/>
                      <a:pt x="17621" y="4952"/>
                      <a:pt x="18386" y="4577"/>
                    </a:cubicBezTo>
                    <a:cubicBezTo>
                      <a:pt x="19032" y="4275"/>
                      <a:pt x="19619" y="3871"/>
                      <a:pt x="20185" y="3446"/>
                    </a:cubicBezTo>
                    <a:lnTo>
                      <a:pt x="20185" y="3446"/>
                    </a:lnTo>
                    <a:cubicBezTo>
                      <a:pt x="20023" y="3971"/>
                      <a:pt x="19921" y="4517"/>
                      <a:pt x="19881" y="5062"/>
                    </a:cubicBezTo>
                    <a:cubicBezTo>
                      <a:pt x="19719" y="7810"/>
                      <a:pt x="20750" y="10517"/>
                      <a:pt x="20306" y="13245"/>
                    </a:cubicBezTo>
                    <a:cubicBezTo>
                      <a:pt x="20248" y="13566"/>
                      <a:pt x="20503" y="13750"/>
                      <a:pt x="20752" y="13750"/>
                    </a:cubicBezTo>
                    <a:cubicBezTo>
                      <a:pt x="20943" y="13750"/>
                      <a:pt x="21130" y="13643"/>
                      <a:pt x="21174" y="13407"/>
                    </a:cubicBezTo>
                    <a:cubicBezTo>
                      <a:pt x="21578" y="10961"/>
                      <a:pt x="20831" y="8558"/>
                      <a:pt x="20750" y="6134"/>
                    </a:cubicBezTo>
                    <a:cubicBezTo>
                      <a:pt x="20710" y="4840"/>
                      <a:pt x="20931" y="3386"/>
                      <a:pt x="21659" y="2295"/>
                    </a:cubicBezTo>
                    <a:cubicBezTo>
                      <a:pt x="22305" y="1789"/>
                      <a:pt x="22952" y="1285"/>
                      <a:pt x="23579" y="800"/>
                    </a:cubicBezTo>
                    <a:cubicBezTo>
                      <a:pt x="23934" y="532"/>
                      <a:pt x="23727" y="0"/>
                      <a:pt x="233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4">
                <a:extLst>
                  <a:ext uri="{FF2B5EF4-FFF2-40B4-BE49-F238E27FC236}">
                    <a16:creationId xmlns:a16="http://schemas.microsoft.com/office/drawing/2014/main" id="{3EC5602B-ED81-9CB8-756F-2A3B953B6296}"/>
                  </a:ext>
                </a:extLst>
              </p:cNvPr>
              <p:cNvSpPr/>
              <p:nvPr/>
            </p:nvSpPr>
            <p:spPr>
              <a:xfrm>
                <a:off x="6585800" y="3715175"/>
                <a:ext cx="710200" cy="579650"/>
              </a:xfrm>
              <a:custGeom>
                <a:avLst/>
                <a:gdLst/>
                <a:ahLst/>
                <a:cxnLst/>
                <a:rect l="l" t="t" r="r" b="b"/>
                <a:pathLst>
                  <a:path w="28408" h="23186" extrusionOk="0">
                    <a:moveTo>
                      <a:pt x="17054" y="1"/>
                    </a:moveTo>
                    <a:cubicBezTo>
                      <a:pt x="15692" y="1"/>
                      <a:pt x="14329" y="63"/>
                      <a:pt x="12972" y="179"/>
                    </a:cubicBezTo>
                    <a:cubicBezTo>
                      <a:pt x="11194" y="341"/>
                      <a:pt x="9435" y="583"/>
                      <a:pt x="7678" y="907"/>
                    </a:cubicBezTo>
                    <a:cubicBezTo>
                      <a:pt x="6224" y="1170"/>
                      <a:pt x="4324" y="1311"/>
                      <a:pt x="3010" y="2019"/>
                    </a:cubicBezTo>
                    <a:cubicBezTo>
                      <a:pt x="1677" y="2746"/>
                      <a:pt x="828" y="4362"/>
                      <a:pt x="465" y="5756"/>
                    </a:cubicBezTo>
                    <a:cubicBezTo>
                      <a:pt x="61" y="7251"/>
                      <a:pt x="61" y="8807"/>
                      <a:pt x="41" y="10362"/>
                    </a:cubicBezTo>
                    <a:cubicBezTo>
                      <a:pt x="41" y="12121"/>
                      <a:pt x="20" y="13878"/>
                      <a:pt x="20" y="15636"/>
                    </a:cubicBezTo>
                    <a:cubicBezTo>
                      <a:pt x="1" y="17757"/>
                      <a:pt x="61" y="20100"/>
                      <a:pt x="1496" y="21657"/>
                    </a:cubicBezTo>
                    <a:cubicBezTo>
                      <a:pt x="2425" y="22694"/>
                      <a:pt x="3840" y="23186"/>
                      <a:pt x="5251" y="23186"/>
                    </a:cubicBezTo>
                    <a:cubicBezTo>
                      <a:pt x="5681" y="23186"/>
                      <a:pt x="6111" y="23140"/>
                      <a:pt x="6526" y="23050"/>
                    </a:cubicBezTo>
                    <a:cubicBezTo>
                      <a:pt x="8304" y="22686"/>
                      <a:pt x="9880" y="21595"/>
                      <a:pt x="11194" y="20323"/>
                    </a:cubicBezTo>
                    <a:cubicBezTo>
                      <a:pt x="12506" y="19071"/>
                      <a:pt x="13618" y="17595"/>
                      <a:pt x="14850" y="16242"/>
                    </a:cubicBezTo>
                    <a:cubicBezTo>
                      <a:pt x="17274" y="13554"/>
                      <a:pt x="20143" y="11272"/>
                      <a:pt x="23276" y="9433"/>
                    </a:cubicBezTo>
                    <a:cubicBezTo>
                      <a:pt x="24548" y="8686"/>
                      <a:pt x="25902" y="7999"/>
                      <a:pt x="26872" y="6887"/>
                    </a:cubicBezTo>
                    <a:cubicBezTo>
                      <a:pt x="27861" y="5796"/>
                      <a:pt x="28407" y="4139"/>
                      <a:pt x="27761" y="2806"/>
                    </a:cubicBezTo>
                    <a:cubicBezTo>
                      <a:pt x="27034" y="1311"/>
                      <a:pt x="25215" y="785"/>
                      <a:pt x="23578" y="524"/>
                    </a:cubicBezTo>
                    <a:cubicBezTo>
                      <a:pt x="21425" y="162"/>
                      <a:pt x="19240" y="1"/>
                      <a:pt x="170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4">
                <a:extLst>
                  <a:ext uri="{FF2B5EF4-FFF2-40B4-BE49-F238E27FC236}">
                    <a16:creationId xmlns:a16="http://schemas.microsoft.com/office/drawing/2014/main" id="{42D335AE-EA8E-E99B-A9BE-53FF62CE939D}"/>
                  </a:ext>
                </a:extLst>
              </p:cNvPr>
              <p:cNvSpPr/>
              <p:nvPr/>
            </p:nvSpPr>
            <p:spPr>
              <a:xfrm>
                <a:off x="6550425" y="3748425"/>
                <a:ext cx="178850" cy="629450"/>
              </a:xfrm>
              <a:custGeom>
                <a:avLst/>
                <a:gdLst/>
                <a:ahLst/>
                <a:cxnLst/>
                <a:rect l="l" t="t" r="r" b="b"/>
                <a:pathLst>
                  <a:path w="7154" h="25178" extrusionOk="0">
                    <a:moveTo>
                      <a:pt x="1605" y="1"/>
                    </a:moveTo>
                    <a:cubicBezTo>
                      <a:pt x="228" y="1"/>
                      <a:pt x="1" y="1268"/>
                      <a:pt x="284" y="2588"/>
                    </a:cubicBezTo>
                    <a:cubicBezTo>
                      <a:pt x="1071" y="6244"/>
                      <a:pt x="1860" y="9881"/>
                      <a:pt x="2647" y="13517"/>
                    </a:cubicBezTo>
                    <a:cubicBezTo>
                      <a:pt x="2992" y="15134"/>
                      <a:pt x="3334" y="16750"/>
                      <a:pt x="3334" y="18387"/>
                    </a:cubicBezTo>
                    <a:cubicBezTo>
                      <a:pt x="3334" y="19821"/>
                      <a:pt x="3072" y="21235"/>
                      <a:pt x="2567" y="22569"/>
                    </a:cubicBezTo>
                    <a:cubicBezTo>
                      <a:pt x="2345" y="23134"/>
                      <a:pt x="2082" y="23741"/>
                      <a:pt x="2264" y="24306"/>
                    </a:cubicBezTo>
                    <a:cubicBezTo>
                      <a:pt x="2426" y="24751"/>
                      <a:pt x="2849" y="25074"/>
                      <a:pt x="3315" y="25155"/>
                    </a:cubicBezTo>
                    <a:cubicBezTo>
                      <a:pt x="3404" y="25170"/>
                      <a:pt x="3495" y="25178"/>
                      <a:pt x="3586" y="25178"/>
                    </a:cubicBezTo>
                    <a:cubicBezTo>
                      <a:pt x="3969" y="25178"/>
                      <a:pt x="4358" y="25048"/>
                      <a:pt x="4668" y="24853"/>
                    </a:cubicBezTo>
                    <a:cubicBezTo>
                      <a:pt x="5435" y="24368"/>
                      <a:pt x="5861" y="23519"/>
                      <a:pt x="6184" y="22690"/>
                    </a:cubicBezTo>
                    <a:cubicBezTo>
                      <a:pt x="7113" y="20125"/>
                      <a:pt x="7154" y="17337"/>
                      <a:pt x="7073" y="14608"/>
                    </a:cubicBezTo>
                    <a:cubicBezTo>
                      <a:pt x="6992" y="11397"/>
                      <a:pt x="6769" y="8183"/>
                      <a:pt x="6548" y="4951"/>
                    </a:cubicBezTo>
                    <a:cubicBezTo>
                      <a:pt x="6467" y="3819"/>
                      <a:pt x="6365" y="2628"/>
                      <a:pt x="5739" y="1678"/>
                    </a:cubicBezTo>
                    <a:cubicBezTo>
                      <a:pt x="4870" y="365"/>
                      <a:pt x="3355" y="204"/>
                      <a:pt x="1920" y="21"/>
                    </a:cubicBezTo>
                    <a:cubicBezTo>
                      <a:pt x="1809" y="8"/>
                      <a:pt x="1704" y="1"/>
                      <a:pt x="16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4">
                <a:extLst>
                  <a:ext uri="{FF2B5EF4-FFF2-40B4-BE49-F238E27FC236}">
                    <a16:creationId xmlns:a16="http://schemas.microsoft.com/office/drawing/2014/main" id="{CDEE4AA7-BA83-C137-A192-DA57E6D5ED41}"/>
                  </a:ext>
                </a:extLst>
              </p:cNvPr>
              <p:cNvSpPr/>
              <p:nvPr/>
            </p:nvSpPr>
            <p:spPr>
              <a:xfrm>
                <a:off x="5869050" y="4323050"/>
                <a:ext cx="705675" cy="293200"/>
              </a:xfrm>
              <a:custGeom>
                <a:avLst/>
                <a:gdLst/>
                <a:ahLst/>
                <a:cxnLst/>
                <a:rect l="l" t="t" r="r" b="b"/>
                <a:pathLst>
                  <a:path w="28227" h="11728" extrusionOk="0">
                    <a:moveTo>
                      <a:pt x="28072" y="1"/>
                    </a:moveTo>
                    <a:cubicBezTo>
                      <a:pt x="28056" y="1"/>
                      <a:pt x="28039" y="3"/>
                      <a:pt x="28024" y="9"/>
                    </a:cubicBezTo>
                    <a:cubicBezTo>
                      <a:pt x="23760" y="2191"/>
                      <a:pt x="19336" y="3584"/>
                      <a:pt x="15073" y="4939"/>
                    </a:cubicBezTo>
                    <a:cubicBezTo>
                      <a:pt x="9558" y="6695"/>
                      <a:pt x="4324" y="8352"/>
                      <a:pt x="62" y="11485"/>
                    </a:cubicBezTo>
                    <a:cubicBezTo>
                      <a:pt x="1" y="11525"/>
                      <a:pt x="1" y="11606"/>
                      <a:pt x="41" y="11666"/>
                    </a:cubicBezTo>
                    <a:cubicBezTo>
                      <a:pt x="67" y="11705"/>
                      <a:pt x="110" y="11727"/>
                      <a:pt x="153" y="11727"/>
                    </a:cubicBezTo>
                    <a:cubicBezTo>
                      <a:pt x="177" y="11727"/>
                      <a:pt x="202" y="11720"/>
                      <a:pt x="224" y="11706"/>
                    </a:cubicBezTo>
                    <a:cubicBezTo>
                      <a:pt x="4445" y="8575"/>
                      <a:pt x="9639" y="6919"/>
                      <a:pt x="15153" y="5181"/>
                    </a:cubicBezTo>
                    <a:cubicBezTo>
                      <a:pt x="19437" y="3827"/>
                      <a:pt x="23862" y="2433"/>
                      <a:pt x="28145" y="251"/>
                    </a:cubicBezTo>
                    <a:lnTo>
                      <a:pt x="28145" y="230"/>
                    </a:lnTo>
                    <a:cubicBezTo>
                      <a:pt x="28205" y="211"/>
                      <a:pt x="28226" y="130"/>
                      <a:pt x="28186" y="69"/>
                    </a:cubicBezTo>
                    <a:cubicBezTo>
                      <a:pt x="28170" y="24"/>
                      <a:pt x="28121" y="1"/>
                      <a:pt x="28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4">
                <a:extLst>
                  <a:ext uri="{FF2B5EF4-FFF2-40B4-BE49-F238E27FC236}">
                    <a16:creationId xmlns:a16="http://schemas.microsoft.com/office/drawing/2014/main" id="{014F9C0B-6A9A-51FE-BF62-AC3FEF5BD5EF}"/>
                  </a:ext>
                </a:extLst>
              </p:cNvPr>
              <p:cNvSpPr/>
              <p:nvPr/>
            </p:nvSpPr>
            <p:spPr>
              <a:xfrm>
                <a:off x="6808050" y="3840675"/>
                <a:ext cx="440475" cy="367800"/>
              </a:xfrm>
              <a:custGeom>
                <a:avLst/>
                <a:gdLst/>
                <a:ahLst/>
                <a:cxnLst/>
                <a:rect l="l" t="t" r="r" b="b"/>
                <a:pathLst>
                  <a:path w="17619" h="14712" extrusionOk="0">
                    <a:moveTo>
                      <a:pt x="17485" y="1"/>
                    </a:moveTo>
                    <a:cubicBezTo>
                      <a:pt x="17455" y="1"/>
                      <a:pt x="17423" y="11"/>
                      <a:pt x="17395" y="29"/>
                    </a:cubicBezTo>
                    <a:cubicBezTo>
                      <a:pt x="15052" y="1988"/>
                      <a:pt x="12729" y="3402"/>
                      <a:pt x="10485" y="4776"/>
                    </a:cubicBezTo>
                    <a:cubicBezTo>
                      <a:pt x="6445" y="7241"/>
                      <a:pt x="2646" y="9544"/>
                      <a:pt x="20" y="14515"/>
                    </a:cubicBezTo>
                    <a:cubicBezTo>
                      <a:pt x="0" y="14576"/>
                      <a:pt x="20" y="14657"/>
                      <a:pt x="81" y="14697"/>
                    </a:cubicBezTo>
                    <a:cubicBezTo>
                      <a:pt x="101" y="14707"/>
                      <a:pt x="122" y="14712"/>
                      <a:pt x="142" y="14712"/>
                    </a:cubicBezTo>
                    <a:cubicBezTo>
                      <a:pt x="162" y="14712"/>
                      <a:pt x="182" y="14707"/>
                      <a:pt x="202" y="14697"/>
                    </a:cubicBezTo>
                    <a:lnTo>
                      <a:pt x="262" y="14636"/>
                    </a:lnTo>
                    <a:cubicBezTo>
                      <a:pt x="2829" y="9727"/>
                      <a:pt x="6445" y="7545"/>
                      <a:pt x="10607" y="4999"/>
                    </a:cubicBezTo>
                    <a:cubicBezTo>
                      <a:pt x="12870" y="3626"/>
                      <a:pt x="15213" y="2211"/>
                      <a:pt x="17557" y="231"/>
                    </a:cubicBezTo>
                    <a:cubicBezTo>
                      <a:pt x="17618" y="170"/>
                      <a:pt x="17618" y="89"/>
                      <a:pt x="17578" y="49"/>
                    </a:cubicBezTo>
                    <a:cubicBezTo>
                      <a:pt x="17556" y="16"/>
                      <a:pt x="17521" y="1"/>
                      <a:pt x="17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4">
                <a:extLst>
                  <a:ext uri="{FF2B5EF4-FFF2-40B4-BE49-F238E27FC236}">
                    <a16:creationId xmlns:a16="http://schemas.microsoft.com/office/drawing/2014/main" id="{2B729D8B-1930-EB45-BA42-EA108A8E0C74}"/>
                  </a:ext>
                </a:extLst>
              </p:cNvPr>
              <p:cNvSpPr/>
              <p:nvPr/>
            </p:nvSpPr>
            <p:spPr>
              <a:xfrm>
                <a:off x="6679750" y="3937850"/>
                <a:ext cx="39900" cy="363925"/>
              </a:xfrm>
              <a:custGeom>
                <a:avLst/>
                <a:gdLst/>
                <a:ahLst/>
                <a:cxnLst/>
                <a:rect l="l" t="t" r="r" b="b"/>
                <a:pathLst>
                  <a:path w="1596" h="14557" extrusionOk="0">
                    <a:moveTo>
                      <a:pt x="384" y="0"/>
                    </a:moveTo>
                    <a:cubicBezTo>
                      <a:pt x="303" y="0"/>
                      <a:pt x="262" y="62"/>
                      <a:pt x="262" y="143"/>
                    </a:cubicBezTo>
                    <a:lnTo>
                      <a:pt x="405" y="1597"/>
                    </a:lnTo>
                    <a:cubicBezTo>
                      <a:pt x="949" y="7133"/>
                      <a:pt x="1334" y="11153"/>
                      <a:pt x="20" y="14386"/>
                    </a:cubicBezTo>
                    <a:cubicBezTo>
                      <a:pt x="1" y="14447"/>
                      <a:pt x="41" y="14528"/>
                      <a:pt x="101" y="14547"/>
                    </a:cubicBezTo>
                    <a:cubicBezTo>
                      <a:pt x="114" y="14554"/>
                      <a:pt x="128" y="14557"/>
                      <a:pt x="141" y="14557"/>
                    </a:cubicBezTo>
                    <a:cubicBezTo>
                      <a:pt x="166" y="14557"/>
                      <a:pt x="189" y="14547"/>
                      <a:pt x="203" y="14547"/>
                    </a:cubicBezTo>
                    <a:cubicBezTo>
                      <a:pt x="222" y="14528"/>
                      <a:pt x="262" y="14507"/>
                      <a:pt x="262" y="14466"/>
                    </a:cubicBezTo>
                    <a:cubicBezTo>
                      <a:pt x="1596" y="11193"/>
                      <a:pt x="1192" y="7153"/>
                      <a:pt x="667" y="1557"/>
                    </a:cubicBezTo>
                    <a:lnTo>
                      <a:pt x="526" y="122"/>
                    </a:lnTo>
                    <a:cubicBezTo>
                      <a:pt x="505" y="41"/>
                      <a:pt x="445" y="0"/>
                      <a:pt x="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43" name="Google Shape;643;p44">
            <a:extLst>
              <a:ext uri="{FF2B5EF4-FFF2-40B4-BE49-F238E27FC236}">
                <a16:creationId xmlns:a16="http://schemas.microsoft.com/office/drawing/2014/main" id="{0DAD5DA5-F703-48C1-5B03-FE1B7E55C0B5}"/>
              </a:ext>
            </a:extLst>
          </p:cNvPr>
          <p:cNvSpPr/>
          <p:nvPr/>
        </p:nvSpPr>
        <p:spPr>
          <a:xfrm>
            <a:off x="4421375" y="227800"/>
            <a:ext cx="443700" cy="443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4">
            <a:extLst>
              <a:ext uri="{FF2B5EF4-FFF2-40B4-BE49-F238E27FC236}">
                <a16:creationId xmlns:a16="http://schemas.microsoft.com/office/drawing/2014/main" id="{B2CD5479-EB23-BFF0-E5CC-09016961E9E6}"/>
              </a:ext>
            </a:extLst>
          </p:cNvPr>
          <p:cNvSpPr/>
          <p:nvPr/>
        </p:nvSpPr>
        <p:spPr>
          <a:xfrm>
            <a:off x="7903850" y="4554625"/>
            <a:ext cx="443700" cy="443700"/>
          </a:xfrm>
          <a:prstGeom prst="mathPlus">
            <a:avLst>
              <a:gd name="adj1" fmla="val 1483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4">
            <a:extLst>
              <a:ext uri="{FF2B5EF4-FFF2-40B4-BE49-F238E27FC236}">
                <a16:creationId xmlns:a16="http://schemas.microsoft.com/office/drawing/2014/main" id="{0300A917-7C5D-A880-06C0-395B010B8934}"/>
              </a:ext>
            </a:extLst>
          </p:cNvPr>
          <p:cNvSpPr/>
          <p:nvPr/>
        </p:nvSpPr>
        <p:spPr>
          <a:xfrm>
            <a:off x="7771575" y="233300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4">
            <a:extLst>
              <a:ext uri="{FF2B5EF4-FFF2-40B4-BE49-F238E27FC236}">
                <a16:creationId xmlns:a16="http://schemas.microsoft.com/office/drawing/2014/main" id="{35291DFA-29CE-D09C-A3B9-C74943D87213}"/>
              </a:ext>
            </a:extLst>
          </p:cNvPr>
          <p:cNvSpPr/>
          <p:nvPr/>
        </p:nvSpPr>
        <p:spPr>
          <a:xfrm>
            <a:off x="6702500" y="4554625"/>
            <a:ext cx="320700" cy="320700"/>
          </a:xfrm>
          <a:prstGeom prst="mathPlus">
            <a:avLst>
              <a:gd name="adj1" fmla="val 1483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4">
            <a:extLst>
              <a:ext uri="{FF2B5EF4-FFF2-40B4-BE49-F238E27FC236}">
                <a16:creationId xmlns:a16="http://schemas.microsoft.com/office/drawing/2014/main" id="{40B4CB15-2B16-87EF-6183-3CCB21F6879A}"/>
              </a:ext>
            </a:extLst>
          </p:cNvPr>
          <p:cNvSpPr/>
          <p:nvPr/>
        </p:nvSpPr>
        <p:spPr>
          <a:xfrm>
            <a:off x="4544375" y="356955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612;p44">
            <a:extLst>
              <a:ext uri="{FF2B5EF4-FFF2-40B4-BE49-F238E27FC236}">
                <a16:creationId xmlns:a16="http://schemas.microsoft.com/office/drawing/2014/main" id="{DDB19C9C-CA96-0843-1E39-78BC92252794}"/>
              </a:ext>
            </a:extLst>
          </p:cNvPr>
          <p:cNvSpPr/>
          <p:nvPr/>
        </p:nvSpPr>
        <p:spPr>
          <a:xfrm>
            <a:off x="1383005" y="3161856"/>
            <a:ext cx="587164" cy="661759"/>
          </a:xfrm>
          <a:custGeom>
            <a:avLst/>
            <a:gdLst/>
            <a:ahLst/>
            <a:cxnLst/>
            <a:rect l="l" t="t" r="r" b="b"/>
            <a:pathLst>
              <a:path w="33499" h="37903" extrusionOk="0">
                <a:moveTo>
                  <a:pt x="14385" y="0"/>
                </a:moveTo>
                <a:cubicBezTo>
                  <a:pt x="14001" y="7173"/>
                  <a:pt x="14103" y="13900"/>
                  <a:pt x="14728" y="20185"/>
                </a:cubicBezTo>
                <a:cubicBezTo>
                  <a:pt x="10041" y="22690"/>
                  <a:pt x="5111" y="24366"/>
                  <a:pt x="0" y="25417"/>
                </a:cubicBezTo>
                <a:lnTo>
                  <a:pt x="868" y="29861"/>
                </a:lnTo>
                <a:cubicBezTo>
                  <a:pt x="7131" y="29821"/>
                  <a:pt x="12910" y="28932"/>
                  <a:pt x="17780" y="26529"/>
                </a:cubicBezTo>
                <a:cubicBezTo>
                  <a:pt x="19598" y="30287"/>
                  <a:pt x="23275" y="34085"/>
                  <a:pt x="27416" y="37903"/>
                </a:cubicBezTo>
                <a:lnTo>
                  <a:pt x="33498" y="32326"/>
                </a:lnTo>
                <a:cubicBezTo>
                  <a:pt x="28488" y="29296"/>
                  <a:pt x="24668" y="26386"/>
                  <a:pt x="21355" y="21214"/>
                </a:cubicBezTo>
                <a:cubicBezTo>
                  <a:pt x="23214" y="14830"/>
                  <a:pt x="24830" y="8364"/>
                  <a:pt x="25436" y="1697"/>
                </a:cubicBezTo>
                <a:lnTo>
                  <a:pt x="143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615;p44">
            <a:extLst>
              <a:ext uri="{FF2B5EF4-FFF2-40B4-BE49-F238E27FC236}">
                <a16:creationId xmlns:a16="http://schemas.microsoft.com/office/drawing/2014/main" id="{13C7A5F7-A6B1-F8AC-0DF8-78EED278195E}"/>
              </a:ext>
            </a:extLst>
          </p:cNvPr>
          <p:cNvSpPr/>
          <p:nvPr/>
        </p:nvSpPr>
        <p:spPr>
          <a:xfrm>
            <a:off x="795859" y="3298544"/>
            <a:ext cx="823719" cy="1038739"/>
          </a:xfrm>
          <a:custGeom>
            <a:avLst/>
            <a:gdLst/>
            <a:ahLst/>
            <a:cxnLst/>
            <a:rect l="l" t="t" r="r" b="b"/>
            <a:pathLst>
              <a:path w="46995" h="59495" extrusionOk="0">
                <a:moveTo>
                  <a:pt x="28844" y="1"/>
                </a:moveTo>
                <a:cubicBezTo>
                  <a:pt x="24312" y="1"/>
                  <a:pt x="19759" y="2206"/>
                  <a:pt x="16465" y="5405"/>
                </a:cubicBezTo>
                <a:cubicBezTo>
                  <a:pt x="11859" y="9891"/>
                  <a:pt x="9273" y="16033"/>
                  <a:pt x="7091" y="22032"/>
                </a:cubicBezTo>
                <a:cubicBezTo>
                  <a:pt x="4383" y="29468"/>
                  <a:pt x="2384" y="37126"/>
                  <a:pt x="1030" y="44924"/>
                </a:cubicBezTo>
                <a:cubicBezTo>
                  <a:pt x="445" y="48298"/>
                  <a:pt x="0" y="51834"/>
                  <a:pt x="1414" y="55086"/>
                </a:cubicBezTo>
                <a:cubicBezTo>
                  <a:pt x="2101" y="56643"/>
                  <a:pt x="3233" y="58016"/>
                  <a:pt x="4747" y="58804"/>
                </a:cubicBezTo>
                <a:cubicBezTo>
                  <a:pt x="5712" y="59297"/>
                  <a:pt x="6663" y="59494"/>
                  <a:pt x="7604" y="59494"/>
                </a:cubicBezTo>
                <a:cubicBezTo>
                  <a:pt x="10130" y="59494"/>
                  <a:pt x="12577" y="58070"/>
                  <a:pt x="14991" y="57128"/>
                </a:cubicBezTo>
                <a:cubicBezTo>
                  <a:pt x="19194" y="55511"/>
                  <a:pt x="23820" y="55309"/>
                  <a:pt x="28143" y="53995"/>
                </a:cubicBezTo>
                <a:cubicBezTo>
                  <a:pt x="35397" y="51773"/>
                  <a:pt x="41599" y="46177"/>
                  <a:pt x="44287" y="39085"/>
                </a:cubicBezTo>
                <a:cubicBezTo>
                  <a:pt x="46994" y="31994"/>
                  <a:pt x="46044" y="23568"/>
                  <a:pt x="41599" y="17407"/>
                </a:cubicBezTo>
                <a:cubicBezTo>
                  <a:pt x="39802" y="14901"/>
                  <a:pt x="37418" y="12679"/>
                  <a:pt x="36569" y="9708"/>
                </a:cubicBezTo>
                <a:cubicBezTo>
                  <a:pt x="36044" y="7890"/>
                  <a:pt x="35276" y="5203"/>
                  <a:pt x="34226" y="3062"/>
                </a:cubicBezTo>
                <a:cubicBezTo>
                  <a:pt x="33377" y="1344"/>
                  <a:pt x="31680" y="152"/>
                  <a:pt x="29760" y="31"/>
                </a:cubicBezTo>
                <a:cubicBezTo>
                  <a:pt x="29455" y="11"/>
                  <a:pt x="29149" y="1"/>
                  <a:pt x="288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19;p44">
            <a:extLst>
              <a:ext uri="{FF2B5EF4-FFF2-40B4-BE49-F238E27FC236}">
                <a16:creationId xmlns:a16="http://schemas.microsoft.com/office/drawing/2014/main" id="{A4023F58-BA12-A002-169C-70B1B9DE1297}"/>
              </a:ext>
            </a:extLst>
          </p:cNvPr>
          <p:cNvSpPr/>
          <p:nvPr/>
        </p:nvSpPr>
        <p:spPr>
          <a:xfrm>
            <a:off x="1609640" y="3391672"/>
            <a:ext cx="739077" cy="1134538"/>
          </a:xfrm>
          <a:custGeom>
            <a:avLst/>
            <a:gdLst/>
            <a:ahLst/>
            <a:cxnLst/>
            <a:rect l="l" t="t" r="r" b="b"/>
            <a:pathLst>
              <a:path w="42166" h="64982" extrusionOk="0">
                <a:moveTo>
                  <a:pt x="25238" y="0"/>
                </a:moveTo>
                <a:cubicBezTo>
                  <a:pt x="23740" y="0"/>
                  <a:pt x="22291" y="625"/>
                  <a:pt x="21234" y="1728"/>
                </a:cubicBezTo>
                <a:cubicBezTo>
                  <a:pt x="19558" y="3506"/>
                  <a:pt x="17982" y="5869"/>
                  <a:pt x="16932" y="7485"/>
                </a:cubicBezTo>
                <a:cubicBezTo>
                  <a:pt x="15194" y="10112"/>
                  <a:pt x="12204" y="11547"/>
                  <a:pt x="9678" y="13425"/>
                </a:cubicBezTo>
                <a:cubicBezTo>
                  <a:pt x="3495" y="18053"/>
                  <a:pt x="1" y="25952"/>
                  <a:pt x="445" y="33670"/>
                </a:cubicBezTo>
                <a:cubicBezTo>
                  <a:pt x="909" y="41388"/>
                  <a:pt x="5233" y="48723"/>
                  <a:pt x="11617" y="53087"/>
                </a:cubicBezTo>
                <a:cubicBezTo>
                  <a:pt x="15396" y="55673"/>
                  <a:pt x="19820" y="57289"/>
                  <a:pt x="23416" y="60137"/>
                </a:cubicBezTo>
                <a:cubicBezTo>
                  <a:pt x="25997" y="62186"/>
                  <a:pt x="28361" y="64981"/>
                  <a:pt x="31769" y="64981"/>
                </a:cubicBezTo>
                <a:cubicBezTo>
                  <a:pt x="32125" y="64981"/>
                  <a:pt x="32492" y="64951"/>
                  <a:pt x="32872" y="64886"/>
                </a:cubicBezTo>
                <a:cubicBezTo>
                  <a:pt x="34590" y="64582"/>
                  <a:pt x="36104" y="63612"/>
                  <a:pt x="37257" y="62300"/>
                </a:cubicBezTo>
                <a:cubicBezTo>
                  <a:pt x="39620" y="59571"/>
                  <a:pt x="40247" y="56015"/>
                  <a:pt x="40711" y="52540"/>
                </a:cubicBezTo>
                <a:cubicBezTo>
                  <a:pt x="41782" y="44560"/>
                  <a:pt x="42166" y="36498"/>
                  <a:pt x="41823" y="28438"/>
                </a:cubicBezTo>
                <a:cubicBezTo>
                  <a:pt x="41540" y="21951"/>
                  <a:pt x="40893" y="15184"/>
                  <a:pt x="37782" y="9446"/>
                </a:cubicBezTo>
                <a:cubicBezTo>
                  <a:pt x="35398" y="5042"/>
                  <a:pt x="31296" y="1303"/>
                  <a:pt x="26508" y="152"/>
                </a:cubicBezTo>
                <a:cubicBezTo>
                  <a:pt x="26086" y="50"/>
                  <a:pt x="25660" y="0"/>
                  <a:pt x="25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5444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9">
          <a:extLst>
            <a:ext uri="{FF2B5EF4-FFF2-40B4-BE49-F238E27FC236}">
              <a16:creationId xmlns:a16="http://schemas.microsoft.com/office/drawing/2014/main" id="{B1FEA26D-5E4D-0460-E85D-5CC10A28DFC0}"/>
            </a:ext>
          </a:extLst>
        </p:cNvPr>
        <p:cNvGrpSpPr/>
        <p:nvPr/>
      </p:nvGrpSpPr>
      <p:grpSpPr>
        <a:xfrm>
          <a:off x="0" y="0"/>
          <a:ext cx="0" cy="0"/>
          <a:chOff x="0" y="0"/>
          <a:chExt cx="0" cy="0"/>
        </a:xfrm>
      </p:grpSpPr>
      <p:sp>
        <p:nvSpPr>
          <p:cNvPr id="643" name="Google Shape;643;p44">
            <a:extLst>
              <a:ext uri="{FF2B5EF4-FFF2-40B4-BE49-F238E27FC236}">
                <a16:creationId xmlns:a16="http://schemas.microsoft.com/office/drawing/2014/main" id="{38413B93-639A-F170-9C4E-07A748F2A863}"/>
              </a:ext>
            </a:extLst>
          </p:cNvPr>
          <p:cNvSpPr/>
          <p:nvPr/>
        </p:nvSpPr>
        <p:spPr>
          <a:xfrm>
            <a:off x="7648575" y="4228252"/>
            <a:ext cx="443700" cy="443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4">
            <a:extLst>
              <a:ext uri="{FF2B5EF4-FFF2-40B4-BE49-F238E27FC236}">
                <a16:creationId xmlns:a16="http://schemas.microsoft.com/office/drawing/2014/main" id="{B509AB83-80CF-339A-E0F8-9704D0C9E07E}"/>
              </a:ext>
            </a:extLst>
          </p:cNvPr>
          <p:cNvSpPr/>
          <p:nvPr/>
        </p:nvSpPr>
        <p:spPr>
          <a:xfrm>
            <a:off x="7903850" y="4554625"/>
            <a:ext cx="443700" cy="443700"/>
          </a:xfrm>
          <a:prstGeom prst="mathPlus">
            <a:avLst>
              <a:gd name="adj1" fmla="val 1483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4">
            <a:extLst>
              <a:ext uri="{FF2B5EF4-FFF2-40B4-BE49-F238E27FC236}">
                <a16:creationId xmlns:a16="http://schemas.microsoft.com/office/drawing/2014/main" id="{2444D684-0B64-5E11-7A07-5A07679B371D}"/>
              </a:ext>
            </a:extLst>
          </p:cNvPr>
          <p:cNvSpPr/>
          <p:nvPr/>
        </p:nvSpPr>
        <p:spPr>
          <a:xfrm>
            <a:off x="7771575" y="233300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4">
            <a:extLst>
              <a:ext uri="{FF2B5EF4-FFF2-40B4-BE49-F238E27FC236}">
                <a16:creationId xmlns:a16="http://schemas.microsoft.com/office/drawing/2014/main" id="{57FAD42A-D068-EECD-3B7C-797C8323B88D}"/>
              </a:ext>
            </a:extLst>
          </p:cNvPr>
          <p:cNvSpPr/>
          <p:nvPr/>
        </p:nvSpPr>
        <p:spPr>
          <a:xfrm>
            <a:off x="6702500" y="4554625"/>
            <a:ext cx="320700" cy="320700"/>
          </a:xfrm>
          <a:prstGeom prst="mathPlus">
            <a:avLst>
              <a:gd name="adj1" fmla="val 1483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4">
            <a:extLst>
              <a:ext uri="{FF2B5EF4-FFF2-40B4-BE49-F238E27FC236}">
                <a16:creationId xmlns:a16="http://schemas.microsoft.com/office/drawing/2014/main" id="{C422B72D-C917-9716-411C-14BE4AED9181}"/>
              </a:ext>
            </a:extLst>
          </p:cNvPr>
          <p:cNvSpPr/>
          <p:nvPr/>
        </p:nvSpPr>
        <p:spPr>
          <a:xfrm>
            <a:off x="4544375" y="356955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3CAB5893-F702-E39E-C631-9A883719EF42}"/>
              </a:ext>
            </a:extLst>
          </p:cNvPr>
          <p:cNvSpPr txBox="1"/>
          <p:nvPr/>
        </p:nvSpPr>
        <p:spPr>
          <a:xfrm>
            <a:off x="1282164" y="1986974"/>
            <a:ext cx="6845121" cy="1169551"/>
          </a:xfrm>
          <a:prstGeom prst="rect">
            <a:avLst/>
          </a:prstGeom>
          <a:noFill/>
        </p:spPr>
        <p:txBody>
          <a:bodyPr wrap="square" rtlCol="0">
            <a:spAutoFit/>
          </a:bodyPr>
          <a:lstStyle/>
          <a:p>
            <a:pPr algn="just"/>
            <a:r>
              <a:rPr lang="en-US" dirty="0"/>
              <a:t>Organ donation gap widens as outdated system struggles with paperwork, low awareness, and subpar matching. Thousands die waiting, while potential donors remain undiscovered. Fragmented communication creates distrust, and data lacks security. This project proposes a revolutionary DBMS to bridge the gap, save lives, and offer hope.</a:t>
            </a:r>
            <a:endParaRPr lang="en-IN" dirty="0"/>
          </a:p>
        </p:txBody>
      </p:sp>
      <p:sp>
        <p:nvSpPr>
          <p:cNvPr id="3" name="TextBox 2">
            <a:extLst>
              <a:ext uri="{FF2B5EF4-FFF2-40B4-BE49-F238E27FC236}">
                <a16:creationId xmlns:a16="http://schemas.microsoft.com/office/drawing/2014/main" id="{F8546C5B-56DF-F9E8-47EC-EAF1193BDDAE}"/>
              </a:ext>
            </a:extLst>
          </p:cNvPr>
          <p:cNvSpPr txBox="1"/>
          <p:nvPr/>
        </p:nvSpPr>
        <p:spPr>
          <a:xfrm>
            <a:off x="3528811" y="915248"/>
            <a:ext cx="5422006" cy="338554"/>
          </a:xfrm>
          <a:prstGeom prst="rect">
            <a:avLst/>
          </a:prstGeom>
          <a:noFill/>
        </p:spPr>
        <p:txBody>
          <a:bodyPr wrap="square" rtlCol="0">
            <a:spAutoFit/>
          </a:bodyPr>
          <a:lstStyle/>
          <a:p>
            <a:r>
              <a:rPr lang="en" sz="1600" b="1" dirty="0"/>
              <a:t>PROBLEM STATEMENT</a:t>
            </a:r>
            <a:endParaRPr lang="en-IN" sz="1600" b="1" dirty="0"/>
          </a:p>
        </p:txBody>
      </p:sp>
      <p:sp>
        <p:nvSpPr>
          <p:cNvPr id="4" name="Google Shape;580;p44">
            <a:extLst>
              <a:ext uri="{FF2B5EF4-FFF2-40B4-BE49-F238E27FC236}">
                <a16:creationId xmlns:a16="http://schemas.microsoft.com/office/drawing/2014/main" id="{CE31135C-D000-CBE3-7CEE-210ECA46F871}"/>
              </a:ext>
            </a:extLst>
          </p:cNvPr>
          <p:cNvSpPr/>
          <p:nvPr/>
        </p:nvSpPr>
        <p:spPr>
          <a:xfrm rot="12425196">
            <a:off x="-960259" y="-1596002"/>
            <a:ext cx="3816717" cy="3022451"/>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43;p44">
            <a:extLst>
              <a:ext uri="{FF2B5EF4-FFF2-40B4-BE49-F238E27FC236}">
                <a16:creationId xmlns:a16="http://schemas.microsoft.com/office/drawing/2014/main" id="{7C325B49-D5BB-E43A-6B8F-CD3440BCE39A}"/>
              </a:ext>
            </a:extLst>
          </p:cNvPr>
          <p:cNvSpPr/>
          <p:nvPr/>
        </p:nvSpPr>
        <p:spPr>
          <a:xfrm>
            <a:off x="336625" y="239093"/>
            <a:ext cx="443700" cy="443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80;p44">
            <a:extLst>
              <a:ext uri="{FF2B5EF4-FFF2-40B4-BE49-F238E27FC236}">
                <a16:creationId xmlns:a16="http://schemas.microsoft.com/office/drawing/2014/main" id="{45666820-0BD9-353F-FC36-91B833FB4EF9}"/>
              </a:ext>
            </a:extLst>
          </p:cNvPr>
          <p:cNvSpPr/>
          <p:nvPr/>
        </p:nvSpPr>
        <p:spPr>
          <a:xfrm rot="12425196">
            <a:off x="6715732" y="3364100"/>
            <a:ext cx="3816717" cy="3022451"/>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43;p44">
            <a:extLst>
              <a:ext uri="{FF2B5EF4-FFF2-40B4-BE49-F238E27FC236}">
                <a16:creationId xmlns:a16="http://schemas.microsoft.com/office/drawing/2014/main" id="{C43A36BE-EFC5-9FCF-C743-D0FC952D282F}"/>
              </a:ext>
            </a:extLst>
          </p:cNvPr>
          <p:cNvSpPr/>
          <p:nvPr/>
        </p:nvSpPr>
        <p:spPr>
          <a:xfrm>
            <a:off x="7710075" y="4060804"/>
            <a:ext cx="443700" cy="443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9650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9">
          <a:extLst>
            <a:ext uri="{FF2B5EF4-FFF2-40B4-BE49-F238E27FC236}">
              <a16:creationId xmlns:a16="http://schemas.microsoft.com/office/drawing/2014/main" id="{A8FCF587-9261-6968-41AC-0F3EC3233FB0}"/>
            </a:ext>
          </a:extLst>
        </p:cNvPr>
        <p:cNvGrpSpPr/>
        <p:nvPr/>
      </p:nvGrpSpPr>
      <p:grpSpPr>
        <a:xfrm>
          <a:off x="0" y="0"/>
          <a:ext cx="0" cy="0"/>
          <a:chOff x="0" y="0"/>
          <a:chExt cx="0" cy="0"/>
        </a:xfrm>
      </p:grpSpPr>
      <p:sp>
        <p:nvSpPr>
          <p:cNvPr id="580" name="Google Shape;580;p44">
            <a:extLst>
              <a:ext uri="{FF2B5EF4-FFF2-40B4-BE49-F238E27FC236}">
                <a16:creationId xmlns:a16="http://schemas.microsoft.com/office/drawing/2014/main" id="{90F3E135-0536-183F-2A67-5E4E2BE156A5}"/>
              </a:ext>
            </a:extLst>
          </p:cNvPr>
          <p:cNvSpPr/>
          <p:nvPr/>
        </p:nvSpPr>
        <p:spPr>
          <a:xfrm rot="-9174804">
            <a:off x="2723099" y="-1164559"/>
            <a:ext cx="3816717" cy="3022451"/>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4">
            <a:extLst>
              <a:ext uri="{FF2B5EF4-FFF2-40B4-BE49-F238E27FC236}">
                <a16:creationId xmlns:a16="http://schemas.microsoft.com/office/drawing/2014/main" id="{38230954-F7D0-8797-787E-C3FC73A9D3E5}"/>
              </a:ext>
            </a:extLst>
          </p:cNvPr>
          <p:cNvSpPr/>
          <p:nvPr/>
        </p:nvSpPr>
        <p:spPr>
          <a:xfrm rot="-574670">
            <a:off x="7042157" y="3038266"/>
            <a:ext cx="3816805" cy="3022521"/>
          </a:xfrm>
          <a:custGeom>
            <a:avLst/>
            <a:gdLst/>
            <a:ahLst/>
            <a:cxnLst/>
            <a:rect l="l" t="t" r="r" b="b"/>
            <a:pathLst>
              <a:path w="54901" h="43476" extrusionOk="0">
                <a:moveTo>
                  <a:pt x="32663" y="0"/>
                </a:moveTo>
                <a:cubicBezTo>
                  <a:pt x="30296" y="0"/>
                  <a:pt x="27897" y="369"/>
                  <a:pt x="25589" y="1070"/>
                </a:cubicBezTo>
                <a:cubicBezTo>
                  <a:pt x="16926" y="3722"/>
                  <a:pt x="15764" y="10749"/>
                  <a:pt x="10734" y="16524"/>
                </a:cubicBezTo>
                <a:cubicBezTo>
                  <a:pt x="7610" y="20139"/>
                  <a:pt x="0" y="20737"/>
                  <a:pt x="128" y="29600"/>
                </a:cubicBezTo>
                <a:cubicBezTo>
                  <a:pt x="273" y="39697"/>
                  <a:pt x="11042" y="42803"/>
                  <a:pt x="16981" y="43329"/>
                </a:cubicBezTo>
                <a:cubicBezTo>
                  <a:pt x="18076" y="43426"/>
                  <a:pt x="19249" y="43476"/>
                  <a:pt x="20481" y="43476"/>
                </a:cubicBezTo>
                <a:cubicBezTo>
                  <a:pt x="28935" y="43476"/>
                  <a:pt x="40128" y="41133"/>
                  <a:pt x="47309" y="35648"/>
                </a:cubicBezTo>
                <a:cubicBezTo>
                  <a:pt x="54901" y="29837"/>
                  <a:pt x="53792" y="13637"/>
                  <a:pt x="46438" y="5664"/>
                </a:cubicBezTo>
                <a:cubicBezTo>
                  <a:pt x="42861" y="1763"/>
                  <a:pt x="37839" y="0"/>
                  <a:pt x="32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4">
            <a:extLst>
              <a:ext uri="{FF2B5EF4-FFF2-40B4-BE49-F238E27FC236}">
                <a16:creationId xmlns:a16="http://schemas.microsoft.com/office/drawing/2014/main" id="{B87499B1-BAF9-A4CC-7262-C67B5A51F152}"/>
              </a:ext>
            </a:extLst>
          </p:cNvPr>
          <p:cNvSpPr txBox="1">
            <a:spLocks noGrp="1"/>
          </p:cNvSpPr>
          <p:nvPr>
            <p:ph type="title"/>
          </p:nvPr>
        </p:nvSpPr>
        <p:spPr>
          <a:xfrm>
            <a:off x="2253490" y="1085391"/>
            <a:ext cx="5344697" cy="10588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W</a:t>
            </a:r>
            <a:r>
              <a:rPr lang="en" dirty="0"/>
              <a:t>hy this project?</a:t>
            </a:r>
            <a:endParaRPr dirty="0"/>
          </a:p>
        </p:txBody>
      </p:sp>
      <p:sp>
        <p:nvSpPr>
          <p:cNvPr id="583" name="Google Shape;583;p44">
            <a:extLst>
              <a:ext uri="{FF2B5EF4-FFF2-40B4-BE49-F238E27FC236}">
                <a16:creationId xmlns:a16="http://schemas.microsoft.com/office/drawing/2014/main" id="{FF852C69-535A-161D-4291-D87E71B828BC}"/>
              </a:ext>
            </a:extLst>
          </p:cNvPr>
          <p:cNvSpPr txBox="1">
            <a:spLocks noGrp="1"/>
          </p:cNvSpPr>
          <p:nvPr>
            <p:ph type="title" idx="2"/>
          </p:nvPr>
        </p:nvSpPr>
        <p:spPr>
          <a:xfrm>
            <a:off x="720000" y="1149100"/>
            <a:ext cx="1413000" cy="9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43" name="Google Shape;643;p44">
            <a:extLst>
              <a:ext uri="{FF2B5EF4-FFF2-40B4-BE49-F238E27FC236}">
                <a16:creationId xmlns:a16="http://schemas.microsoft.com/office/drawing/2014/main" id="{45B046FC-6B96-B4E7-2C3B-1D3ADAEFD1EE}"/>
              </a:ext>
            </a:extLst>
          </p:cNvPr>
          <p:cNvSpPr/>
          <p:nvPr/>
        </p:nvSpPr>
        <p:spPr>
          <a:xfrm>
            <a:off x="4421375" y="227800"/>
            <a:ext cx="443700" cy="443700"/>
          </a:xfrm>
          <a:prstGeom prst="mathPlus">
            <a:avLst>
              <a:gd name="adj1" fmla="val 1483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4">
            <a:extLst>
              <a:ext uri="{FF2B5EF4-FFF2-40B4-BE49-F238E27FC236}">
                <a16:creationId xmlns:a16="http://schemas.microsoft.com/office/drawing/2014/main" id="{A286E11C-3A30-C72E-197E-BCBA2263C537}"/>
              </a:ext>
            </a:extLst>
          </p:cNvPr>
          <p:cNvSpPr/>
          <p:nvPr/>
        </p:nvSpPr>
        <p:spPr>
          <a:xfrm>
            <a:off x="7903850" y="4554625"/>
            <a:ext cx="443700" cy="443700"/>
          </a:xfrm>
          <a:prstGeom prst="mathPlus">
            <a:avLst>
              <a:gd name="adj1" fmla="val 1483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4">
            <a:extLst>
              <a:ext uri="{FF2B5EF4-FFF2-40B4-BE49-F238E27FC236}">
                <a16:creationId xmlns:a16="http://schemas.microsoft.com/office/drawing/2014/main" id="{8F731641-CDFA-E392-BC7E-A7CFF6AAA521}"/>
              </a:ext>
            </a:extLst>
          </p:cNvPr>
          <p:cNvSpPr/>
          <p:nvPr/>
        </p:nvSpPr>
        <p:spPr>
          <a:xfrm>
            <a:off x="7771575" y="233300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4">
            <a:extLst>
              <a:ext uri="{FF2B5EF4-FFF2-40B4-BE49-F238E27FC236}">
                <a16:creationId xmlns:a16="http://schemas.microsoft.com/office/drawing/2014/main" id="{5E14C301-70D9-12D1-2C2B-85EE09217534}"/>
              </a:ext>
            </a:extLst>
          </p:cNvPr>
          <p:cNvSpPr/>
          <p:nvPr/>
        </p:nvSpPr>
        <p:spPr>
          <a:xfrm>
            <a:off x="6702500" y="4554625"/>
            <a:ext cx="320700" cy="320700"/>
          </a:xfrm>
          <a:prstGeom prst="mathPlus">
            <a:avLst>
              <a:gd name="adj1" fmla="val 1483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4">
            <a:extLst>
              <a:ext uri="{FF2B5EF4-FFF2-40B4-BE49-F238E27FC236}">
                <a16:creationId xmlns:a16="http://schemas.microsoft.com/office/drawing/2014/main" id="{C4984384-753E-3F7C-5EC8-9718050F5423}"/>
              </a:ext>
            </a:extLst>
          </p:cNvPr>
          <p:cNvSpPr/>
          <p:nvPr/>
        </p:nvSpPr>
        <p:spPr>
          <a:xfrm>
            <a:off x="4544375" y="3569550"/>
            <a:ext cx="320700" cy="320700"/>
          </a:xfrm>
          <a:prstGeom prst="mathPlus">
            <a:avLst>
              <a:gd name="adj1" fmla="val 1483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93374293-CEA6-0001-758F-1383E23B7C02}"/>
              </a:ext>
            </a:extLst>
          </p:cNvPr>
          <p:cNvSpPr txBox="1"/>
          <p:nvPr/>
        </p:nvSpPr>
        <p:spPr>
          <a:xfrm>
            <a:off x="1264920" y="2333000"/>
            <a:ext cx="5935980" cy="1169551"/>
          </a:xfrm>
          <a:prstGeom prst="rect">
            <a:avLst/>
          </a:prstGeom>
          <a:noFill/>
        </p:spPr>
        <p:txBody>
          <a:bodyPr wrap="square" rtlCol="0">
            <a:spAutoFit/>
          </a:bodyPr>
          <a:lstStyle/>
          <a:p>
            <a:pPr marL="285750" indent="-285750">
              <a:buFont typeface="Wingdings" panose="05000000000000000000" pitchFamily="2" charset="2"/>
              <a:buChar char="v"/>
            </a:pPr>
            <a:r>
              <a:rPr lang="en-IN" dirty="0"/>
              <a:t>We wanted to help society by managing the hospital data of organ donors so that no one who is in need of an organ dies because of lack of data.</a:t>
            </a:r>
          </a:p>
          <a:p>
            <a:pPr marL="285750" indent="-285750">
              <a:buFont typeface="Wingdings" panose="05000000000000000000" pitchFamily="2" charset="2"/>
              <a:buChar char="v"/>
            </a:pPr>
            <a:r>
              <a:rPr lang="en-IN" dirty="0"/>
              <a:t> we wanted to develop a website that connects donors with the hospitals like </a:t>
            </a:r>
            <a:r>
              <a:rPr lang="en-IN" dirty="0">
                <a:hlinkClick r:id="rId3"/>
              </a:rPr>
              <a:t>https://www.friends2support.org/</a:t>
            </a:r>
            <a:endParaRPr lang="en-IN" dirty="0"/>
          </a:p>
        </p:txBody>
      </p:sp>
    </p:spTree>
    <p:extLst>
      <p:ext uri="{BB962C8B-B14F-4D97-AF65-F5344CB8AC3E}">
        <p14:creationId xmlns:p14="http://schemas.microsoft.com/office/powerpoint/2010/main" val="3313044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Happy World Organ Donation Day! by Slidesgo">
  <a:themeElements>
    <a:clrScheme name="Simple Light">
      <a:dk1>
        <a:srgbClr val="052A41"/>
      </a:dk1>
      <a:lt1>
        <a:srgbClr val="FFFFFF"/>
      </a:lt1>
      <a:dk2>
        <a:srgbClr val="ECF0F4"/>
      </a:dk2>
      <a:lt2>
        <a:srgbClr val="D9E2EC"/>
      </a:lt2>
      <a:accent1>
        <a:srgbClr val="4DA0DA"/>
      </a:accent1>
      <a:accent2>
        <a:srgbClr val="343D8D"/>
      </a:accent2>
      <a:accent3>
        <a:srgbClr val="1C1E60"/>
      </a:accent3>
      <a:accent4>
        <a:srgbClr val="FC5273"/>
      </a:accent4>
      <a:accent5>
        <a:srgbClr val="FFB35A"/>
      </a:accent5>
      <a:accent6>
        <a:srgbClr val="FFFFFF"/>
      </a:accent6>
      <a:hlink>
        <a:srgbClr val="052A4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655</Words>
  <Application>Microsoft Office PowerPoint</Application>
  <PresentationFormat>On-screen Show (16:9)</PresentationFormat>
  <Paragraphs>71</Paragraphs>
  <Slides>23</Slides>
  <Notes>23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Kantumruy Pro</vt:lpstr>
      <vt:lpstr>Rage Italic</vt:lpstr>
      <vt:lpstr>Hanken Grotesk ExtraBold</vt:lpstr>
      <vt:lpstr>Hanken Grotesk</vt:lpstr>
      <vt:lpstr>Arial</vt:lpstr>
      <vt:lpstr>Bebas Neue</vt:lpstr>
      <vt:lpstr>Nunito Light</vt:lpstr>
      <vt:lpstr>Wingdings</vt:lpstr>
      <vt:lpstr>Anaheim</vt:lpstr>
      <vt:lpstr>Google Sans</vt:lpstr>
      <vt:lpstr>Kantumruy Pro Light</vt:lpstr>
      <vt:lpstr>Happy World Organ Donation Day! by Slidesgo</vt:lpstr>
      <vt:lpstr>ORGAN CONNECT</vt:lpstr>
      <vt:lpstr>Table of contents</vt:lpstr>
      <vt:lpstr>Hello and welcome!</vt:lpstr>
      <vt:lpstr>INTRODUCTION &amp; ABSTRACT</vt:lpstr>
      <vt:lpstr>INTRODUCTION</vt:lpstr>
      <vt:lpstr>ABSTRACT</vt:lpstr>
      <vt:lpstr>PROBLEM STATEMENT</vt:lpstr>
      <vt:lpstr>PowerPoint Presentation</vt:lpstr>
      <vt:lpstr>Why this project?</vt:lpstr>
      <vt:lpstr>PowerPoint Presentation</vt:lpstr>
      <vt:lpstr>Implementation</vt:lpstr>
      <vt:lpstr>PowerPoint Presentation</vt:lpstr>
      <vt:lpstr>Our website link</vt:lpstr>
      <vt:lpstr>Organ donation process</vt:lpstr>
      <vt:lpstr>Technologies used </vt:lpstr>
      <vt:lpstr>SQL TABLES</vt:lpstr>
      <vt:lpstr>PowerPoint Presentation</vt:lpstr>
      <vt:lpstr>PowerPoint Presentation</vt:lpstr>
      <vt:lpstr>PowerPoint Presentation</vt:lpstr>
      <vt:lpstr>PowerPoint Presentation</vt:lpstr>
      <vt:lpstr>PowerPoint Presentation</vt:lpstr>
      <vt:lpstr>OUR TEAM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 CONNECT</dc:title>
  <dc:creator>BANDI DILLI BABU REDDY</dc:creator>
  <cp:lastModifiedBy>VANDANA CS</cp:lastModifiedBy>
  <cp:revision>5</cp:revision>
  <dcterms:modified xsi:type="dcterms:W3CDTF">2024-02-27T17:56:14Z</dcterms:modified>
</cp:coreProperties>
</file>