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291593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250043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723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01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211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7512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968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0751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0349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7295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9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1203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17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633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118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4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491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222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541370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emf"/><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2.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solidFill>
                  <a:schemeClr val="accent1"/>
                </a:solidFill>
                <a:highlight>
                  <a:srgbClr val="808000"/>
                </a:highlight>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solidFill>
                  <a:schemeClr val="accent1"/>
                </a:solidFill>
                <a:highlight>
                  <a:srgbClr val="808000"/>
                </a:highlight>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76299" y="2935754"/>
            <a:ext cx="9705975"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NAME:DILLIP KUMAR P.S</a:t>
            </a:r>
          </a:p>
          <a:p>
            <a:pPr algn="just"/>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NO:312204457, 47A732E142BBC54985143524EC52959B</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DEPARTMENT:COMMERCE</a:t>
            </a:r>
          </a:p>
          <a:p>
            <a:pPr algn="just"/>
            <a:r>
              <a:rPr lang="en-US" sz="2400" b="1" dirty="0">
                <a:latin typeface="Times New Roman" panose="02020603050405020304" pitchFamily="18" charset="0"/>
                <a:cs typeface="Times New Roman" panose="02020603050405020304" pitchFamily="18" charset="0"/>
              </a:rPr>
              <a:t>COLLEGE: K.C.S. KASI NADAR COLLAGE OF ARTS &amp; SCEINCE</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9623425" cy="2677656"/>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430EC5AD-F46A-71EB-292B-BD050DA0B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042" y="1365926"/>
            <a:ext cx="9837958" cy="5216878"/>
          </a:xfrm>
          <a:prstGeom prst="rect">
            <a:avLst/>
          </a:prstGeom>
        </p:spPr>
      </p:pic>
      <p:graphicFrame>
        <p:nvGraphicFramePr>
          <p:cNvPr id="11" name="Object 10">
            <a:extLst>
              <a:ext uri="{FF2B5EF4-FFF2-40B4-BE49-F238E27FC236}">
                <a16:creationId xmlns:a16="http://schemas.microsoft.com/office/drawing/2014/main" id="{D0279EF4-24E3-B117-7A7D-32C8DAB269B3}"/>
              </a:ext>
            </a:extLst>
          </p:cNvPr>
          <p:cNvGraphicFramePr>
            <a:graphicFrameLocks noChangeAspect="1"/>
          </p:cNvGraphicFramePr>
          <p:nvPr>
            <p:extLst>
              <p:ext uri="{D42A27DB-BD31-4B8C-83A1-F6EECF244321}">
                <p14:modId xmlns:p14="http://schemas.microsoft.com/office/powerpoint/2010/main" val="1386459744"/>
              </p:ext>
            </p:extLst>
          </p:nvPr>
        </p:nvGraphicFramePr>
        <p:xfrm>
          <a:off x="3921108" y="369570"/>
          <a:ext cx="1104900" cy="265176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3921108" y="369570"/>
                        <a:ext cx="1104900" cy="265176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9226868"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data analysis provides a comprehensive understanding of the factors influencing employee project management. By addressing the identified areas for improvement, the organization can enhance its project management practices, leading to more successful project outcomes and a more engaged and productive workforce.</a:t>
            </a:r>
          </a:p>
          <a:p>
            <a:endParaRPr lang="en-IN" sz="28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509114"/>
          </a:xfrm>
          <a:prstGeom prst="rect">
            <a:avLst/>
          </a:prstGeom>
        </p:spPr>
        <p:txBody>
          <a:bodyPr vert="horz" wrap="square" lIns="0" tIns="16510" rIns="0" bIns="0" rtlCol="0">
            <a:spAutoFit/>
          </a:bodyPr>
          <a:lstStyle/>
          <a:p>
            <a:pPr marL="3213735">
              <a:spcBef>
                <a:spcPts val="130"/>
              </a:spcBef>
            </a:pPr>
            <a:r>
              <a:rPr lang="en-IN" sz="3200" b="1" spc="5" dirty="0">
                <a:latin typeface="Times New Roman" panose="02020603050405020304" pitchFamily="18" charset="0"/>
                <a:cs typeface="Times New Roman" panose="02020603050405020304" pitchFamily="18" charset="0"/>
              </a:rPr>
              <a:t>PROJECT</a:t>
            </a:r>
            <a:r>
              <a:rPr lang="en-IN" sz="3200" b="1" spc="-85" dirty="0">
                <a:latin typeface="Times New Roman" panose="02020603050405020304" pitchFamily="18" charset="0"/>
                <a:cs typeface="Times New Roman" panose="02020603050405020304" pitchFamily="18" charset="0"/>
              </a:rPr>
              <a:t> </a:t>
            </a:r>
            <a:r>
              <a:rPr lang="en-IN" sz="3200" b="1" spc="25" dirty="0">
                <a:latin typeface="Times New Roman" panose="02020603050405020304" pitchFamily="18" charset="0"/>
                <a:cs typeface="Times New Roman" panose="02020603050405020304" pitchFamily="18" charset="0"/>
              </a:rPr>
              <a:t>TITLE</a:t>
            </a:r>
            <a:endParaRPr b="1"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971674" y="2935754"/>
            <a:ext cx="8610600" cy="1323439"/>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Employee Project management analysis</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57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509114"/>
          </a:xfrm>
          <a:prstGeom prst="rect">
            <a:avLst/>
          </a:prstGeom>
        </p:spPr>
        <p:txBody>
          <a:bodyPr vert="horz" wrap="square" lIns="0" tIns="16510" rIns="0" bIns="0" rtlCol="0">
            <a:spAutoFit/>
          </a:bodyPr>
          <a:lstStyle/>
          <a:p>
            <a:pPr marL="3213735">
              <a:spcBef>
                <a:spcPts val="130"/>
              </a:spcBef>
            </a:pPr>
            <a:r>
              <a:rPr lang="en-IN" b="1" spc="25" dirty="0">
                <a:latin typeface="Times New Roman" panose="02020603050405020304" pitchFamily="18" charset="0"/>
                <a:cs typeface="Times New Roman" panose="02020603050405020304" pitchFamily="18" charset="0"/>
              </a:rPr>
              <a:t>A</a:t>
            </a:r>
            <a:r>
              <a:rPr lang="en-IN" b="1" spc="-5" dirty="0">
                <a:latin typeface="Times New Roman" panose="02020603050405020304" pitchFamily="18" charset="0"/>
                <a:cs typeface="Times New Roman" panose="02020603050405020304" pitchFamily="18" charset="0"/>
              </a:rPr>
              <a:t>G</a:t>
            </a:r>
            <a:r>
              <a:rPr lang="en-IN" b="1" spc="-35" dirty="0">
                <a:latin typeface="Times New Roman" panose="02020603050405020304" pitchFamily="18" charset="0"/>
                <a:cs typeface="Times New Roman" panose="02020603050405020304" pitchFamily="18" charset="0"/>
              </a:rPr>
              <a:t>E</a:t>
            </a:r>
            <a:r>
              <a:rPr lang="en-IN" b="1" spc="15" dirty="0">
                <a:latin typeface="Times New Roman" panose="02020603050405020304" pitchFamily="18" charset="0"/>
                <a:cs typeface="Times New Roman" panose="02020603050405020304" pitchFamily="18" charset="0"/>
              </a:rPr>
              <a:t>N</a:t>
            </a:r>
            <a:r>
              <a:rPr lang="en-IN" b="1" dirty="0">
                <a:latin typeface="Times New Roman" panose="02020603050405020304" pitchFamily="18" charset="0"/>
                <a:cs typeface="Times New Roman" panose="02020603050405020304" pitchFamily="18" charset="0"/>
              </a:rPr>
              <a:t>DA</a:t>
            </a:r>
            <a:endParaRPr b="1"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981200" y="1752600"/>
            <a:ext cx="8458200" cy="3416320"/>
          </a:xfrm>
          <a:prstGeom prst="rect">
            <a:avLst/>
          </a:prstGeom>
          <a:noFill/>
        </p:spPr>
        <p:txBody>
          <a:bodyPr wrap="square" rtlCol="0">
            <a:spAutoFit/>
          </a:bodyPr>
          <a:lstStyle/>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grpSp>
        <p:nvGrpSpPr>
          <p:cNvPr id="8" name="object 18">
            <a:extLst>
              <a:ext uri="{FF2B5EF4-FFF2-40B4-BE49-F238E27FC236}">
                <a16:creationId xmlns:a16="http://schemas.microsoft.com/office/drawing/2014/main" id="{3BD10D8F-734B-29DD-9692-EDF0F77CEADF}"/>
              </a:ext>
            </a:extLst>
          </p:cNvPr>
          <p:cNvGrpSpPr/>
          <p:nvPr/>
        </p:nvGrpSpPr>
        <p:grpSpPr>
          <a:xfrm>
            <a:off x="47625" y="3819523"/>
            <a:ext cx="4124325" cy="3009900"/>
            <a:chOff x="47625" y="3819523"/>
            <a:chExt cx="4124325" cy="3009900"/>
          </a:xfrm>
        </p:grpSpPr>
        <p:pic>
          <p:nvPicPr>
            <p:cNvPr id="10" name="object 19">
              <a:extLst>
                <a:ext uri="{FF2B5EF4-FFF2-40B4-BE49-F238E27FC236}">
                  <a16:creationId xmlns:a16="http://schemas.microsoft.com/office/drawing/2014/main" id="{6F271611-5D78-A761-734A-C234EFB518AB}"/>
                </a:ext>
              </a:extLst>
            </p:cNvPr>
            <p:cNvPicPr/>
            <p:nvPr/>
          </p:nvPicPr>
          <p:blipFill>
            <a:blip r:embed="rId4" cstate="print"/>
            <a:stretch>
              <a:fillRect/>
            </a:stretch>
          </p:blipFill>
          <p:spPr>
            <a:xfrm>
              <a:off x="466725" y="6410325"/>
              <a:ext cx="3705225" cy="295275"/>
            </a:xfrm>
            <a:prstGeom prst="rect">
              <a:avLst/>
            </a:prstGeom>
          </p:spPr>
        </p:pic>
        <p:pic>
          <p:nvPicPr>
            <p:cNvPr id="12" name="object 20">
              <a:extLst>
                <a:ext uri="{FF2B5EF4-FFF2-40B4-BE49-F238E27FC236}">
                  <a16:creationId xmlns:a16="http://schemas.microsoft.com/office/drawing/2014/main" id="{6F4658D4-B173-141A-0804-568F72CB9A60}"/>
                </a:ext>
              </a:extLst>
            </p:cNvPr>
            <p:cNvPicPr/>
            <p:nvPr/>
          </p:nvPicPr>
          <p:blipFill>
            <a:blip r:embed="rId5"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366612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381000" y="1600200"/>
            <a:ext cx="10591800" cy="107721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the employee  project performance  using excel tools.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457201"/>
            <a:ext cx="5737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9429750"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 this analysis I am going to ease the process of identify  the employees project progress using  excel, with the help of below mentioned tools in  excel.</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384995"/>
          </a:xfrm>
          <a:prstGeom prst="rect">
            <a:avLst/>
          </a:prstGeom>
          <a:noFill/>
        </p:spPr>
        <p:txBody>
          <a:bodyPr wrap="square" rtlCol="0">
            <a:spAutoFit/>
          </a:bodyPr>
          <a:lstStyle/>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Pivot chart(</a:t>
            </a:r>
            <a:r>
              <a:rPr lang="en-US" sz="28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8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8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8580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7162800" cy="520142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10369868" cy="369331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Overview:</a:t>
            </a:r>
          </a:p>
          <a:p>
            <a:pPr algn="just"/>
            <a:r>
              <a:rPr lang="en-US" sz="2400" dirty="0">
                <a:latin typeface="Times New Roman" panose="02020603050405020304" pitchFamily="18" charset="0"/>
                <a:cs typeface="Times New Roman" panose="02020603050405020304" pitchFamily="18" charset="0"/>
              </a:rPr>
              <a:t>The dataset contains information about employees within an organization, (project performance). This data is used to calculate and analyze the project progress metrics.</a:t>
            </a:r>
          </a:p>
          <a:p>
            <a:pPr algn="just"/>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Project Name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Task Name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Assigned to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Progress</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242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464</TotalTime>
  <Words>361</Words>
  <Application>Microsoft Office PowerPoint</Application>
  <PresentationFormat>Widescreen</PresentationFormat>
  <Paragraphs>85</Paragraphs>
  <Slides>12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22</cp:revision>
  <dcterms:created xsi:type="dcterms:W3CDTF">2024-03-29T15:07:22Z</dcterms:created>
  <dcterms:modified xsi:type="dcterms:W3CDTF">2024-08-27T07:12:29Z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