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llip Meher" userId="bb21a1d980ab456e" providerId="LiveId" clId="{6B1E0E53-DC4A-4480-85E7-37EFEDAE4B15}"/>
    <pc:docChg chg="undo custSel addSld delSld modSld sldOrd">
      <pc:chgData name="Dillip Meher" userId="bb21a1d980ab456e" providerId="LiveId" clId="{6B1E0E53-DC4A-4480-85E7-37EFEDAE4B15}" dt="2024-04-27T01:07:45.284" v="42"/>
      <pc:docMkLst>
        <pc:docMk/>
      </pc:docMkLst>
      <pc:sldChg chg="addSp modSp new mod">
        <pc:chgData name="Dillip Meher" userId="bb21a1d980ab456e" providerId="LiveId" clId="{6B1E0E53-DC4A-4480-85E7-37EFEDAE4B15}" dt="2024-04-27T01:01:13.046" v="5" actId="14100"/>
        <pc:sldMkLst>
          <pc:docMk/>
          <pc:sldMk cId="286940408" sldId="256"/>
        </pc:sldMkLst>
        <pc:picChg chg="add mod">
          <ac:chgData name="Dillip Meher" userId="bb21a1d980ab456e" providerId="LiveId" clId="{6B1E0E53-DC4A-4480-85E7-37EFEDAE4B15}" dt="2024-04-27T01:01:13.046" v="5" actId="14100"/>
          <ac:picMkLst>
            <pc:docMk/>
            <pc:sldMk cId="286940408" sldId="256"/>
            <ac:picMk id="3" creationId="{F0B9029B-DC48-BAE2-F307-C7AF96EF7009}"/>
          </ac:picMkLst>
        </pc:picChg>
      </pc:sldChg>
      <pc:sldChg chg="addSp delSp modSp add mod">
        <pc:chgData name="Dillip Meher" userId="bb21a1d980ab456e" providerId="LiveId" clId="{6B1E0E53-DC4A-4480-85E7-37EFEDAE4B15}" dt="2024-04-27T01:02:11.252" v="14" actId="14100"/>
        <pc:sldMkLst>
          <pc:docMk/>
          <pc:sldMk cId="784275578" sldId="257"/>
        </pc:sldMkLst>
        <pc:picChg chg="del">
          <ac:chgData name="Dillip Meher" userId="bb21a1d980ab456e" providerId="LiveId" clId="{6B1E0E53-DC4A-4480-85E7-37EFEDAE4B15}" dt="2024-04-27T01:01:27.262" v="9" actId="478"/>
          <ac:picMkLst>
            <pc:docMk/>
            <pc:sldMk cId="784275578" sldId="257"/>
            <ac:picMk id="3" creationId="{F0B9029B-DC48-BAE2-F307-C7AF96EF7009}"/>
          </ac:picMkLst>
        </pc:picChg>
        <pc:picChg chg="add mod">
          <ac:chgData name="Dillip Meher" userId="bb21a1d980ab456e" providerId="LiveId" clId="{6B1E0E53-DC4A-4480-85E7-37EFEDAE4B15}" dt="2024-04-27T01:02:11.252" v="14" actId="14100"/>
          <ac:picMkLst>
            <pc:docMk/>
            <pc:sldMk cId="784275578" sldId="257"/>
            <ac:picMk id="4" creationId="{8FF4C240-A59B-7559-AD41-293FCC91C23E}"/>
          </ac:picMkLst>
        </pc:picChg>
      </pc:sldChg>
      <pc:sldChg chg="add del">
        <pc:chgData name="Dillip Meher" userId="bb21a1d980ab456e" providerId="LiveId" clId="{6B1E0E53-DC4A-4480-85E7-37EFEDAE4B15}" dt="2024-04-27T01:01:22.081" v="7" actId="47"/>
        <pc:sldMkLst>
          <pc:docMk/>
          <pc:sldMk cId="2892794775" sldId="257"/>
        </pc:sldMkLst>
      </pc:sldChg>
      <pc:sldChg chg="addSp delSp modSp add mod">
        <pc:chgData name="Dillip Meher" userId="bb21a1d980ab456e" providerId="LiveId" clId="{6B1E0E53-DC4A-4480-85E7-37EFEDAE4B15}" dt="2024-04-27T01:03:15.641" v="21" actId="14100"/>
        <pc:sldMkLst>
          <pc:docMk/>
          <pc:sldMk cId="528291886" sldId="258"/>
        </pc:sldMkLst>
        <pc:picChg chg="add mod">
          <ac:chgData name="Dillip Meher" userId="bb21a1d980ab456e" providerId="LiveId" clId="{6B1E0E53-DC4A-4480-85E7-37EFEDAE4B15}" dt="2024-04-27T01:03:15.641" v="21" actId="14100"/>
          <ac:picMkLst>
            <pc:docMk/>
            <pc:sldMk cId="528291886" sldId="258"/>
            <ac:picMk id="3" creationId="{AAA8D8FC-96CA-7B30-466D-AE4A94B68E35}"/>
          </ac:picMkLst>
        </pc:picChg>
        <pc:picChg chg="del">
          <ac:chgData name="Dillip Meher" userId="bb21a1d980ab456e" providerId="LiveId" clId="{6B1E0E53-DC4A-4480-85E7-37EFEDAE4B15}" dt="2024-04-27T01:02:20.976" v="16" actId="478"/>
          <ac:picMkLst>
            <pc:docMk/>
            <pc:sldMk cId="528291886" sldId="258"/>
            <ac:picMk id="4" creationId="{8FF4C240-A59B-7559-AD41-293FCC91C23E}"/>
          </ac:picMkLst>
        </pc:picChg>
      </pc:sldChg>
      <pc:sldChg chg="addSp delSp modSp add mod ord">
        <pc:chgData name="Dillip Meher" userId="bb21a1d980ab456e" providerId="LiveId" clId="{6B1E0E53-DC4A-4480-85E7-37EFEDAE4B15}" dt="2024-04-27T01:07:45.284" v="42"/>
        <pc:sldMkLst>
          <pc:docMk/>
          <pc:sldMk cId="2819271037" sldId="259"/>
        </pc:sldMkLst>
        <pc:picChg chg="del">
          <ac:chgData name="Dillip Meher" userId="bb21a1d980ab456e" providerId="LiveId" clId="{6B1E0E53-DC4A-4480-85E7-37EFEDAE4B15}" dt="2024-04-27T01:04:57.473" v="23" actId="478"/>
          <ac:picMkLst>
            <pc:docMk/>
            <pc:sldMk cId="2819271037" sldId="259"/>
            <ac:picMk id="3" creationId="{AAA8D8FC-96CA-7B30-466D-AE4A94B68E35}"/>
          </ac:picMkLst>
        </pc:picChg>
        <pc:picChg chg="add mod">
          <ac:chgData name="Dillip Meher" userId="bb21a1d980ab456e" providerId="LiveId" clId="{6B1E0E53-DC4A-4480-85E7-37EFEDAE4B15}" dt="2024-04-27T01:05:50.600" v="29" actId="14100"/>
          <ac:picMkLst>
            <pc:docMk/>
            <pc:sldMk cId="2819271037" sldId="259"/>
            <ac:picMk id="4" creationId="{CA1BB3BC-7BAD-4F09-CF29-6FACA18EAF87}"/>
          </ac:picMkLst>
        </pc:picChg>
      </pc:sldChg>
      <pc:sldChg chg="addSp delSp modSp add mod ord">
        <pc:chgData name="Dillip Meher" userId="bb21a1d980ab456e" providerId="LiveId" clId="{6B1E0E53-DC4A-4480-85E7-37EFEDAE4B15}" dt="2024-04-27T01:07:42.947" v="40"/>
        <pc:sldMkLst>
          <pc:docMk/>
          <pc:sldMk cId="2911337198" sldId="260"/>
        </pc:sldMkLst>
        <pc:picChg chg="add del mod">
          <ac:chgData name="Dillip Meher" userId="bb21a1d980ab456e" providerId="LiveId" clId="{6B1E0E53-DC4A-4480-85E7-37EFEDAE4B15}" dt="2024-04-27T01:07:40.446" v="38" actId="14100"/>
          <ac:picMkLst>
            <pc:docMk/>
            <pc:sldMk cId="2911337198" sldId="260"/>
            <ac:picMk id="3" creationId="{FC2E36E3-8B88-602D-A8C8-A2DA2D7BEB95}"/>
          </ac:picMkLst>
        </pc:picChg>
        <pc:picChg chg="del">
          <ac:chgData name="Dillip Meher" userId="bb21a1d980ab456e" providerId="LiveId" clId="{6B1E0E53-DC4A-4480-85E7-37EFEDAE4B15}" dt="2024-04-27T01:06:04.193" v="31" actId="478"/>
          <ac:picMkLst>
            <pc:docMk/>
            <pc:sldMk cId="2911337198" sldId="260"/>
            <ac:picMk id="4" creationId="{CA1BB3BC-7BAD-4F09-CF29-6FACA18EAF8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9CC5-6D47-20C4-C0B7-30BBB4B6E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9EA2F-DAFE-203E-0D98-E42AB1270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710AA-8BD6-97B0-A5D8-E52609CE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5CF0-3036-4742-BA00-C71088D9E82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659A1-0841-EBA7-94A1-D13E903C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3F22D-6606-6DCD-AC46-DB79AB99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CB6D-277E-4D1C-B93E-B06B4D7C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FB05-32C9-23BF-89DC-F9C92FB8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8011C-921D-2A54-CBD5-6D6CCAC0E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18C96-F14C-F5D5-1211-9A145C16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5CF0-3036-4742-BA00-C71088D9E82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D635F-8046-B3AD-665B-5B92717B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AB6DB-663D-596A-BD88-E9943296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CB6D-277E-4D1C-B93E-B06B4D7C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5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49114-CC05-F6C7-38E4-EE9D75945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964D7-5532-B889-DF60-8350C5CBC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614EC-F024-F8E2-C711-659118ABC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5CF0-3036-4742-BA00-C71088D9E82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AF3C-CC45-A158-ABF4-7E350B8C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EA4E7-32FB-A0D5-090C-06E66E24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CB6D-277E-4D1C-B93E-B06B4D7C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8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EA18-6694-4F27-3FF3-95273990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E7DCB-B404-0C17-35A8-6B0C900DE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58FB9-DD39-EED7-C947-DE1F5287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5CF0-3036-4742-BA00-C71088D9E82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02155-F285-6B2C-56EC-BF744B72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8127F-6F67-C668-A517-9DE84C07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CB6D-277E-4D1C-B93E-B06B4D7C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0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BFE2-916B-43D6-CFBD-FBDB6192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C0379-A7BE-B2FB-4FA1-0707DAC17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C05C7-1B7E-DBEB-2FB0-E89AD166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5CF0-3036-4742-BA00-C71088D9E82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8E0FD-101D-8E9E-CB03-254F214E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4D196-18F8-3CC2-59B6-81CD66FD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CB6D-277E-4D1C-B93E-B06B4D7C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27DC-B29B-7E1A-1A3D-EE4668B0C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8F163-613B-1B16-0AD1-564BC3F5D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26559-423B-D778-1CB3-E083631D8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2A4D2-47AF-3AA5-550C-3EC9B3DA7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5CF0-3036-4742-BA00-C71088D9E82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32B18-CF7E-74E7-4A8F-5F391E25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6B2AA-A129-768B-2A1E-493C726C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CB6D-277E-4D1C-B93E-B06B4D7C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8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7EA6-5251-5D96-E779-FBAC8475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B16B1-C313-6AC5-8730-F6BE0685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DAC2B-699D-9AE1-775B-08D6A35E9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DE2A1-8C23-4B98-834E-16F87132B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DC9-6EB4-19D2-07C8-D4894CD59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CA1FB4-225D-313B-8625-192D87B6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5CF0-3036-4742-BA00-C71088D9E82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071C5-06A4-511E-4A71-F79E83B4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FED69A-CD95-3481-36B9-EE50B60F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CB6D-277E-4D1C-B93E-B06B4D7C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2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ECC7-23AA-8161-0534-257F18320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F355B-2652-3BC8-7EF4-63D00F75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5CF0-3036-4742-BA00-C71088D9E82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F571D-D786-DA6E-2723-1522A6F9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7D973-148A-FF6B-E127-7E8E42C93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CB6D-277E-4D1C-B93E-B06B4D7C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7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79A3E-390C-DB81-07AA-585D1B53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5CF0-3036-4742-BA00-C71088D9E82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A929A-D7C5-5699-B549-82D7C30E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F3DBE-2F32-524C-876B-48A8936C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CB6D-277E-4D1C-B93E-B06B4D7C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4607-47A4-A0AC-618B-692CB8BAA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696FA-F322-BD76-F9B9-A85B6993F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0EE5A-E4FB-A500-2EB3-EB7027050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32FA7-64A7-731C-BD22-1EFDD160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5CF0-3036-4742-BA00-C71088D9E82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47681-7C2C-33D8-1D6F-BBFA6801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38943-6E67-0C86-7B55-96F325DC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CB6D-277E-4D1C-B93E-B06B4D7C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1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27C9-173B-0F57-5A5E-02F61801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A1352-01D2-3B5B-0CD6-F1CDF4FC3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91FB1-0380-0769-58B5-D80AB171C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04CF7-A772-F7F8-F753-609F3CB3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5CF0-3036-4742-BA00-C71088D9E82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90B5C-80EC-009F-1C7F-B0C50DF7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6EEF-F3F2-97F2-55D1-1E35BAF0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CB6D-277E-4D1C-B93E-B06B4D7C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0733D7-AF7E-D873-3E5C-A351CFD9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0FDE9-A6D7-4388-69C1-565FE2304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00551-B7F4-34E6-9C42-A912D5437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E5CF0-3036-4742-BA00-C71088D9E82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D76AE-190B-48C8-EB8F-93A4B3E0D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E4CD1-4BF5-EDB0-088E-5A6529EC9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3CB6D-277E-4D1C-B93E-B06B4D7C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0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B9029B-DC48-BAE2-F307-C7AF96EF7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192" y="0"/>
            <a:ext cx="12207192" cy="695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F4C240-A59B-7559-AD41-293FCC91C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7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A8D8FC-96CA-7B30-466D-AE4A94B68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9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2E36E3-8B88-602D-A8C8-A2DA2D7BE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3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1BB3BC-7BAD-4F09-CF29-6FACA18EA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7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Dillip Meher</dc:creator>
  <cp:lastModifiedBy>Dillip Meher</cp:lastModifiedBy>
  <cp:revision>1</cp:revision>
  <dcterms:created xsi:type="dcterms:W3CDTF">2024-04-27T01:00:08Z</dcterms:created>
  <dcterms:modified xsi:type="dcterms:W3CDTF">2024-04-27T01:07:51Z</dcterms:modified>
</cp:coreProperties>
</file>