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91" d="100"/>
          <a:sy n="291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579294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90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0148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6714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03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039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79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837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256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478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8892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4991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DILLIRAJ.M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13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5388158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606183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781107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31266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529188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501078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752944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926010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951561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32427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4543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60435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911864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7771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9509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38983449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2024-09-11T04:28:06Z</dcterms:modified>
</cp:coreProperties>
</file>