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32" d="100"/>
          <a:sy n="23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550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678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2779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64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3176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5795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77592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04490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569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822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706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4225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728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3014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546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5984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1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054716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26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6676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2703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5207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7442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8984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3926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9248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4799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5548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08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1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DILLIRAJ.M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13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204661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47410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51465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39301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8370262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4098196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997313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217388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594093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74168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91996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822102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355290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90981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743823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3245380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2024-09-11T04:28:56Z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