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11"/>
  </p:notesMasterIdLst>
  <p:sldIdLst>
    <p:sldId id="256" r:id="rId3"/>
    <p:sldId id="257" r:id="rId4"/>
    <p:sldId id="263" r:id="rId5"/>
    <p:sldId id="266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5540" autoAdjust="0"/>
  </p:normalViewPr>
  <p:slideViewPr>
    <p:cSldViewPr snapToGrid="0">
      <p:cViewPr varScale="1">
        <p:scale>
          <a:sx n="109" d="100"/>
          <a:sy n="109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6AAC-3571-4321-BFD4-9A3115DCB711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61C-7534-479D-AD42-BBD34B5803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This file created specifically for DILLON GREEK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BA61C-7534-479D-AD42-BBD34B5803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audience for examples, write on flip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BA61C-7534-479D-AD42-BBD34B5803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to 2020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BA61C-7534-479D-AD42-BBD34B5803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over 8,000 surveyed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BA61C-7534-479D-AD42-BBD34B5803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2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4493-5FCA-8FC6-27FE-727379F8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EDFE6-0642-74BD-4A20-6ACA62A4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74D2-DFFF-546B-DEB9-A543B6F3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A99F-99A3-3B60-F03A-9D60B507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E3B-C4A4-F7EC-35CF-F4A1B58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8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C9E5-3349-1703-634D-6A0E7DB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A5FDB-6C83-62FC-C07F-6F52B0E7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AFF-7AB0-C0CF-BCCD-18915B4F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B7016-452D-2BAD-DF4C-1892A0D6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5A78-CF8E-B328-1A13-C2C5633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27E6-E156-8CD1-DAEC-81A3BC5BF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8562-CA47-FAEB-0400-B74641D4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8299-2134-42E7-7415-A508BFCE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F798-4939-08F7-D296-54C01A3C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5274-43DA-2B4B-CA82-35E5840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D1A4-E916-D572-EB21-66A986E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98AC-01ED-C0B8-EDDD-AF7BC8552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88CB-F1B7-663C-7C43-34F3015A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3A97-C93E-C7FC-D4CF-2130E1D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8E54-8EB8-62F0-031B-418B925D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6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7E0-C803-A37F-55FE-AEF80E47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FA36-B8CF-FA79-ACE3-F8AF3A11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9595-8CEF-47D1-A8BC-C1B72F58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E5F0-2A76-3E2E-4AC1-DDF0DE6A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78D4-0D2B-ED82-9F5F-F4A47A58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D043-EDB9-309A-7826-40B1CAF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F514-0E8E-3B9C-B0AB-C4A60F93F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A439-0B33-4E62-CA27-235E0BF6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C924-17CC-95B5-523C-F04CE161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7080-9253-02ED-B574-0B2A8C90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B76C5-68D8-4A3B-8566-B38759B5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39A6-C931-8A6F-22EB-9D6F59D1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9E40B-C1B3-0C07-2893-BD1E48A38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4D44-D3E9-D960-25C9-6490013A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56E36-22EA-725C-E3FD-D2CDB366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E7302-BFC1-9487-7FF8-FFDA6862C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A3B9B-95B4-7A12-9905-A7C09C6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8088-D974-E0C1-74C3-F6962DAC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F5519-6B2D-4411-7119-12401B6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5594-8485-23A2-5417-42FD2B1A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C5415-2EF8-22C9-262E-1A5D4C57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07AA8-99C9-E2BE-3747-FA08E49A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441B-F277-DD03-2173-7433BFD1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6BDD1-E555-86E3-0874-383AF9C1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466AC-4531-4B5E-9D62-124A4F9F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6E16-4FC6-760C-035F-0C9DA05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FB34-779E-AEFE-760F-28B667FC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990E-A401-AD7F-180E-996149DD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3901E-F990-E760-5E05-088616D65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E9EC6-C2D3-FBFA-C707-B00AD5D7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5813-3E8D-D013-3035-E985B67D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F967-B2C9-21A5-BBCD-CCE8832C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5B27-0C13-6BA4-1CF7-35E0729B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53F0D-3F8B-59B6-FD98-FD1A895D0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6FFA8-2545-2120-D02B-A4D5FCC3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97C7-A1A1-7090-440F-77644325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89135-3230-3264-BC1A-A8CC6EF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47CA-F751-71A3-DD4D-D23C3C0D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19231-9116-79CE-8B64-80D93FFA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7E85D-308D-0755-6CEB-6582F4C3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D96F-926A-704E-5D64-A5A027A1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BA8D-F897-4D24-8EC6-8355D7178230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4481-3C72-21D4-72D0-F4D7FD8E8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8CFE-2C56-E010-1EAF-FD5959BE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487A-B36F-49D4-AF6A-442ED98B1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1710D4-07B0-4156-84B5-F3012707136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197096"/>
          </a:xfrm>
          <a:prstGeom prst="rect">
            <a:avLst/>
          </a:prstGeom>
        </p:spPr>
      </p:pic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3279E87C-0702-4FE7-91BB-E4C464DB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496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Silver River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Career Consultants</a:t>
            </a:r>
          </a:p>
        </p:txBody>
      </p:sp>
      <p:sp>
        <p:nvSpPr>
          <p:cNvPr id="3" name="Subtitle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54CC3E7B-28E5-4E9B-BD49-48978C8EE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Soft Skills Training for the 21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 Century Workforce</a:t>
            </a:r>
          </a:p>
        </p:txBody>
      </p:sp>
    </p:spTree>
    <p:extLst>
      <p:ext uri="{BB962C8B-B14F-4D97-AF65-F5344CB8AC3E}">
        <p14:creationId xmlns:p14="http://schemas.microsoft.com/office/powerpoint/2010/main" val="266932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34C75E74-6987-40B4-90DB-861393AD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Skills vs. Soft Skills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B6BFB533-BE6E-4BF2-AF30-115B94AE7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Hard Skills</a:t>
            </a:r>
          </a:p>
          <a:p>
            <a:r>
              <a:rPr lang="en-US" dirty="0"/>
              <a:t>Technical </a:t>
            </a:r>
          </a:p>
          <a:p>
            <a:r>
              <a:rPr lang="en-US" dirty="0"/>
              <a:t>What you know</a:t>
            </a:r>
          </a:p>
        </p:txBody>
      </p:sp>
      <p:sp>
        <p:nvSpPr>
          <p:cNvPr id="4" name="Content Placeholder 3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55F2F49E-ECF9-433F-AA2B-B30391F08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Soft Skills</a:t>
            </a:r>
          </a:p>
          <a:p>
            <a:r>
              <a:rPr lang="en-US" dirty="0"/>
              <a:t>Interpersonal</a:t>
            </a:r>
          </a:p>
          <a:p>
            <a:r>
              <a:rPr lang="en-US" dirty="0"/>
              <a:t>How you act</a:t>
            </a:r>
          </a:p>
        </p:txBody>
      </p:sp>
    </p:spTree>
    <p:extLst>
      <p:ext uri="{BB962C8B-B14F-4D97-AF65-F5344CB8AC3E}">
        <p14:creationId xmlns:p14="http://schemas.microsoft.com/office/powerpoint/2010/main" val="29471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5905A2-2B37-40AA-B60C-546EF3DE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84" y="0"/>
            <a:ext cx="682271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Title 3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CCDE6416-F2F9-44AC-B10D-2CFD48EE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1574036"/>
            <a:ext cx="3174863" cy="294748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/>
              <a:t>Hard Skills Get You Hired</a:t>
            </a:r>
            <a:br>
              <a:rPr lang="en-US" sz="4200" dirty="0"/>
            </a:br>
            <a:br>
              <a:rPr lang="en-US" sz="4200" dirty="0"/>
            </a:br>
            <a:r>
              <a:rPr lang="en-US" sz="4200" i="1" dirty="0"/>
              <a:t>Soft Skills </a:t>
            </a:r>
            <a:r>
              <a:rPr lang="en-US" sz="4200" dirty="0"/>
              <a:t>Keep You There</a:t>
            </a:r>
          </a:p>
        </p:txBody>
      </p:sp>
    </p:spTree>
    <p:extLst>
      <p:ext uri="{BB962C8B-B14F-4D97-AF65-F5344CB8AC3E}">
        <p14:creationId xmlns:p14="http://schemas.microsoft.com/office/powerpoint/2010/main" val="250555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275E-FBED-9F90-9E86-E08BA300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E8D71-BBD9-805C-7382-659CE7348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Increases Productivity</a:t>
            </a:r>
          </a:p>
        </p:txBody>
      </p:sp>
    </p:spTree>
    <p:extLst>
      <p:ext uri="{BB962C8B-B14F-4D97-AF65-F5344CB8AC3E}">
        <p14:creationId xmlns:p14="http://schemas.microsoft.com/office/powerpoint/2010/main" val="17488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EABCCC55-ADCE-4FA1-A1E1-F0BA6B48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D780E45C-DA87-4F4B-9826-910E02A6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46% Newly hired employees fail within 18 months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19% Succeed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89% Lack soft skills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26% Cannot accept feedback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23% Unable to manage emotions</a:t>
            </a:r>
          </a:p>
        </p:txBody>
      </p:sp>
    </p:spTree>
    <p:extLst>
      <p:ext uri="{BB962C8B-B14F-4D97-AF65-F5344CB8AC3E}">
        <p14:creationId xmlns:p14="http://schemas.microsoft.com/office/powerpoint/2010/main" val="353477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8AE84A97-57C1-4FB3-A174-25D2CE13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Emotional Intelligence?</a:t>
            </a:r>
          </a:p>
        </p:txBody>
      </p:sp>
      <p:pic>
        <p:nvPicPr>
          <p:cNvPr id="8" name="Picture Placeholder 7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7FECE684-48B9-40F7-9476-EFC31126E1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/>
      </p:pic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4F198054-42A0-420C-8F6C-F03F24108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ability to recognize and manage emotions in yourself and others.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0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8A05FE76-7537-474B-8F6E-4E4B65B0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Employers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17D9C00D-C856-4797-8A4B-F0186125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77% Consider soft skills </a:t>
            </a:r>
            <a:r>
              <a:rPr lang="en-US" b="1" dirty="0"/>
              <a:t>just as important</a:t>
            </a:r>
            <a:r>
              <a:rPr lang="en-US" dirty="0"/>
              <a:t> as hard skills</a:t>
            </a:r>
          </a:p>
          <a:p>
            <a:r>
              <a:rPr lang="en-US" dirty="0"/>
              <a:t>20% Believe soft skills are </a:t>
            </a:r>
            <a:r>
              <a:rPr lang="en-US" b="1" dirty="0"/>
              <a:t>more important </a:t>
            </a:r>
            <a:r>
              <a:rPr lang="en-US" dirty="0"/>
              <a:t>than hard skills</a:t>
            </a:r>
          </a:p>
          <a:p>
            <a:r>
              <a:rPr lang="en-US" dirty="0"/>
              <a:t>Vital to culture fit </a:t>
            </a:r>
          </a:p>
        </p:txBody>
      </p:sp>
    </p:spTree>
    <p:extLst>
      <p:ext uri="{BB962C8B-B14F-4D97-AF65-F5344CB8AC3E}">
        <p14:creationId xmlns:p14="http://schemas.microsoft.com/office/powerpoint/2010/main" val="393244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B1B14A63-5BB0-4C98-B4D2-FD2A0ED1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Forecast: Success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rspeDzK0SUmVhSbPcNEGeA==|1835">
            <a:extLst>
              <a:ext uri="{FF2B5EF4-FFF2-40B4-BE49-F238E27FC236}">
                <a16:creationId xmlns:a16="http://schemas.microsoft.com/office/drawing/2014/main" id="{339B3512-D3D7-433D-8596-34AFE11901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Professionalism</a:t>
            </a:r>
          </a:p>
          <a:p>
            <a:r>
              <a:rPr lang="en-US" dirty="0"/>
              <a:t>Adaptability</a:t>
            </a:r>
          </a:p>
        </p:txBody>
      </p:sp>
      <p:pic>
        <p:nvPicPr>
          <p:cNvPr id="5" name="Content Placeholder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A2DB98D-A22A-D6D9-6A2D-538B8A8CA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28" y="2716562"/>
            <a:ext cx="4116427" cy="2743200"/>
          </a:xfrm>
        </p:spPr>
      </p:pic>
    </p:spTree>
    <p:extLst>
      <p:ext uri="{BB962C8B-B14F-4D97-AF65-F5344CB8AC3E}">
        <p14:creationId xmlns:p14="http://schemas.microsoft.com/office/powerpoint/2010/main" val="374681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{0f5ecaae-b432-4949-9585-26cf70d10678}</UserID>
  <AssignmentID>{0f5ecaae-b432-4949-9585-26cf70d10678}</AssignmentID>
</GradingEngineProps>
</file>

<file path=customXml/itemProps1.xml><?xml version="1.0" encoding="utf-8"?>
<ds:datastoreItem xmlns:ds="http://schemas.openxmlformats.org/officeDocument/2006/customXml" ds:itemID="{CA49CD54-9D44-4625-B3B9-ADD6DF9FA1E1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161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Silver River  Career Consultants</vt:lpstr>
      <vt:lpstr>Hard Skills vs. Soft Skills</vt:lpstr>
      <vt:lpstr>Hard Skills Get You Hired  Soft Skills Keep You There</vt:lpstr>
      <vt:lpstr>Communication</vt:lpstr>
      <vt:lpstr>Why It Matters</vt:lpstr>
      <vt:lpstr>What Is Emotional Intelligence?</vt:lpstr>
      <vt:lpstr>Ask Employers</vt:lpstr>
      <vt:lpstr>Forecast: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River  Career Consultants</dc:title>
  <dc:creator>Your Name</dc:creator>
  <cp:keywords>© 2020 Cengage Learning.</cp:keywords>
  <cp:lastModifiedBy>GREEK, DILLON L.</cp:lastModifiedBy>
  <cp:revision>4</cp:revision>
  <dcterms:created xsi:type="dcterms:W3CDTF">2018-03-31T17:20:20Z</dcterms:created>
  <dcterms:modified xsi:type="dcterms:W3CDTF">2022-10-30T23:22:35Z</dcterms:modified>
</cp:coreProperties>
</file>