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2"/>
    <p:sldMasterId id="2147483857" r:id="rId3"/>
  </p:sldMasterIdLst>
  <p:notesMasterIdLst>
    <p:notesMasterId r:id="rId10"/>
  </p:notesMasterIdLst>
  <p:sldIdLst>
    <p:sldId id="256" r:id="rId4"/>
    <p:sldId id="257" r:id="rId5"/>
    <p:sldId id="261" r:id="rId6"/>
    <p:sldId id="266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12" userDrawn="1">
          <p15:clr>
            <a:srgbClr val="A4A3A4"/>
          </p15:clr>
        </p15:guide>
        <p15:guide id="2" pos="340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E" initials="CE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2007" autoAdjust="0"/>
  </p:normalViewPr>
  <p:slideViewPr>
    <p:cSldViewPr snapToGrid="0">
      <p:cViewPr varScale="1">
        <p:scale>
          <a:sx n="105" d="100"/>
          <a:sy n="105" d="100"/>
        </p:scale>
        <p:origin x="2466" y="102"/>
      </p:cViewPr>
      <p:guideLst>
        <p:guide orient="horz" pos="1512"/>
        <p:guide pos="34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cengage.com/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cengage.com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1DF55F-96E1-47ED-A80E-C2E33541E37F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5ECD72E-E351-466E-8963-DABBC66226DB}">
      <dgm:prSet/>
      <dgm:spPr/>
      <dgm:t>
        <a:bodyPr/>
        <a:lstStyle/>
        <a:p>
          <a:r>
            <a:rPr lang="en-US"/>
            <a:t>PROTECT YOUR ID BADGE</a:t>
          </a:r>
        </a:p>
      </dgm:t>
    </dgm:pt>
    <dgm:pt modelId="{D73E4717-4657-461A-9BC7-285D5B68BD01}" type="parTrans" cxnId="{2449F27A-137E-4C07-8104-A45FD9B01952}">
      <dgm:prSet/>
      <dgm:spPr/>
      <dgm:t>
        <a:bodyPr/>
        <a:lstStyle/>
        <a:p>
          <a:endParaRPr lang="en-US"/>
        </a:p>
      </dgm:t>
    </dgm:pt>
    <dgm:pt modelId="{942B7986-DB5D-45A3-80AF-9B4196A0C8FB}" type="sibTrans" cxnId="{2449F27A-137E-4C07-8104-A45FD9B01952}">
      <dgm:prSet/>
      <dgm:spPr/>
      <dgm:t>
        <a:bodyPr/>
        <a:lstStyle/>
        <a:p>
          <a:endParaRPr lang="en-US"/>
        </a:p>
      </dgm:t>
    </dgm:pt>
    <dgm:pt modelId="{B3A9C7E1-A912-4C23-BEE2-38AA9357352F}">
      <dgm:prSet/>
      <dgm:spPr/>
      <dgm:t>
        <a:bodyPr/>
        <a:lstStyle/>
        <a:p>
          <a:r>
            <a:rPr lang="en-US"/>
            <a:t>Cyber Threat Awareness</a:t>
          </a:r>
        </a:p>
      </dgm:t>
    </dgm:pt>
    <dgm:pt modelId="{C03B04A6-4B7C-499B-81A4-AF7FE0038076}" type="parTrans" cxnId="{80BFF793-7627-423A-9EE7-3B4C3530D508}">
      <dgm:prSet/>
      <dgm:spPr/>
      <dgm:t>
        <a:bodyPr/>
        <a:lstStyle/>
        <a:p>
          <a:endParaRPr lang="en-US"/>
        </a:p>
      </dgm:t>
    </dgm:pt>
    <dgm:pt modelId="{5A3B4FDD-5545-4C06-8497-49D2A5898B64}" type="sibTrans" cxnId="{80BFF793-7627-423A-9EE7-3B4C3530D508}">
      <dgm:prSet/>
      <dgm:spPr/>
      <dgm:t>
        <a:bodyPr/>
        <a:lstStyle/>
        <a:p>
          <a:endParaRPr lang="en-US"/>
        </a:p>
      </dgm:t>
    </dgm:pt>
    <dgm:pt modelId="{1095975F-D7D3-40A1-A3C9-48F5861481BF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1"/>
            </a:rPr>
            <a:t>Constant updates</a:t>
          </a:r>
          <a:endParaRPr lang="en-US" dirty="0"/>
        </a:p>
      </dgm:t>
    </dgm:pt>
    <dgm:pt modelId="{C6F99BC2-55AF-48F3-8985-348A4A75E0C1}" type="parTrans" cxnId="{403BB884-A678-421F-A05D-44BCC3D94203}">
      <dgm:prSet/>
      <dgm:spPr/>
      <dgm:t>
        <a:bodyPr/>
        <a:lstStyle/>
        <a:p>
          <a:endParaRPr lang="en-US"/>
        </a:p>
      </dgm:t>
    </dgm:pt>
    <dgm:pt modelId="{5BBF10F4-DE4A-43D6-B22D-2C2FE474EBF2}" type="sibTrans" cxnId="{403BB884-A678-421F-A05D-44BCC3D94203}">
      <dgm:prSet/>
      <dgm:spPr/>
      <dgm:t>
        <a:bodyPr/>
        <a:lstStyle/>
        <a:p>
          <a:endParaRPr lang="en-US"/>
        </a:p>
      </dgm:t>
    </dgm:pt>
    <dgm:pt modelId="{FCD0ECE7-9D7B-4B6B-9A95-4EBE27BE5C95}">
      <dgm:prSet/>
      <dgm:spPr/>
      <dgm:t>
        <a:bodyPr/>
        <a:lstStyle/>
        <a:p>
          <a:r>
            <a:rPr lang="en-US"/>
            <a:t>Telecommuting Smarts</a:t>
          </a:r>
        </a:p>
      </dgm:t>
    </dgm:pt>
    <dgm:pt modelId="{BD54BE9C-4201-4E73-9781-F0630C818323}" type="parTrans" cxnId="{D1101F49-6D75-462A-A929-9DFDEE05F170}">
      <dgm:prSet/>
      <dgm:spPr/>
      <dgm:t>
        <a:bodyPr/>
        <a:lstStyle/>
        <a:p>
          <a:endParaRPr lang="en-US"/>
        </a:p>
      </dgm:t>
    </dgm:pt>
    <dgm:pt modelId="{17BF40F2-DDA2-4C30-A166-C78C0CCC3105}" type="sibTrans" cxnId="{D1101F49-6D75-462A-A929-9DFDEE05F170}">
      <dgm:prSet/>
      <dgm:spPr/>
      <dgm:t>
        <a:bodyPr/>
        <a:lstStyle/>
        <a:p>
          <a:endParaRPr lang="en-US"/>
        </a:p>
      </dgm:t>
    </dgm:pt>
    <dgm:pt modelId="{B30AC77C-3C05-42F1-AB6A-7DD7C7A390A4}">
      <dgm:prSet/>
      <dgm:spPr/>
      <dgm:t>
        <a:bodyPr/>
        <a:lstStyle/>
        <a:p>
          <a:r>
            <a:rPr lang="en-US"/>
            <a:t>Handling Business-sensitive Information</a:t>
          </a:r>
        </a:p>
      </dgm:t>
    </dgm:pt>
    <dgm:pt modelId="{48CBDD4A-A0A1-4710-ADD6-09EEA16277DF}" type="parTrans" cxnId="{A55B63BC-503D-492E-9D1F-AD4B9EC59691}">
      <dgm:prSet/>
      <dgm:spPr/>
      <dgm:t>
        <a:bodyPr/>
        <a:lstStyle/>
        <a:p>
          <a:endParaRPr lang="en-US"/>
        </a:p>
      </dgm:t>
    </dgm:pt>
    <dgm:pt modelId="{C543049A-D660-4D15-965C-2A663FB11226}" type="sibTrans" cxnId="{A55B63BC-503D-492E-9D1F-AD4B9EC59691}">
      <dgm:prSet/>
      <dgm:spPr/>
      <dgm:t>
        <a:bodyPr/>
        <a:lstStyle/>
        <a:p>
          <a:endParaRPr lang="en-US"/>
        </a:p>
      </dgm:t>
    </dgm:pt>
    <dgm:pt modelId="{A98D2F6D-2834-4BE4-A9CD-D1F4E3FFAB64}">
      <dgm:prSet/>
      <dgm:spPr/>
      <dgm:t>
        <a:bodyPr/>
        <a:lstStyle/>
        <a:p>
          <a:r>
            <a:rPr lang="en-US"/>
            <a:t>Employee Reporting</a:t>
          </a:r>
        </a:p>
      </dgm:t>
    </dgm:pt>
    <dgm:pt modelId="{8B799191-BEBE-4E05-AF45-A811E7821B5F}" type="parTrans" cxnId="{B29C73BC-DB22-4D65-803F-A5D1089846BC}">
      <dgm:prSet/>
      <dgm:spPr/>
      <dgm:t>
        <a:bodyPr/>
        <a:lstStyle/>
        <a:p>
          <a:endParaRPr lang="en-US"/>
        </a:p>
      </dgm:t>
    </dgm:pt>
    <dgm:pt modelId="{6D195A80-47BA-4D72-8AB8-2093DDE94178}" type="sibTrans" cxnId="{B29C73BC-DB22-4D65-803F-A5D1089846BC}">
      <dgm:prSet/>
      <dgm:spPr/>
      <dgm:t>
        <a:bodyPr/>
        <a:lstStyle/>
        <a:p>
          <a:endParaRPr lang="en-US"/>
        </a:p>
      </dgm:t>
    </dgm:pt>
    <dgm:pt modelId="{0C269F47-70F7-4238-A198-6EC2935F580C}">
      <dgm:prSet/>
      <dgm:spPr/>
      <dgm:t>
        <a:bodyPr/>
        <a:lstStyle/>
        <a:p>
          <a:r>
            <a:rPr lang="en-US"/>
            <a:t>What are your obligations and requirements</a:t>
          </a:r>
        </a:p>
      </dgm:t>
    </dgm:pt>
    <dgm:pt modelId="{5CF34A4A-A965-425C-AD82-E89545D93658}" type="parTrans" cxnId="{EDCF6A93-22D6-460C-87FD-0573C64F9AB1}">
      <dgm:prSet/>
      <dgm:spPr/>
      <dgm:t>
        <a:bodyPr/>
        <a:lstStyle/>
        <a:p>
          <a:endParaRPr lang="en-US"/>
        </a:p>
      </dgm:t>
    </dgm:pt>
    <dgm:pt modelId="{E4B6DFA8-D2AE-45F7-A960-D06E82627261}" type="sibTrans" cxnId="{EDCF6A93-22D6-460C-87FD-0573C64F9AB1}">
      <dgm:prSet/>
      <dgm:spPr/>
      <dgm:t>
        <a:bodyPr/>
        <a:lstStyle/>
        <a:p>
          <a:endParaRPr lang="en-US"/>
        </a:p>
      </dgm:t>
    </dgm:pt>
    <dgm:pt modelId="{D6B6D7AA-0795-417C-A11D-41A2ACADE319}" type="pres">
      <dgm:prSet presAssocID="{5A1DF55F-96E1-47ED-A80E-C2E33541E37F}" presName="linear" presStyleCnt="0">
        <dgm:presLayoutVars>
          <dgm:dir/>
          <dgm:animLvl val="lvl"/>
          <dgm:resizeHandles val="exact"/>
        </dgm:presLayoutVars>
      </dgm:prSet>
      <dgm:spPr/>
    </dgm:pt>
    <dgm:pt modelId="{A5B51F90-57EF-40E3-A7CD-CCB2B056AF2A}" type="pres">
      <dgm:prSet presAssocID="{85ECD72E-E351-466E-8963-DABBC66226DB}" presName="parentLin" presStyleCnt="0"/>
      <dgm:spPr/>
    </dgm:pt>
    <dgm:pt modelId="{D5EE3CFC-0D03-443F-AB99-A3C1E5E70705}" type="pres">
      <dgm:prSet presAssocID="{85ECD72E-E351-466E-8963-DABBC66226DB}" presName="parentLeftMargin" presStyleLbl="node1" presStyleIdx="0" presStyleCnt="5"/>
      <dgm:spPr/>
    </dgm:pt>
    <dgm:pt modelId="{E6EE456F-D4E2-45B6-89D6-C69094FF879E}" type="pres">
      <dgm:prSet presAssocID="{85ECD72E-E351-466E-8963-DABBC66226D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7B6EC13-9EF5-4796-B2A3-DE73231672C4}" type="pres">
      <dgm:prSet presAssocID="{85ECD72E-E351-466E-8963-DABBC66226DB}" presName="negativeSpace" presStyleCnt="0"/>
      <dgm:spPr/>
    </dgm:pt>
    <dgm:pt modelId="{1F79237C-B6FC-4667-981D-12AA5136FFF8}" type="pres">
      <dgm:prSet presAssocID="{85ECD72E-E351-466E-8963-DABBC66226DB}" presName="childText" presStyleLbl="conFgAcc1" presStyleIdx="0" presStyleCnt="5">
        <dgm:presLayoutVars>
          <dgm:bulletEnabled val="1"/>
        </dgm:presLayoutVars>
      </dgm:prSet>
      <dgm:spPr/>
    </dgm:pt>
    <dgm:pt modelId="{88A17273-BDE6-404A-AAF5-55B545CD4513}" type="pres">
      <dgm:prSet presAssocID="{942B7986-DB5D-45A3-80AF-9B4196A0C8FB}" presName="spaceBetweenRectangles" presStyleCnt="0"/>
      <dgm:spPr/>
    </dgm:pt>
    <dgm:pt modelId="{B9292B5A-F794-40F4-A235-6151DB9C1369}" type="pres">
      <dgm:prSet presAssocID="{B3A9C7E1-A912-4C23-BEE2-38AA9357352F}" presName="parentLin" presStyleCnt="0"/>
      <dgm:spPr/>
    </dgm:pt>
    <dgm:pt modelId="{B2A34FB0-3D78-4F5D-AAD0-B28F4E597B61}" type="pres">
      <dgm:prSet presAssocID="{B3A9C7E1-A912-4C23-BEE2-38AA9357352F}" presName="parentLeftMargin" presStyleLbl="node1" presStyleIdx="0" presStyleCnt="5"/>
      <dgm:spPr/>
    </dgm:pt>
    <dgm:pt modelId="{F794FA74-C6B0-49F2-826C-8329F97B6C0E}" type="pres">
      <dgm:prSet presAssocID="{B3A9C7E1-A912-4C23-BEE2-38AA9357352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439A4ED-F89E-47C2-B868-D5936D3CA553}" type="pres">
      <dgm:prSet presAssocID="{B3A9C7E1-A912-4C23-BEE2-38AA9357352F}" presName="negativeSpace" presStyleCnt="0"/>
      <dgm:spPr/>
    </dgm:pt>
    <dgm:pt modelId="{4BF9F1B5-E6DD-4AE7-BA59-305FC61E98BC}" type="pres">
      <dgm:prSet presAssocID="{B3A9C7E1-A912-4C23-BEE2-38AA9357352F}" presName="childText" presStyleLbl="conFgAcc1" presStyleIdx="1" presStyleCnt="5">
        <dgm:presLayoutVars>
          <dgm:bulletEnabled val="1"/>
        </dgm:presLayoutVars>
      </dgm:prSet>
      <dgm:spPr/>
    </dgm:pt>
    <dgm:pt modelId="{4D8C6AE3-BC30-41FA-B1B1-352E88E59E99}" type="pres">
      <dgm:prSet presAssocID="{5A3B4FDD-5545-4C06-8497-49D2A5898B64}" presName="spaceBetweenRectangles" presStyleCnt="0"/>
      <dgm:spPr/>
    </dgm:pt>
    <dgm:pt modelId="{74C104A7-D6B2-4F42-B8B8-6E61CE69044C}" type="pres">
      <dgm:prSet presAssocID="{FCD0ECE7-9D7B-4B6B-9A95-4EBE27BE5C95}" presName="parentLin" presStyleCnt="0"/>
      <dgm:spPr/>
    </dgm:pt>
    <dgm:pt modelId="{65313DA2-DF37-4C2C-A25A-A3B3A9412E65}" type="pres">
      <dgm:prSet presAssocID="{FCD0ECE7-9D7B-4B6B-9A95-4EBE27BE5C95}" presName="parentLeftMargin" presStyleLbl="node1" presStyleIdx="1" presStyleCnt="5"/>
      <dgm:spPr/>
    </dgm:pt>
    <dgm:pt modelId="{34048EF1-A10B-4C66-98DB-70FF17CA60C3}" type="pres">
      <dgm:prSet presAssocID="{FCD0ECE7-9D7B-4B6B-9A95-4EBE27BE5C9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AD17D70-8CAD-4083-96E0-C198477D151D}" type="pres">
      <dgm:prSet presAssocID="{FCD0ECE7-9D7B-4B6B-9A95-4EBE27BE5C95}" presName="negativeSpace" presStyleCnt="0"/>
      <dgm:spPr/>
    </dgm:pt>
    <dgm:pt modelId="{42D5A8D6-F102-4A4E-B0EC-EEAC90F57450}" type="pres">
      <dgm:prSet presAssocID="{FCD0ECE7-9D7B-4B6B-9A95-4EBE27BE5C95}" presName="childText" presStyleLbl="conFgAcc1" presStyleIdx="2" presStyleCnt="5">
        <dgm:presLayoutVars>
          <dgm:bulletEnabled val="1"/>
        </dgm:presLayoutVars>
      </dgm:prSet>
      <dgm:spPr/>
    </dgm:pt>
    <dgm:pt modelId="{A2B9EC5A-9AB4-4BDF-A60E-6C3B9CE17B1D}" type="pres">
      <dgm:prSet presAssocID="{17BF40F2-DDA2-4C30-A166-C78C0CCC3105}" presName="spaceBetweenRectangles" presStyleCnt="0"/>
      <dgm:spPr/>
    </dgm:pt>
    <dgm:pt modelId="{074E87C2-8EDD-4D6D-A20F-E24077AED4F0}" type="pres">
      <dgm:prSet presAssocID="{B30AC77C-3C05-42F1-AB6A-7DD7C7A390A4}" presName="parentLin" presStyleCnt="0"/>
      <dgm:spPr/>
    </dgm:pt>
    <dgm:pt modelId="{4E1ACB71-2687-4DD6-A27E-E8DB8883CEC6}" type="pres">
      <dgm:prSet presAssocID="{B30AC77C-3C05-42F1-AB6A-7DD7C7A390A4}" presName="parentLeftMargin" presStyleLbl="node1" presStyleIdx="2" presStyleCnt="5"/>
      <dgm:spPr/>
    </dgm:pt>
    <dgm:pt modelId="{BD0AA6D9-2896-4633-81ED-FBE1AE3A708C}" type="pres">
      <dgm:prSet presAssocID="{B30AC77C-3C05-42F1-AB6A-7DD7C7A390A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5D01752-40A1-4960-93BB-CACDAC03199C}" type="pres">
      <dgm:prSet presAssocID="{B30AC77C-3C05-42F1-AB6A-7DD7C7A390A4}" presName="negativeSpace" presStyleCnt="0"/>
      <dgm:spPr/>
    </dgm:pt>
    <dgm:pt modelId="{4C2D8970-6E5D-4DCC-BD41-16E7AE41FF32}" type="pres">
      <dgm:prSet presAssocID="{B30AC77C-3C05-42F1-AB6A-7DD7C7A390A4}" presName="childText" presStyleLbl="conFgAcc1" presStyleIdx="3" presStyleCnt="5">
        <dgm:presLayoutVars>
          <dgm:bulletEnabled val="1"/>
        </dgm:presLayoutVars>
      </dgm:prSet>
      <dgm:spPr/>
    </dgm:pt>
    <dgm:pt modelId="{0AC21C0E-D6F6-4718-9FAA-7B9CFB1C43D2}" type="pres">
      <dgm:prSet presAssocID="{C543049A-D660-4D15-965C-2A663FB11226}" presName="spaceBetweenRectangles" presStyleCnt="0"/>
      <dgm:spPr/>
    </dgm:pt>
    <dgm:pt modelId="{E6CA0893-D052-4BD9-BCB6-F99BE0337626}" type="pres">
      <dgm:prSet presAssocID="{A98D2F6D-2834-4BE4-A9CD-D1F4E3FFAB64}" presName="parentLin" presStyleCnt="0"/>
      <dgm:spPr/>
    </dgm:pt>
    <dgm:pt modelId="{CBE27CCE-979C-4DD2-8B0A-BCCFDBF1F05A}" type="pres">
      <dgm:prSet presAssocID="{A98D2F6D-2834-4BE4-A9CD-D1F4E3FFAB64}" presName="parentLeftMargin" presStyleLbl="node1" presStyleIdx="3" presStyleCnt="5"/>
      <dgm:spPr/>
    </dgm:pt>
    <dgm:pt modelId="{C54FC8B2-4B6C-4E9B-A8E4-6194866493B7}" type="pres">
      <dgm:prSet presAssocID="{A98D2F6D-2834-4BE4-A9CD-D1F4E3FFAB64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9F854082-83C8-4C7A-BC10-B90FCF57E60B}" type="pres">
      <dgm:prSet presAssocID="{A98D2F6D-2834-4BE4-A9CD-D1F4E3FFAB64}" presName="negativeSpace" presStyleCnt="0"/>
      <dgm:spPr/>
    </dgm:pt>
    <dgm:pt modelId="{2F5DA294-8078-4979-98C6-2D863DB34DF0}" type="pres">
      <dgm:prSet presAssocID="{A98D2F6D-2834-4BE4-A9CD-D1F4E3FFAB64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3E0CE81F-8D05-4160-B7DE-A741E8ECA4E8}" type="presOf" srcId="{85ECD72E-E351-466E-8963-DABBC66226DB}" destId="{E6EE456F-D4E2-45B6-89D6-C69094FF879E}" srcOrd="1" destOrd="0" presId="urn:microsoft.com/office/officeart/2005/8/layout/list1"/>
    <dgm:cxn modelId="{96C95435-B2C0-4BD4-A8B3-818E85CA7E4B}" type="presOf" srcId="{85ECD72E-E351-466E-8963-DABBC66226DB}" destId="{D5EE3CFC-0D03-443F-AB99-A3C1E5E70705}" srcOrd="0" destOrd="0" presId="urn:microsoft.com/office/officeart/2005/8/layout/list1"/>
    <dgm:cxn modelId="{71FEC15E-4ED5-405A-9258-193FCE7856DF}" type="presOf" srcId="{0C269F47-70F7-4238-A198-6EC2935F580C}" destId="{2F5DA294-8078-4979-98C6-2D863DB34DF0}" srcOrd="0" destOrd="0" presId="urn:microsoft.com/office/officeart/2005/8/layout/list1"/>
    <dgm:cxn modelId="{D1101F49-6D75-462A-A929-9DFDEE05F170}" srcId="{5A1DF55F-96E1-47ED-A80E-C2E33541E37F}" destId="{FCD0ECE7-9D7B-4B6B-9A95-4EBE27BE5C95}" srcOrd="2" destOrd="0" parTransId="{BD54BE9C-4201-4E73-9781-F0630C818323}" sibTransId="{17BF40F2-DDA2-4C30-A166-C78C0CCC3105}"/>
    <dgm:cxn modelId="{DC19AC69-7E9E-4AB4-A59B-E2476B44D3C7}" type="presOf" srcId="{B3A9C7E1-A912-4C23-BEE2-38AA9357352F}" destId="{F794FA74-C6B0-49F2-826C-8329F97B6C0E}" srcOrd="1" destOrd="0" presId="urn:microsoft.com/office/officeart/2005/8/layout/list1"/>
    <dgm:cxn modelId="{BB03D56B-F9A2-451C-81F9-CB7F2769E02D}" type="presOf" srcId="{5A1DF55F-96E1-47ED-A80E-C2E33541E37F}" destId="{D6B6D7AA-0795-417C-A11D-41A2ACADE319}" srcOrd="0" destOrd="0" presId="urn:microsoft.com/office/officeart/2005/8/layout/list1"/>
    <dgm:cxn modelId="{76BE1A70-CF7F-485C-9294-B69A67F38FED}" type="presOf" srcId="{1095975F-D7D3-40A1-A3C9-48F5861481BF}" destId="{4BF9F1B5-E6DD-4AE7-BA59-305FC61E98BC}" srcOrd="0" destOrd="0" presId="urn:microsoft.com/office/officeart/2005/8/layout/list1"/>
    <dgm:cxn modelId="{A8EB8E75-F630-4E36-836A-315B4D33F92B}" type="presOf" srcId="{A98D2F6D-2834-4BE4-A9CD-D1F4E3FFAB64}" destId="{CBE27CCE-979C-4DD2-8B0A-BCCFDBF1F05A}" srcOrd="0" destOrd="0" presId="urn:microsoft.com/office/officeart/2005/8/layout/list1"/>
    <dgm:cxn modelId="{2449F27A-137E-4C07-8104-A45FD9B01952}" srcId="{5A1DF55F-96E1-47ED-A80E-C2E33541E37F}" destId="{85ECD72E-E351-466E-8963-DABBC66226DB}" srcOrd="0" destOrd="0" parTransId="{D73E4717-4657-461A-9BC7-285D5B68BD01}" sibTransId="{942B7986-DB5D-45A3-80AF-9B4196A0C8FB}"/>
    <dgm:cxn modelId="{403BB884-A678-421F-A05D-44BCC3D94203}" srcId="{B3A9C7E1-A912-4C23-BEE2-38AA9357352F}" destId="{1095975F-D7D3-40A1-A3C9-48F5861481BF}" srcOrd="0" destOrd="0" parTransId="{C6F99BC2-55AF-48F3-8985-348A4A75E0C1}" sibTransId="{5BBF10F4-DE4A-43D6-B22D-2C2FE474EBF2}"/>
    <dgm:cxn modelId="{7ED3F884-2F21-40A3-A4ED-BB167ED2247B}" type="presOf" srcId="{B3A9C7E1-A912-4C23-BEE2-38AA9357352F}" destId="{B2A34FB0-3D78-4F5D-AAD0-B28F4E597B61}" srcOrd="0" destOrd="0" presId="urn:microsoft.com/office/officeart/2005/8/layout/list1"/>
    <dgm:cxn modelId="{EDCF6A93-22D6-460C-87FD-0573C64F9AB1}" srcId="{A98D2F6D-2834-4BE4-A9CD-D1F4E3FFAB64}" destId="{0C269F47-70F7-4238-A198-6EC2935F580C}" srcOrd="0" destOrd="0" parTransId="{5CF34A4A-A965-425C-AD82-E89545D93658}" sibTransId="{E4B6DFA8-D2AE-45F7-A960-D06E82627261}"/>
    <dgm:cxn modelId="{80BFF793-7627-423A-9EE7-3B4C3530D508}" srcId="{5A1DF55F-96E1-47ED-A80E-C2E33541E37F}" destId="{B3A9C7E1-A912-4C23-BEE2-38AA9357352F}" srcOrd="1" destOrd="0" parTransId="{C03B04A6-4B7C-499B-81A4-AF7FE0038076}" sibTransId="{5A3B4FDD-5545-4C06-8497-49D2A5898B64}"/>
    <dgm:cxn modelId="{A3E0F7A8-C1D8-430B-BA90-D3A65DC5415C}" type="presOf" srcId="{FCD0ECE7-9D7B-4B6B-9A95-4EBE27BE5C95}" destId="{34048EF1-A10B-4C66-98DB-70FF17CA60C3}" srcOrd="1" destOrd="0" presId="urn:microsoft.com/office/officeart/2005/8/layout/list1"/>
    <dgm:cxn modelId="{1B49E1AB-7E9B-4415-B8CE-F1177148ADDC}" type="presOf" srcId="{A98D2F6D-2834-4BE4-A9CD-D1F4E3FFAB64}" destId="{C54FC8B2-4B6C-4E9B-A8E4-6194866493B7}" srcOrd="1" destOrd="0" presId="urn:microsoft.com/office/officeart/2005/8/layout/list1"/>
    <dgm:cxn modelId="{FB2A3CB6-E759-49DD-8585-8676C3A76A2D}" type="presOf" srcId="{FCD0ECE7-9D7B-4B6B-9A95-4EBE27BE5C95}" destId="{65313DA2-DF37-4C2C-A25A-A3B3A9412E65}" srcOrd="0" destOrd="0" presId="urn:microsoft.com/office/officeart/2005/8/layout/list1"/>
    <dgm:cxn modelId="{A55B63BC-503D-492E-9D1F-AD4B9EC59691}" srcId="{5A1DF55F-96E1-47ED-A80E-C2E33541E37F}" destId="{B30AC77C-3C05-42F1-AB6A-7DD7C7A390A4}" srcOrd="3" destOrd="0" parTransId="{48CBDD4A-A0A1-4710-ADD6-09EEA16277DF}" sibTransId="{C543049A-D660-4D15-965C-2A663FB11226}"/>
    <dgm:cxn modelId="{B29C73BC-DB22-4D65-803F-A5D1089846BC}" srcId="{5A1DF55F-96E1-47ED-A80E-C2E33541E37F}" destId="{A98D2F6D-2834-4BE4-A9CD-D1F4E3FFAB64}" srcOrd="4" destOrd="0" parTransId="{8B799191-BEBE-4E05-AF45-A811E7821B5F}" sibTransId="{6D195A80-47BA-4D72-8AB8-2093DDE94178}"/>
    <dgm:cxn modelId="{33D3E9DB-D7F7-42B3-94E7-911C7F6415F2}" type="presOf" srcId="{B30AC77C-3C05-42F1-AB6A-7DD7C7A390A4}" destId="{BD0AA6D9-2896-4633-81ED-FBE1AE3A708C}" srcOrd="1" destOrd="0" presId="urn:microsoft.com/office/officeart/2005/8/layout/list1"/>
    <dgm:cxn modelId="{455D45E7-26A4-4146-BB33-34069E0EF65C}" type="presOf" srcId="{B30AC77C-3C05-42F1-AB6A-7DD7C7A390A4}" destId="{4E1ACB71-2687-4DD6-A27E-E8DB8883CEC6}" srcOrd="0" destOrd="0" presId="urn:microsoft.com/office/officeart/2005/8/layout/list1"/>
    <dgm:cxn modelId="{77CD276D-6A06-4778-8AEF-4A53C7750533}" type="presParOf" srcId="{D6B6D7AA-0795-417C-A11D-41A2ACADE319}" destId="{A5B51F90-57EF-40E3-A7CD-CCB2B056AF2A}" srcOrd="0" destOrd="0" presId="urn:microsoft.com/office/officeart/2005/8/layout/list1"/>
    <dgm:cxn modelId="{1AF56D1A-680C-423E-B665-BDC7C8951CB5}" type="presParOf" srcId="{A5B51F90-57EF-40E3-A7CD-CCB2B056AF2A}" destId="{D5EE3CFC-0D03-443F-AB99-A3C1E5E70705}" srcOrd="0" destOrd="0" presId="urn:microsoft.com/office/officeart/2005/8/layout/list1"/>
    <dgm:cxn modelId="{563458DA-0513-4EF2-8B36-EB3AA20BB00C}" type="presParOf" srcId="{A5B51F90-57EF-40E3-A7CD-CCB2B056AF2A}" destId="{E6EE456F-D4E2-45B6-89D6-C69094FF879E}" srcOrd="1" destOrd="0" presId="urn:microsoft.com/office/officeart/2005/8/layout/list1"/>
    <dgm:cxn modelId="{17DCA0AF-B9BB-49F2-97E4-E1B0B04E9D05}" type="presParOf" srcId="{D6B6D7AA-0795-417C-A11D-41A2ACADE319}" destId="{97B6EC13-9EF5-4796-B2A3-DE73231672C4}" srcOrd="1" destOrd="0" presId="urn:microsoft.com/office/officeart/2005/8/layout/list1"/>
    <dgm:cxn modelId="{F87AB1BD-F961-48B0-9E08-841A19A1326A}" type="presParOf" srcId="{D6B6D7AA-0795-417C-A11D-41A2ACADE319}" destId="{1F79237C-B6FC-4667-981D-12AA5136FFF8}" srcOrd="2" destOrd="0" presId="urn:microsoft.com/office/officeart/2005/8/layout/list1"/>
    <dgm:cxn modelId="{E5B2223F-26F3-4B4E-AD4D-CEBA00E30A54}" type="presParOf" srcId="{D6B6D7AA-0795-417C-A11D-41A2ACADE319}" destId="{88A17273-BDE6-404A-AAF5-55B545CD4513}" srcOrd="3" destOrd="0" presId="urn:microsoft.com/office/officeart/2005/8/layout/list1"/>
    <dgm:cxn modelId="{34A8CF1F-DC77-45A3-8054-97C30F34651F}" type="presParOf" srcId="{D6B6D7AA-0795-417C-A11D-41A2ACADE319}" destId="{B9292B5A-F794-40F4-A235-6151DB9C1369}" srcOrd="4" destOrd="0" presId="urn:microsoft.com/office/officeart/2005/8/layout/list1"/>
    <dgm:cxn modelId="{2ED0282A-E154-46A6-9465-26CDA4F0CD96}" type="presParOf" srcId="{B9292B5A-F794-40F4-A235-6151DB9C1369}" destId="{B2A34FB0-3D78-4F5D-AAD0-B28F4E597B61}" srcOrd="0" destOrd="0" presId="urn:microsoft.com/office/officeart/2005/8/layout/list1"/>
    <dgm:cxn modelId="{3C55926F-368D-4263-8015-06E8F69190C1}" type="presParOf" srcId="{B9292B5A-F794-40F4-A235-6151DB9C1369}" destId="{F794FA74-C6B0-49F2-826C-8329F97B6C0E}" srcOrd="1" destOrd="0" presId="urn:microsoft.com/office/officeart/2005/8/layout/list1"/>
    <dgm:cxn modelId="{25479481-9246-421D-9684-825AD2C247F3}" type="presParOf" srcId="{D6B6D7AA-0795-417C-A11D-41A2ACADE319}" destId="{9439A4ED-F89E-47C2-B868-D5936D3CA553}" srcOrd="5" destOrd="0" presId="urn:microsoft.com/office/officeart/2005/8/layout/list1"/>
    <dgm:cxn modelId="{85F13A79-54CF-4F2B-A6BD-53620EE87A4F}" type="presParOf" srcId="{D6B6D7AA-0795-417C-A11D-41A2ACADE319}" destId="{4BF9F1B5-E6DD-4AE7-BA59-305FC61E98BC}" srcOrd="6" destOrd="0" presId="urn:microsoft.com/office/officeart/2005/8/layout/list1"/>
    <dgm:cxn modelId="{71E7690A-659B-4BF6-BA1A-C4F35EAE5BE1}" type="presParOf" srcId="{D6B6D7AA-0795-417C-A11D-41A2ACADE319}" destId="{4D8C6AE3-BC30-41FA-B1B1-352E88E59E99}" srcOrd="7" destOrd="0" presId="urn:microsoft.com/office/officeart/2005/8/layout/list1"/>
    <dgm:cxn modelId="{3E3B96EF-65F0-4A64-BC6C-62A0FFA3E881}" type="presParOf" srcId="{D6B6D7AA-0795-417C-A11D-41A2ACADE319}" destId="{74C104A7-D6B2-4F42-B8B8-6E61CE69044C}" srcOrd="8" destOrd="0" presId="urn:microsoft.com/office/officeart/2005/8/layout/list1"/>
    <dgm:cxn modelId="{F2895F82-2E5A-419B-BEEA-087E7CCA33E3}" type="presParOf" srcId="{74C104A7-D6B2-4F42-B8B8-6E61CE69044C}" destId="{65313DA2-DF37-4C2C-A25A-A3B3A9412E65}" srcOrd="0" destOrd="0" presId="urn:microsoft.com/office/officeart/2005/8/layout/list1"/>
    <dgm:cxn modelId="{432E7666-D649-4DED-8CFA-3C2B452F1286}" type="presParOf" srcId="{74C104A7-D6B2-4F42-B8B8-6E61CE69044C}" destId="{34048EF1-A10B-4C66-98DB-70FF17CA60C3}" srcOrd="1" destOrd="0" presId="urn:microsoft.com/office/officeart/2005/8/layout/list1"/>
    <dgm:cxn modelId="{FD05C2EB-C8EF-476F-A629-13C869B0643F}" type="presParOf" srcId="{D6B6D7AA-0795-417C-A11D-41A2ACADE319}" destId="{BAD17D70-8CAD-4083-96E0-C198477D151D}" srcOrd="9" destOrd="0" presId="urn:microsoft.com/office/officeart/2005/8/layout/list1"/>
    <dgm:cxn modelId="{622DD5FE-43A6-4D03-9E7D-45E1A4DCE220}" type="presParOf" srcId="{D6B6D7AA-0795-417C-A11D-41A2ACADE319}" destId="{42D5A8D6-F102-4A4E-B0EC-EEAC90F57450}" srcOrd="10" destOrd="0" presId="urn:microsoft.com/office/officeart/2005/8/layout/list1"/>
    <dgm:cxn modelId="{8EAB188A-88C0-4B0A-BF15-8E60DB879BEF}" type="presParOf" srcId="{D6B6D7AA-0795-417C-A11D-41A2ACADE319}" destId="{A2B9EC5A-9AB4-4BDF-A60E-6C3B9CE17B1D}" srcOrd="11" destOrd="0" presId="urn:microsoft.com/office/officeart/2005/8/layout/list1"/>
    <dgm:cxn modelId="{CAA7E7CC-3438-4A39-88D5-BCC42D1ECD3B}" type="presParOf" srcId="{D6B6D7AA-0795-417C-A11D-41A2ACADE319}" destId="{074E87C2-8EDD-4D6D-A20F-E24077AED4F0}" srcOrd="12" destOrd="0" presId="urn:microsoft.com/office/officeart/2005/8/layout/list1"/>
    <dgm:cxn modelId="{1AEAE1C2-B8D5-4211-99CD-2477C97D142A}" type="presParOf" srcId="{074E87C2-8EDD-4D6D-A20F-E24077AED4F0}" destId="{4E1ACB71-2687-4DD6-A27E-E8DB8883CEC6}" srcOrd="0" destOrd="0" presId="urn:microsoft.com/office/officeart/2005/8/layout/list1"/>
    <dgm:cxn modelId="{153BD3D1-5C6D-4A28-B806-920937574AE8}" type="presParOf" srcId="{074E87C2-8EDD-4D6D-A20F-E24077AED4F0}" destId="{BD0AA6D9-2896-4633-81ED-FBE1AE3A708C}" srcOrd="1" destOrd="0" presId="urn:microsoft.com/office/officeart/2005/8/layout/list1"/>
    <dgm:cxn modelId="{22DF63BE-D36E-4F72-8B71-9157F8C8AF15}" type="presParOf" srcId="{D6B6D7AA-0795-417C-A11D-41A2ACADE319}" destId="{F5D01752-40A1-4960-93BB-CACDAC03199C}" srcOrd="13" destOrd="0" presId="urn:microsoft.com/office/officeart/2005/8/layout/list1"/>
    <dgm:cxn modelId="{78613C02-FFE2-43BB-B444-61833A0A0060}" type="presParOf" srcId="{D6B6D7AA-0795-417C-A11D-41A2ACADE319}" destId="{4C2D8970-6E5D-4DCC-BD41-16E7AE41FF32}" srcOrd="14" destOrd="0" presId="urn:microsoft.com/office/officeart/2005/8/layout/list1"/>
    <dgm:cxn modelId="{88EF822E-EE73-48C6-A677-8EA9167BD63E}" type="presParOf" srcId="{D6B6D7AA-0795-417C-A11D-41A2ACADE319}" destId="{0AC21C0E-D6F6-4718-9FAA-7B9CFB1C43D2}" srcOrd="15" destOrd="0" presId="urn:microsoft.com/office/officeart/2005/8/layout/list1"/>
    <dgm:cxn modelId="{7AAA08EF-7958-4DEC-BC55-C0D999A9A260}" type="presParOf" srcId="{D6B6D7AA-0795-417C-A11D-41A2ACADE319}" destId="{E6CA0893-D052-4BD9-BCB6-F99BE0337626}" srcOrd="16" destOrd="0" presId="urn:microsoft.com/office/officeart/2005/8/layout/list1"/>
    <dgm:cxn modelId="{B3C2AFAF-1A4E-4E28-9067-FD84DC5D9F33}" type="presParOf" srcId="{E6CA0893-D052-4BD9-BCB6-F99BE0337626}" destId="{CBE27CCE-979C-4DD2-8B0A-BCCFDBF1F05A}" srcOrd="0" destOrd="0" presId="urn:microsoft.com/office/officeart/2005/8/layout/list1"/>
    <dgm:cxn modelId="{A87620DA-941A-4A59-9263-A8779A0EFBFC}" type="presParOf" srcId="{E6CA0893-D052-4BD9-BCB6-F99BE0337626}" destId="{C54FC8B2-4B6C-4E9B-A8E4-6194866493B7}" srcOrd="1" destOrd="0" presId="urn:microsoft.com/office/officeart/2005/8/layout/list1"/>
    <dgm:cxn modelId="{96D70F42-9DF2-421C-A9E3-6B2B08A57D90}" type="presParOf" srcId="{D6B6D7AA-0795-417C-A11D-41A2ACADE319}" destId="{9F854082-83C8-4C7A-BC10-B90FCF57E60B}" srcOrd="17" destOrd="0" presId="urn:microsoft.com/office/officeart/2005/8/layout/list1"/>
    <dgm:cxn modelId="{60C87E38-3755-4F7D-B848-8A298554E1F6}" type="presParOf" srcId="{D6B6D7AA-0795-417C-A11D-41A2ACADE319}" destId="{2F5DA294-8078-4979-98C6-2D863DB34DF0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472AB3-C8D9-4800-AC84-4E73199CFEC9}" type="doc">
      <dgm:prSet loTypeId="urn:microsoft.com/office/officeart/2005/8/layout/list1" loCatId="list" qsTypeId="urn:microsoft.com/office/officeart/2005/8/quickstyle/simple3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9C33DB3-A276-4FA0-A17A-6321F083882F}">
      <dgm:prSet/>
      <dgm:spPr/>
      <dgm:t>
        <a:bodyPr/>
        <a:lstStyle/>
        <a:p>
          <a:r>
            <a:rPr lang="en-US" dirty="0"/>
            <a:t>Sunlight</a:t>
          </a:r>
        </a:p>
      </dgm:t>
    </dgm:pt>
    <dgm:pt modelId="{2E98ED41-C200-48C3-B5AA-87CEDAE58D04}" type="parTrans" cxnId="{9A773C62-7DBF-432A-894A-83F1582EB2B3}">
      <dgm:prSet/>
      <dgm:spPr/>
      <dgm:t>
        <a:bodyPr/>
        <a:lstStyle/>
        <a:p>
          <a:endParaRPr lang="en-US"/>
        </a:p>
      </dgm:t>
    </dgm:pt>
    <dgm:pt modelId="{5335297D-74B5-422F-83E8-F066606D7539}" type="sibTrans" cxnId="{9A773C62-7DBF-432A-894A-83F1582EB2B3}">
      <dgm:prSet/>
      <dgm:spPr/>
      <dgm:t>
        <a:bodyPr/>
        <a:lstStyle/>
        <a:p>
          <a:endParaRPr lang="en-US"/>
        </a:p>
      </dgm:t>
    </dgm:pt>
    <dgm:pt modelId="{7F05141C-069C-43E6-A344-F1C2349A4D0D}">
      <dgm:prSet/>
      <dgm:spPr/>
      <dgm:t>
        <a:bodyPr/>
        <a:lstStyle/>
        <a:p>
          <a:r>
            <a:rPr lang="en-US" dirty="0"/>
            <a:t>Moisture</a:t>
          </a:r>
        </a:p>
      </dgm:t>
    </dgm:pt>
    <dgm:pt modelId="{AC2011A2-170D-47A1-A028-10FA12ED38FE}" type="parTrans" cxnId="{CD3F959A-07C4-4631-8468-9DFA16DAB0D6}">
      <dgm:prSet/>
      <dgm:spPr/>
      <dgm:t>
        <a:bodyPr/>
        <a:lstStyle/>
        <a:p>
          <a:endParaRPr lang="en-US"/>
        </a:p>
      </dgm:t>
    </dgm:pt>
    <dgm:pt modelId="{87314812-FDAE-466F-ADB2-121DEA2007B7}" type="sibTrans" cxnId="{CD3F959A-07C4-4631-8468-9DFA16DAB0D6}">
      <dgm:prSet/>
      <dgm:spPr/>
      <dgm:t>
        <a:bodyPr/>
        <a:lstStyle/>
        <a:p>
          <a:endParaRPr lang="en-US"/>
        </a:p>
      </dgm:t>
    </dgm:pt>
    <dgm:pt modelId="{A1BB0E85-7A99-4591-967B-9E3969F14B8F}">
      <dgm:prSet/>
      <dgm:spPr/>
      <dgm:t>
        <a:bodyPr/>
        <a:lstStyle/>
        <a:p>
          <a:r>
            <a:rPr lang="en-US" dirty="0"/>
            <a:t>Temperature extremes</a:t>
          </a:r>
        </a:p>
      </dgm:t>
    </dgm:pt>
    <dgm:pt modelId="{66B5CD92-56C6-4BBD-8D26-EEF0569EB866}" type="parTrans" cxnId="{0DBDDE7D-BF36-4B02-9CAA-1CD322A176F6}">
      <dgm:prSet/>
      <dgm:spPr/>
      <dgm:t>
        <a:bodyPr/>
        <a:lstStyle/>
        <a:p>
          <a:endParaRPr lang="en-US"/>
        </a:p>
      </dgm:t>
    </dgm:pt>
    <dgm:pt modelId="{6B9C37A1-C5E5-4100-8AC5-916E4F10ACFC}" type="sibTrans" cxnId="{0DBDDE7D-BF36-4B02-9CAA-1CD322A176F6}">
      <dgm:prSet/>
      <dgm:spPr/>
      <dgm:t>
        <a:bodyPr/>
        <a:lstStyle/>
        <a:p>
          <a:endParaRPr lang="en-US"/>
        </a:p>
      </dgm:t>
    </dgm:pt>
    <dgm:pt modelId="{82048B16-93B4-4C3E-A269-82C4A4C22192}">
      <dgm:prSet/>
      <dgm:spPr/>
      <dgm:t>
        <a:bodyPr/>
        <a:lstStyle/>
        <a:p>
          <a:r>
            <a:rPr lang="en-US" dirty="0"/>
            <a:t>Laundry</a:t>
          </a:r>
        </a:p>
      </dgm:t>
    </dgm:pt>
    <dgm:pt modelId="{DF6B79B3-2B94-4CC6-8364-004F6DF492FA}" type="parTrans" cxnId="{555EB517-3E62-4DDF-8B39-C2A48691232A}">
      <dgm:prSet/>
      <dgm:spPr/>
      <dgm:t>
        <a:bodyPr/>
        <a:lstStyle/>
        <a:p>
          <a:endParaRPr lang="en-US"/>
        </a:p>
      </dgm:t>
    </dgm:pt>
    <dgm:pt modelId="{558EBAA0-17BA-41F6-880F-73B79A4ABE5E}" type="sibTrans" cxnId="{555EB517-3E62-4DDF-8B39-C2A48691232A}">
      <dgm:prSet/>
      <dgm:spPr/>
      <dgm:t>
        <a:bodyPr/>
        <a:lstStyle/>
        <a:p>
          <a:endParaRPr lang="en-US"/>
        </a:p>
      </dgm:t>
    </dgm:pt>
    <dgm:pt modelId="{502C25A4-2C27-452F-A93F-463E8A65BD9F}">
      <dgm:prSet/>
      <dgm:spPr/>
      <dgm:t>
        <a:bodyPr/>
        <a:lstStyle/>
        <a:p>
          <a:r>
            <a:rPr lang="en-US" dirty="0"/>
            <a:t>Oils</a:t>
          </a:r>
        </a:p>
      </dgm:t>
    </dgm:pt>
    <dgm:pt modelId="{33C0ECF2-D9CF-4095-85A1-C0B265E4D916}" type="parTrans" cxnId="{A0AC1AF8-BFEC-4F2F-9597-4FF65C20F775}">
      <dgm:prSet/>
      <dgm:spPr/>
      <dgm:t>
        <a:bodyPr/>
        <a:lstStyle/>
        <a:p>
          <a:endParaRPr lang="en-US"/>
        </a:p>
      </dgm:t>
    </dgm:pt>
    <dgm:pt modelId="{2910011D-ED28-446E-9DA8-F636A0823CBD}" type="sibTrans" cxnId="{A0AC1AF8-BFEC-4F2F-9597-4FF65C20F775}">
      <dgm:prSet/>
      <dgm:spPr/>
      <dgm:t>
        <a:bodyPr/>
        <a:lstStyle/>
        <a:p>
          <a:endParaRPr lang="en-US"/>
        </a:p>
      </dgm:t>
    </dgm:pt>
    <dgm:pt modelId="{E5FB2C45-F71D-4219-A448-93D4A8C007DA}">
      <dgm:prSet/>
      <dgm:spPr/>
      <dgm:t>
        <a:bodyPr/>
        <a:lstStyle/>
        <a:p>
          <a:r>
            <a:rPr lang="en-US" dirty="0"/>
            <a:t>Scrapes</a:t>
          </a:r>
        </a:p>
      </dgm:t>
    </dgm:pt>
    <dgm:pt modelId="{7B751709-1A16-4D34-8316-309B0E9F9FB3}" type="parTrans" cxnId="{3D33F3C8-AC07-49FF-A5D4-48F14A84C8A2}">
      <dgm:prSet/>
      <dgm:spPr/>
      <dgm:t>
        <a:bodyPr/>
        <a:lstStyle/>
        <a:p>
          <a:endParaRPr lang="en-US"/>
        </a:p>
      </dgm:t>
    </dgm:pt>
    <dgm:pt modelId="{0246F513-B6AE-44F1-842B-EBB57059645A}" type="sibTrans" cxnId="{3D33F3C8-AC07-49FF-A5D4-48F14A84C8A2}">
      <dgm:prSet/>
      <dgm:spPr/>
      <dgm:t>
        <a:bodyPr/>
        <a:lstStyle/>
        <a:p>
          <a:endParaRPr lang="en-US"/>
        </a:p>
      </dgm:t>
    </dgm:pt>
    <dgm:pt modelId="{01A4F257-D677-43AA-93A9-CFE56628EB83}" type="pres">
      <dgm:prSet presAssocID="{59472AB3-C8D9-4800-AC84-4E73199CFEC9}" presName="linear" presStyleCnt="0">
        <dgm:presLayoutVars>
          <dgm:dir/>
          <dgm:animLvl val="lvl"/>
          <dgm:resizeHandles val="exact"/>
        </dgm:presLayoutVars>
      </dgm:prSet>
      <dgm:spPr/>
    </dgm:pt>
    <dgm:pt modelId="{7600992E-3543-4452-982A-E2A353324844}" type="pres">
      <dgm:prSet presAssocID="{39C33DB3-A276-4FA0-A17A-6321F083882F}" presName="parentLin" presStyleCnt="0"/>
      <dgm:spPr/>
    </dgm:pt>
    <dgm:pt modelId="{FBE539DA-EFD9-4268-9700-8AD0C8134E1F}" type="pres">
      <dgm:prSet presAssocID="{39C33DB3-A276-4FA0-A17A-6321F083882F}" presName="parentLeftMargin" presStyleLbl="node1" presStyleIdx="0" presStyleCnt="6"/>
      <dgm:spPr/>
    </dgm:pt>
    <dgm:pt modelId="{15BDFDEC-2EFB-4371-BB7B-BCDD9DAC8E86}" type="pres">
      <dgm:prSet presAssocID="{39C33DB3-A276-4FA0-A17A-6321F083882F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43FDA8FD-6DD7-44BF-BCE6-1A06224EBAF7}" type="pres">
      <dgm:prSet presAssocID="{39C33DB3-A276-4FA0-A17A-6321F083882F}" presName="negativeSpace" presStyleCnt="0"/>
      <dgm:spPr/>
    </dgm:pt>
    <dgm:pt modelId="{FB347323-2B26-4087-8168-9011F9147171}" type="pres">
      <dgm:prSet presAssocID="{39C33DB3-A276-4FA0-A17A-6321F083882F}" presName="childText" presStyleLbl="conFgAcc1" presStyleIdx="0" presStyleCnt="6">
        <dgm:presLayoutVars>
          <dgm:bulletEnabled val="1"/>
        </dgm:presLayoutVars>
      </dgm:prSet>
      <dgm:spPr/>
    </dgm:pt>
    <dgm:pt modelId="{D0ABDC71-E6CC-43F6-9AFE-E497D5B33121}" type="pres">
      <dgm:prSet presAssocID="{5335297D-74B5-422F-83E8-F066606D7539}" presName="spaceBetweenRectangles" presStyleCnt="0"/>
      <dgm:spPr/>
    </dgm:pt>
    <dgm:pt modelId="{04A4CA48-B096-4C4D-9731-D023728056EB}" type="pres">
      <dgm:prSet presAssocID="{7F05141C-069C-43E6-A344-F1C2349A4D0D}" presName="parentLin" presStyleCnt="0"/>
      <dgm:spPr/>
    </dgm:pt>
    <dgm:pt modelId="{402A9D39-A841-464C-A8B8-6AFEC89705B7}" type="pres">
      <dgm:prSet presAssocID="{7F05141C-069C-43E6-A344-F1C2349A4D0D}" presName="parentLeftMargin" presStyleLbl="node1" presStyleIdx="0" presStyleCnt="6"/>
      <dgm:spPr/>
    </dgm:pt>
    <dgm:pt modelId="{5A9EC409-5084-479E-A940-557295DDE186}" type="pres">
      <dgm:prSet presAssocID="{7F05141C-069C-43E6-A344-F1C2349A4D0D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D72267B6-800D-4451-B447-8723FC45CA4B}" type="pres">
      <dgm:prSet presAssocID="{7F05141C-069C-43E6-A344-F1C2349A4D0D}" presName="negativeSpace" presStyleCnt="0"/>
      <dgm:spPr/>
    </dgm:pt>
    <dgm:pt modelId="{1D3E0B9F-C769-42A3-BD6A-B898384AAF64}" type="pres">
      <dgm:prSet presAssocID="{7F05141C-069C-43E6-A344-F1C2349A4D0D}" presName="childText" presStyleLbl="conFgAcc1" presStyleIdx="1" presStyleCnt="6">
        <dgm:presLayoutVars>
          <dgm:bulletEnabled val="1"/>
        </dgm:presLayoutVars>
      </dgm:prSet>
      <dgm:spPr/>
    </dgm:pt>
    <dgm:pt modelId="{064BE65A-C3EA-4600-88B4-425BA6293B09}" type="pres">
      <dgm:prSet presAssocID="{87314812-FDAE-466F-ADB2-121DEA2007B7}" presName="spaceBetweenRectangles" presStyleCnt="0"/>
      <dgm:spPr/>
    </dgm:pt>
    <dgm:pt modelId="{0E49743C-926D-4C86-9297-89802C003D80}" type="pres">
      <dgm:prSet presAssocID="{A1BB0E85-7A99-4591-967B-9E3969F14B8F}" presName="parentLin" presStyleCnt="0"/>
      <dgm:spPr/>
    </dgm:pt>
    <dgm:pt modelId="{328912E3-1384-4E92-ABD1-3ACEB1A98D41}" type="pres">
      <dgm:prSet presAssocID="{A1BB0E85-7A99-4591-967B-9E3969F14B8F}" presName="parentLeftMargin" presStyleLbl="node1" presStyleIdx="1" presStyleCnt="6"/>
      <dgm:spPr/>
    </dgm:pt>
    <dgm:pt modelId="{6617D71C-4403-41A2-97FB-65AE12531A96}" type="pres">
      <dgm:prSet presAssocID="{A1BB0E85-7A99-4591-967B-9E3969F14B8F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6074DC36-A351-4910-B127-AA7556D3B6B7}" type="pres">
      <dgm:prSet presAssocID="{A1BB0E85-7A99-4591-967B-9E3969F14B8F}" presName="negativeSpace" presStyleCnt="0"/>
      <dgm:spPr/>
    </dgm:pt>
    <dgm:pt modelId="{39E2431C-624C-4B6C-8309-94AA23C7D06F}" type="pres">
      <dgm:prSet presAssocID="{A1BB0E85-7A99-4591-967B-9E3969F14B8F}" presName="childText" presStyleLbl="conFgAcc1" presStyleIdx="2" presStyleCnt="6">
        <dgm:presLayoutVars>
          <dgm:bulletEnabled val="1"/>
        </dgm:presLayoutVars>
      </dgm:prSet>
      <dgm:spPr/>
    </dgm:pt>
    <dgm:pt modelId="{BB99AFD1-BE4B-45A6-890C-7866D6B21C54}" type="pres">
      <dgm:prSet presAssocID="{6B9C37A1-C5E5-4100-8AC5-916E4F10ACFC}" presName="spaceBetweenRectangles" presStyleCnt="0"/>
      <dgm:spPr/>
    </dgm:pt>
    <dgm:pt modelId="{31552E97-BE20-4646-8DE2-269DD404555D}" type="pres">
      <dgm:prSet presAssocID="{82048B16-93B4-4C3E-A269-82C4A4C22192}" presName="parentLin" presStyleCnt="0"/>
      <dgm:spPr/>
    </dgm:pt>
    <dgm:pt modelId="{04839E30-4BB5-404C-9696-A452A33D47AE}" type="pres">
      <dgm:prSet presAssocID="{82048B16-93B4-4C3E-A269-82C4A4C22192}" presName="parentLeftMargin" presStyleLbl="node1" presStyleIdx="2" presStyleCnt="6"/>
      <dgm:spPr/>
    </dgm:pt>
    <dgm:pt modelId="{F0D82D0A-28E6-4E41-A437-098A43388F2B}" type="pres">
      <dgm:prSet presAssocID="{82048B16-93B4-4C3E-A269-82C4A4C22192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6B4062E4-8C8A-4420-912A-12046B823B4A}" type="pres">
      <dgm:prSet presAssocID="{82048B16-93B4-4C3E-A269-82C4A4C22192}" presName="negativeSpace" presStyleCnt="0"/>
      <dgm:spPr/>
    </dgm:pt>
    <dgm:pt modelId="{0D20403D-C8C0-4806-AE10-ADE25177F175}" type="pres">
      <dgm:prSet presAssocID="{82048B16-93B4-4C3E-A269-82C4A4C22192}" presName="childText" presStyleLbl="conFgAcc1" presStyleIdx="3" presStyleCnt="6">
        <dgm:presLayoutVars>
          <dgm:bulletEnabled val="1"/>
        </dgm:presLayoutVars>
      </dgm:prSet>
      <dgm:spPr/>
    </dgm:pt>
    <dgm:pt modelId="{1B9E92ED-13DF-4516-9510-6ECB52CEF214}" type="pres">
      <dgm:prSet presAssocID="{558EBAA0-17BA-41F6-880F-73B79A4ABE5E}" presName="spaceBetweenRectangles" presStyleCnt="0"/>
      <dgm:spPr/>
    </dgm:pt>
    <dgm:pt modelId="{4FDB8E7A-CB2D-4817-9D97-D792C5E3E519}" type="pres">
      <dgm:prSet presAssocID="{502C25A4-2C27-452F-A93F-463E8A65BD9F}" presName="parentLin" presStyleCnt="0"/>
      <dgm:spPr/>
    </dgm:pt>
    <dgm:pt modelId="{F4F56B1C-2EED-431F-8534-E108FA85CE87}" type="pres">
      <dgm:prSet presAssocID="{502C25A4-2C27-452F-A93F-463E8A65BD9F}" presName="parentLeftMargin" presStyleLbl="node1" presStyleIdx="3" presStyleCnt="6"/>
      <dgm:spPr/>
    </dgm:pt>
    <dgm:pt modelId="{BD04E586-6FF2-42D2-A9AA-4E455359084C}" type="pres">
      <dgm:prSet presAssocID="{502C25A4-2C27-452F-A93F-463E8A65BD9F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8AE95156-FFC9-425A-8EC8-0CF619A2A961}" type="pres">
      <dgm:prSet presAssocID="{502C25A4-2C27-452F-A93F-463E8A65BD9F}" presName="negativeSpace" presStyleCnt="0"/>
      <dgm:spPr/>
    </dgm:pt>
    <dgm:pt modelId="{00110808-23A6-4A02-B387-EFE9A51BFB65}" type="pres">
      <dgm:prSet presAssocID="{502C25A4-2C27-452F-A93F-463E8A65BD9F}" presName="childText" presStyleLbl="conFgAcc1" presStyleIdx="4" presStyleCnt="6">
        <dgm:presLayoutVars>
          <dgm:bulletEnabled val="1"/>
        </dgm:presLayoutVars>
      </dgm:prSet>
      <dgm:spPr/>
    </dgm:pt>
    <dgm:pt modelId="{7FB3CC6F-AC1C-4319-95E3-973EEC6B5DCE}" type="pres">
      <dgm:prSet presAssocID="{2910011D-ED28-446E-9DA8-F636A0823CBD}" presName="spaceBetweenRectangles" presStyleCnt="0"/>
      <dgm:spPr/>
    </dgm:pt>
    <dgm:pt modelId="{064DA0AE-551F-43B0-B4F4-1DA85E085B48}" type="pres">
      <dgm:prSet presAssocID="{E5FB2C45-F71D-4219-A448-93D4A8C007DA}" presName="parentLin" presStyleCnt="0"/>
      <dgm:spPr/>
    </dgm:pt>
    <dgm:pt modelId="{E516E5F7-03A5-441C-950F-8E53CDA2540D}" type="pres">
      <dgm:prSet presAssocID="{E5FB2C45-F71D-4219-A448-93D4A8C007DA}" presName="parentLeftMargin" presStyleLbl="node1" presStyleIdx="4" presStyleCnt="6"/>
      <dgm:spPr/>
    </dgm:pt>
    <dgm:pt modelId="{6DBB1617-9F70-469D-A0E0-B86CE1798714}" type="pres">
      <dgm:prSet presAssocID="{E5FB2C45-F71D-4219-A448-93D4A8C007DA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9777C39F-8754-46F0-B34B-621A2C7D3B3C}" type="pres">
      <dgm:prSet presAssocID="{E5FB2C45-F71D-4219-A448-93D4A8C007DA}" presName="negativeSpace" presStyleCnt="0"/>
      <dgm:spPr/>
    </dgm:pt>
    <dgm:pt modelId="{15EC3276-F39E-4C80-8F4C-369A06224CFA}" type="pres">
      <dgm:prSet presAssocID="{E5FB2C45-F71D-4219-A448-93D4A8C007DA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5C4FF301-B721-4CB4-BEF4-B1BB8EC9D0D0}" type="presOf" srcId="{82048B16-93B4-4C3E-A269-82C4A4C22192}" destId="{F0D82D0A-28E6-4E41-A437-098A43388F2B}" srcOrd="1" destOrd="0" presId="urn:microsoft.com/office/officeart/2005/8/layout/list1"/>
    <dgm:cxn modelId="{1671A107-F1A3-4066-875C-526EC29455CC}" type="presOf" srcId="{502C25A4-2C27-452F-A93F-463E8A65BD9F}" destId="{BD04E586-6FF2-42D2-A9AA-4E455359084C}" srcOrd="1" destOrd="0" presId="urn:microsoft.com/office/officeart/2005/8/layout/list1"/>
    <dgm:cxn modelId="{71B98D14-D7DE-4AE0-89E5-E3E37AACC71F}" type="presOf" srcId="{59472AB3-C8D9-4800-AC84-4E73199CFEC9}" destId="{01A4F257-D677-43AA-93A9-CFE56628EB83}" srcOrd="0" destOrd="0" presId="urn:microsoft.com/office/officeart/2005/8/layout/list1"/>
    <dgm:cxn modelId="{555EB517-3E62-4DDF-8B39-C2A48691232A}" srcId="{59472AB3-C8D9-4800-AC84-4E73199CFEC9}" destId="{82048B16-93B4-4C3E-A269-82C4A4C22192}" srcOrd="3" destOrd="0" parTransId="{DF6B79B3-2B94-4CC6-8364-004F6DF492FA}" sibTransId="{558EBAA0-17BA-41F6-880F-73B79A4ABE5E}"/>
    <dgm:cxn modelId="{A2FF3C3F-808B-4BF0-8813-06A71E7C6D92}" type="presOf" srcId="{82048B16-93B4-4C3E-A269-82C4A4C22192}" destId="{04839E30-4BB5-404C-9696-A452A33D47AE}" srcOrd="0" destOrd="0" presId="urn:microsoft.com/office/officeart/2005/8/layout/list1"/>
    <dgm:cxn modelId="{2D0D755E-C01E-4B2A-A833-DB0C6A0FED14}" type="presOf" srcId="{7F05141C-069C-43E6-A344-F1C2349A4D0D}" destId="{5A9EC409-5084-479E-A940-557295DDE186}" srcOrd="1" destOrd="0" presId="urn:microsoft.com/office/officeart/2005/8/layout/list1"/>
    <dgm:cxn modelId="{9A773C62-7DBF-432A-894A-83F1582EB2B3}" srcId="{59472AB3-C8D9-4800-AC84-4E73199CFEC9}" destId="{39C33DB3-A276-4FA0-A17A-6321F083882F}" srcOrd="0" destOrd="0" parTransId="{2E98ED41-C200-48C3-B5AA-87CEDAE58D04}" sibTransId="{5335297D-74B5-422F-83E8-F066606D7539}"/>
    <dgm:cxn modelId="{20DEDC4C-E99C-42BE-B6A7-316375194464}" type="presOf" srcId="{7F05141C-069C-43E6-A344-F1C2349A4D0D}" destId="{402A9D39-A841-464C-A8B8-6AFEC89705B7}" srcOrd="0" destOrd="0" presId="urn:microsoft.com/office/officeart/2005/8/layout/list1"/>
    <dgm:cxn modelId="{0DBDDE7D-BF36-4B02-9CAA-1CD322A176F6}" srcId="{59472AB3-C8D9-4800-AC84-4E73199CFEC9}" destId="{A1BB0E85-7A99-4591-967B-9E3969F14B8F}" srcOrd="2" destOrd="0" parTransId="{66B5CD92-56C6-4BBD-8D26-EEF0569EB866}" sibTransId="{6B9C37A1-C5E5-4100-8AC5-916E4F10ACFC}"/>
    <dgm:cxn modelId="{C8ECA18F-54A2-4351-BFD2-9AF5B587E993}" type="presOf" srcId="{E5FB2C45-F71D-4219-A448-93D4A8C007DA}" destId="{6DBB1617-9F70-469D-A0E0-B86CE1798714}" srcOrd="1" destOrd="0" presId="urn:microsoft.com/office/officeart/2005/8/layout/list1"/>
    <dgm:cxn modelId="{D3F0ED95-A738-475D-94B7-B337DAD23555}" type="presOf" srcId="{39C33DB3-A276-4FA0-A17A-6321F083882F}" destId="{FBE539DA-EFD9-4268-9700-8AD0C8134E1F}" srcOrd="0" destOrd="0" presId="urn:microsoft.com/office/officeart/2005/8/layout/list1"/>
    <dgm:cxn modelId="{CD3F959A-07C4-4631-8468-9DFA16DAB0D6}" srcId="{59472AB3-C8D9-4800-AC84-4E73199CFEC9}" destId="{7F05141C-069C-43E6-A344-F1C2349A4D0D}" srcOrd="1" destOrd="0" parTransId="{AC2011A2-170D-47A1-A028-10FA12ED38FE}" sibTransId="{87314812-FDAE-466F-ADB2-121DEA2007B7}"/>
    <dgm:cxn modelId="{84FA13A4-60E9-4529-9A88-F3B87D744DBF}" type="presOf" srcId="{E5FB2C45-F71D-4219-A448-93D4A8C007DA}" destId="{E516E5F7-03A5-441C-950F-8E53CDA2540D}" srcOrd="0" destOrd="0" presId="urn:microsoft.com/office/officeart/2005/8/layout/list1"/>
    <dgm:cxn modelId="{F2E24AC4-87C7-4FC3-AD75-7AB7E109BFB5}" type="presOf" srcId="{502C25A4-2C27-452F-A93F-463E8A65BD9F}" destId="{F4F56B1C-2EED-431F-8534-E108FA85CE87}" srcOrd="0" destOrd="0" presId="urn:microsoft.com/office/officeart/2005/8/layout/list1"/>
    <dgm:cxn modelId="{CD7D7CC7-3939-441B-85DD-67391E655E2F}" type="presOf" srcId="{39C33DB3-A276-4FA0-A17A-6321F083882F}" destId="{15BDFDEC-2EFB-4371-BB7B-BCDD9DAC8E86}" srcOrd="1" destOrd="0" presId="urn:microsoft.com/office/officeart/2005/8/layout/list1"/>
    <dgm:cxn modelId="{3D33F3C8-AC07-49FF-A5D4-48F14A84C8A2}" srcId="{59472AB3-C8D9-4800-AC84-4E73199CFEC9}" destId="{E5FB2C45-F71D-4219-A448-93D4A8C007DA}" srcOrd="5" destOrd="0" parTransId="{7B751709-1A16-4D34-8316-309B0E9F9FB3}" sibTransId="{0246F513-B6AE-44F1-842B-EBB57059645A}"/>
    <dgm:cxn modelId="{0D93C9DC-EE72-4D90-95F0-87F2958C99B8}" type="presOf" srcId="{A1BB0E85-7A99-4591-967B-9E3969F14B8F}" destId="{6617D71C-4403-41A2-97FB-65AE12531A96}" srcOrd="1" destOrd="0" presId="urn:microsoft.com/office/officeart/2005/8/layout/list1"/>
    <dgm:cxn modelId="{8306A4F5-D534-495C-A6EF-9E189B177B1A}" type="presOf" srcId="{A1BB0E85-7A99-4591-967B-9E3969F14B8F}" destId="{328912E3-1384-4E92-ABD1-3ACEB1A98D41}" srcOrd="0" destOrd="0" presId="urn:microsoft.com/office/officeart/2005/8/layout/list1"/>
    <dgm:cxn modelId="{A0AC1AF8-BFEC-4F2F-9597-4FF65C20F775}" srcId="{59472AB3-C8D9-4800-AC84-4E73199CFEC9}" destId="{502C25A4-2C27-452F-A93F-463E8A65BD9F}" srcOrd="4" destOrd="0" parTransId="{33C0ECF2-D9CF-4095-85A1-C0B265E4D916}" sibTransId="{2910011D-ED28-446E-9DA8-F636A0823CBD}"/>
    <dgm:cxn modelId="{87AD3C47-D71B-4939-86F1-D1549443768A}" type="presParOf" srcId="{01A4F257-D677-43AA-93A9-CFE56628EB83}" destId="{7600992E-3543-4452-982A-E2A353324844}" srcOrd="0" destOrd="0" presId="urn:microsoft.com/office/officeart/2005/8/layout/list1"/>
    <dgm:cxn modelId="{E1C67F71-A6A4-4EF5-814E-85B578D5DBDE}" type="presParOf" srcId="{7600992E-3543-4452-982A-E2A353324844}" destId="{FBE539DA-EFD9-4268-9700-8AD0C8134E1F}" srcOrd="0" destOrd="0" presId="urn:microsoft.com/office/officeart/2005/8/layout/list1"/>
    <dgm:cxn modelId="{0F98A0FE-8B79-48D8-9EDC-21C83E669D9E}" type="presParOf" srcId="{7600992E-3543-4452-982A-E2A353324844}" destId="{15BDFDEC-2EFB-4371-BB7B-BCDD9DAC8E86}" srcOrd="1" destOrd="0" presId="urn:microsoft.com/office/officeart/2005/8/layout/list1"/>
    <dgm:cxn modelId="{F958A7BF-CC2A-4FE7-AE98-5DEFBCCBAEEC}" type="presParOf" srcId="{01A4F257-D677-43AA-93A9-CFE56628EB83}" destId="{43FDA8FD-6DD7-44BF-BCE6-1A06224EBAF7}" srcOrd="1" destOrd="0" presId="urn:microsoft.com/office/officeart/2005/8/layout/list1"/>
    <dgm:cxn modelId="{BD536A00-5550-4634-BF57-77C5F942560F}" type="presParOf" srcId="{01A4F257-D677-43AA-93A9-CFE56628EB83}" destId="{FB347323-2B26-4087-8168-9011F9147171}" srcOrd="2" destOrd="0" presId="urn:microsoft.com/office/officeart/2005/8/layout/list1"/>
    <dgm:cxn modelId="{9E79F8C0-9EB4-409E-B250-C3F5916A0054}" type="presParOf" srcId="{01A4F257-D677-43AA-93A9-CFE56628EB83}" destId="{D0ABDC71-E6CC-43F6-9AFE-E497D5B33121}" srcOrd="3" destOrd="0" presId="urn:microsoft.com/office/officeart/2005/8/layout/list1"/>
    <dgm:cxn modelId="{EBF9DC48-EBA8-4EA0-A72A-C220F7DA6FD0}" type="presParOf" srcId="{01A4F257-D677-43AA-93A9-CFE56628EB83}" destId="{04A4CA48-B096-4C4D-9731-D023728056EB}" srcOrd="4" destOrd="0" presId="urn:microsoft.com/office/officeart/2005/8/layout/list1"/>
    <dgm:cxn modelId="{B0A7E52D-2BDC-49FD-8EFC-BE2F8E388142}" type="presParOf" srcId="{04A4CA48-B096-4C4D-9731-D023728056EB}" destId="{402A9D39-A841-464C-A8B8-6AFEC89705B7}" srcOrd="0" destOrd="0" presId="urn:microsoft.com/office/officeart/2005/8/layout/list1"/>
    <dgm:cxn modelId="{70E5F341-928B-406D-934E-3E8FC8D8CA88}" type="presParOf" srcId="{04A4CA48-B096-4C4D-9731-D023728056EB}" destId="{5A9EC409-5084-479E-A940-557295DDE186}" srcOrd="1" destOrd="0" presId="urn:microsoft.com/office/officeart/2005/8/layout/list1"/>
    <dgm:cxn modelId="{66E6330C-1738-47EF-BFED-48954F472162}" type="presParOf" srcId="{01A4F257-D677-43AA-93A9-CFE56628EB83}" destId="{D72267B6-800D-4451-B447-8723FC45CA4B}" srcOrd="5" destOrd="0" presId="urn:microsoft.com/office/officeart/2005/8/layout/list1"/>
    <dgm:cxn modelId="{1BDF6C8A-5759-468F-A345-2616B9750D2F}" type="presParOf" srcId="{01A4F257-D677-43AA-93A9-CFE56628EB83}" destId="{1D3E0B9F-C769-42A3-BD6A-B898384AAF64}" srcOrd="6" destOrd="0" presId="urn:microsoft.com/office/officeart/2005/8/layout/list1"/>
    <dgm:cxn modelId="{9EDF0735-765D-419F-B034-23464E755B49}" type="presParOf" srcId="{01A4F257-D677-43AA-93A9-CFE56628EB83}" destId="{064BE65A-C3EA-4600-88B4-425BA6293B09}" srcOrd="7" destOrd="0" presId="urn:microsoft.com/office/officeart/2005/8/layout/list1"/>
    <dgm:cxn modelId="{D50BA1B4-19D3-4AB7-ADEB-EF492792DC25}" type="presParOf" srcId="{01A4F257-D677-43AA-93A9-CFE56628EB83}" destId="{0E49743C-926D-4C86-9297-89802C003D80}" srcOrd="8" destOrd="0" presId="urn:microsoft.com/office/officeart/2005/8/layout/list1"/>
    <dgm:cxn modelId="{4BB1029B-66F4-4164-93C4-8619B0DD5A90}" type="presParOf" srcId="{0E49743C-926D-4C86-9297-89802C003D80}" destId="{328912E3-1384-4E92-ABD1-3ACEB1A98D41}" srcOrd="0" destOrd="0" presId="urn:microsoft.com/office/officeart/2005/8/layout/list1"/>
    <dgm:cxn modelId="{5357F976-0E60-4959-887F-2D6D8EEC4586}" type="presParOf" srcId="{0E49743C-926D-4C86-9297-89802C003D80}" destId="{6617D71C-4403-41A2-97FB-65AE12531A96}" srcOrd="1" destOrd="0" presId="urn:microsoft.com/office/officeart/2005/8/layout/list1"/>
    <dgm:cxn modelId="{BCFE082B-7EC8-4877-8FEB-5318254030D1}" type="presParOf" srcId="{01A4F257-D677-43AA-93A9-CFE56628EB83}" destId="{6074DC36-A351-4910-B127-AA7556D3B6B7}" srcOrd="9" destOrd="0" presId="urn:microsoft.com/office/officeart/2005/8/layout/list1"/>
    <dgm:cxn modelId="{819E3B27-FE91-4827-8AAF-235DFB408A76}" type="presParOf" srcId="{01A4F257-D677-43AA-93A9-CFE56628EB83}" destId="{39E2431C-624C-4B6C-8309-94AA23C7D06F}" srcOrd="10" destOrd="0" presId="urn:microsoft.com/office/officeart/2005/8/layout/list1"/>
    <dgm:cxn modelId="{D48FD83C-B44C-414D-8054-9B6B3263D367}" type="presParOf" srcId="{01A4F257-D677-43AA-93A9-CFE56628EB83}" destId="{BB99AFD1-BE4B-45A6-890C-7866D6B21C54}" srcOrd="11" destOrd="0" presId="urn:microsoft.com/office/officeart/2005/8/layout/list1"/>
    <dgm:cxn modelId="{62BA0751-F64F-4F51-91C8-98D28A95B2A1}" type="presParOf" srcId="{01A4F257-D677-43AA-93A9-CFE56628EB83}" destId="{31552E97-BE20-4646-8DE2-269DD404555D}" srcOrd="12" destOrd="0" presId="urn:microsoft.com/office/officeart/2005/8/layout/list1"/>
    <dgm:cxn modelId="{769111C4-F9D6-4FD2-ABBE-1CEEF41919BA}" type="presParOf" srcId="{31552E97-BE20-4646-8DE2-269DD404555D}" destId="{04839E30-4BB5-404C-9696-A452A33D47AE}" srcOrd="0" destOrd="0" presId="urn:microsoft.com/office/officeart/2005/8/layout/list1"/>
    <dgm:cxn modelId="{2AB22FF2-C050-44BA-8C00-3E7A90FB7179}" type="presParOf" srcId="{31552E97-BE20-4646-8DE2-269DD404555D}" destId="{F0D82D0A-28E6-4E41-A437-098A43388F2B}" srcOrd="1" destOrd="0" presId="urn:microsoft.com/office/officeart/2005/8/layout/list1"/>
    <dgm:cxn modelId="{A95DA243-65EE-40E7-A5D9-2B8A18F25046}" type="presParOf" srcId="{01A4F257-D677-43AA-93A9-CFE56628EB83}" destId="{6B4062E4-8C8A-4420-912A-12046B823B4A}" srcOrd="13" destOrd="0" presId="urn:microsoft.com/office/officeart/2005/8/layout/list1"/>
    <dgm:cxn modelId="{B3365525-71F6-42DA-89FA-9BFC884D115C}" type="presParOf" srcId="{01A4F257-D677-43AA-93A9-CFE56628EB83}" destId="{0D20403D-C8C0-4806-AE10-ADE25177F175}" srcOrd="14" destOrd="0" presId="urn:microsoft.com/office/officeart/2005/8/layout/list1"/>
    <dgm:cxn modelId="{80F1B4B9-0EB9-48E5-902A-909B7190137C}" type="presParOf" srcId="{01A4F257-D677-43AA-93A9-CFE56628EB83}" destId="{1B9E92ED-13DF-4516-9510-6ECB52CEF214}" srcOrd="15" destOrd="0" presId="urn:microsoft.com/office/officeart/2005/8/layout/list1"/>
    <dgm:cxn modelId="{79B702B7-9888-4F5D-A9FD-80179DEC195B}" type="presParOf" srcId="{01A4F257-D677-43AA-93A9-CFE56628EB83}" destId="{4FDB8E7A-CB2D-4817-9D97-D792C5E3E519}" srcOrd="16" destOrd="0" presId="urn:microsoft.com/office/officeart/2005/8/layout/list1"/>
    <dgm:cxn modelId="{E4A5B053-B05C-4F9F-9D3D-22BCBAA2F382}" type="presParOf" srcId="{4FDB8E7A-CB2D-4817-9D97-D792C5E3E519}" destId="{F4F56B1C-2EED-431F-8534-E108FA85CE87}" srcOrd="0" destOrd="0" presId="urn:microsoft.com/office/officeart/2005/8/layout/list1"/>
    <dgm:cxn modelId="{E8DA5CB5-CCF9-4EB4-B665-1548873010F1}" type="presParOf" srcId="{4FDB8E7A-CB2D-4817-9D97-D792C5E3E519}" destId="{BD04E586-6FF2-42D2-A9AA-4E455359084C}" srcOrd="1" destOrd="0" presId="urn:microsoft.com/office/officeart/2005/8/layout/list1"/>
    <dgm:cxn modelId="{92880254-BE88-4DE1-ACA0-98683F705111}" type="presParOf" srcId="{01A4F257-D677-43AA-93A9-CFE56628EB83}" destId="{8AE95156-FFC9-425A-8EC8-0CF619A2A961}" srcOrd="17" destOrd="0" presId="urn:microsoft.com/office/officeart/2005/8/layout/list1"/>
    <dgm:cxn modelId="{25F8B984-C9F0-4708-9F2F-4F21EDA95ED0}" type="presParOf" srcId="{01A4F257-D677-43AA-93A9-CFE56628EB83}" destId="{00110808-23A6-4A02-B387-EFE9A51BFB65}" srcOrd="18" destOrd="0" presId="urn:microsoft.com/office/officeart/2005/8/layout/list1"/>
    <dgm:cxn modelId="{FDD55BF8-AD35-4150-8A45-EF559D30AA82}" type="presParOf" srcId="{01A4F257-D677-43AA-93A9-CFE56628EB83}" destId="{7FB3CC6F-AC1C-4319-95E3-973EEC6B5DCE}" srcOrd="19" destOrd="0" presId="urn:microsoft.com/office/officeart/2005/8/layout/list1"/>
    <dgm:cxn modelId="{94F2B450-816A-4A4B-BA39-28C7608A4BD2}" type="presParOf" srcId="{01A4F257-D677-43AA-93A9-CFE56628EB83}" destId="{064DA0AE-551F-43B0-B4F4-1DA85E085B48}" srcOrd="20" destOrd="0" presId="urn:microsoft.com/office/officeart/2005/8/layout/list1"/>
    <dgm:cxn modelId="{9F9A812F-1488-4746-9D9A-C423EFF60845}" type="presParOf" srcId="{064DA0AE-551F-43B0-B4F4-1DA85E085B48}" destId="{E516E5F7-03A5-441C-950F-8E53CDA2540D}" srcOrd="0" destOrd="0" presId="urn:microsoft.com/office/officeart/2005/8/layout/list1"/>
    <dgm:cxn modelId="{9E484EBB-AD90-4F03-ACE0-6E5B0E4137E2}" type="presParOf" srcId="{064DA0AE-551F-43B0-B4F4-1DA85E085B48}" destId="{6DBB1617-9F70-469D-A0E0-B86CE1798714}" srcOrd="1" destOrd="0" presId="urn:microsoft.com/office/officeart/2005/8/layout/list1"/>
    <dgm:cxn modelId="{55E148C5-9F1B-4967-B43B-1F64B65A2362}" type="presParOf" srcId="{01A4F257-D677-43AA-93A9-CFE56628EB83}" destId="{9777C39F-8754-46F0-B34B-621A2C7D3B3C}" srcOrd="21" destOrd="0" presId="urn:microsoft.com/office/officeart/2005/8/layout/list1"/>
    <dgm:cxn modelId="{AA9B62F2-2CC9-4E57-9B77-BFDDD22B5274}" type="presParOf" srcId="{01A4F257-D677-43AA-93A9-CFE56628EB83}" destId="{15EC3276-F39E-4C80-8F4C-369A06224CFA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79237C-B6FC-4667-981D-12AA5136FFF8}">
      <dsp:nvSpPr>
        <dsp:cNvPr id="0" name=""/>
        <dsp:cNvSpPr/>
      </dsp:nvSpPr>
      <dsp:spPr>
        <a:xfrm>
          <a:off x="0" y="224972"/>
          <a:ext cx="961386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EE456F-D4E2-45B6-89D6-C69094FF879E}">
      <dsp:nvSpPr>
        <dsp:cNvPr id="0" name=""/>
        <dsp:cNvSpPr/>
      </dsp:nvSpPr>
      <dsp:spPr>
        <a:xfrm>
          <a:off x="480693" y="18332"/>
          <a:ext cx="6729702" cy="413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367" tIns="0" rIns="254367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PROTECT YOUR ID BADGE</a:t>
          </a:r>
        </a:p>
      </dsp:txBody>
      <dsp:txXfrm>
        <a:off x="500868" y="38507"/>
        <a:ext cx="6689352" cy="372930"/>
      </dsp:txXfrm>
    </dsp:sp>
    <dsp:sp modelId="{4BF9F1B5-E6DD-4AE7-BA59-305FC61E98BC}">
      <dsp:nvSpPr>
        <dsp:cNvPr id="0" name=""/>
        <dsp:cNvSpPr/>
      </dsp:nvSpPr>
      <dsp:spPr>
        <a:xfrm>
          <a:off x="0" y="860012"/>
          <a:ext cx="9613860" cy="584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142" tIns="291592" rIns="746142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hlinkClick xmlns:r="http://schemas.openxmlformats.org/officeDocument/2006/relationships" r:id="rId1"/>
            </a:rPr>
            <a:t>Constant updates</a:t>
          </a:r>
          <a:endParaRPr lang="en-US" sz="1400" kern="1200" dirty="0"/>
        </a:p>
      </dsp:txBody>
      <dsp:txXfrm>
        <a:off x="0" y="860012"/>
        <a:ext cx="9613860" cy="584325"/>
      </dsp:txXfrm>
    </dsp:sp>
    <dsp:sp modelId="{F794FA74-C6B0-49F2-826C-8329F97B6C0E}">
      <dsp:nvSpPr>
        <dsp:cNvPr id="0" name=""/>
        <dsp:cNvSpPr/>
      </dsp:nvSpPr>
      <dsp:spPr>
        <a:xfrm>
          <a:off x="480693" y="653372"/>
          <a:ext cx="6729702" cy="413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367" tIns="0" rIns="254367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Cyber Threat Awareness</a:t>
          </a:r>
        </a:p>
      </dsp:txBody>
      <dsp:txXfrm>
        <a:off x="500868" y="673547"/>
        <a:ext cx="6689352" cy="372930"/>
      </dsp:txXfrm>
    </dsp:sp>
    <dsp:sp modelId="{42D5A8D6-F102-4A4E-B0EC-EEAC90F57450}">
      <dsp:nvSpPr>
        <dsp:cNvPr id="0" name=""/>
        <dsp:cNvSpPr/>
      </dsp:nvSpPr>
      <dsp:spPr>
        <a:xfrm>
          <a:off x="0" y="1726578"/>
          <a:ext cx="961386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048EF1-A10B-4C66-98DB-70FF17CA60C3}">
      <dsp:nvSpPr>
        <dsp:cNvPr id="0" name=""/>
        <dsp:cNvSpPr/>
      </dsp:nvSpPr>
      <dsp:spPr>
        <a:xfrm>
          <a:off x="480693" y="1519937"/>
          <a:ext cx="6729702" cy="413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367" tIns="0" rIns="254367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Telecommuting Smarts</a:t>
          </a:r>
        </a:p>
      </dsp:txBody>
      <dsp:txXfrm>
        <a:off x="500868" y="1540112"/>
        <a:ext cx="6689352" cy="372930"/>
      </dsp:txXfrm>
    </dsp:sp>
    <dsp:sp modelId="{4C2D8970-6E5D-4DCC-BD41-16E7AE41FF32}">
      <dsp:nvSpPr>
        <dsp:cNvPr id="0" name=""/>
        <dsp:cNvSpPr/>
      </dsp:nvSpPr>
      <dsp:spPr>
        <a:xfrm>
          <a:off x="0" y="2361618"/>
          <a:ext cx="961386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0AA6D9-2896-4633-81ED-FBE1AE3A708C}">
      <dsp:nvSpPr>
        <dsp:cNvPr id="0" name=""/>
        <dsp:cNvSpPr/>
      </dsp:nvSpPr>
      <dsp:spPr>
        <a:xfrm>
          <a:off x="480693" y="2154978"/>
          <a:ext cx="6729702" cy="413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367" tIns="0" rIns="254367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Handling Business-sensitive Information</a:t>
          </a:r>
        </a:p>
      </dsp:txBody>
      <dsp:txXfrm>
        <a:off x="500868" y="2175153"/>
        <a:ext cx="6689352" cy="372930"/>
      </dsp:txXfrm>
    </dsp:sp>
    <dsp:sp modelId="{2F5DA294-8078-4979-98C6-2D863DB34DF0}">
      <dsp:nvSpPr>
        <dsp:cNvPr id="0" name=""/>
        <dsp:cNvSpPr/>
      </dsp:nvSpPr>
      <dsp:spPr>
        <a:xfrm>
          <a:off x="0" y="2996658"/>
          <a:ext cx="9613860" cy="584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142" tIns="291592" rIns="746142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What are your obligations and requirements</a:t>
          </a:r>
        </a:p>
      </dsp:txBody>
      <dsp:txXfrm>
        <a:off x="0" y="2996658"/>
        <a:ext cx="9613860" cy="584325"/>
      </dsp:txXfrm>
    </dsp:sp>
    <dsp:sp modelId="{C54FC8B2-4B6C-4E9B-A8E4-6194866493B7}">
      <dsp:nvSpPr>
        <dsp:cNvPr id="0" name=""/>
        <dsp:cNvSpPr/>
      </dsp:nvSpPr>
      <dsp:spPr>
        <a:xfrm>
          <a:off x="480693" y="2790017"/>
          <a:ext cx="6729702" cy="413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367" tIns="0" rIns="254367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Employee Reporting</a:t>
          </a:r>
        </a:p>
      </dsp:txBody>
      <dsp:txXfrm>
        <a:off x="500868" y="2810192"/>
        <a:ext cx="6689352" cy="3729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347323-2B26-4087-8168-9011F9147171}">
      <dsp:nvSpPr>
        <dsp:cNvPr id="0" name=""/>
        <dsp:cNvSpPr/>
      </dsp:nvSpPr>
      <dsp:spPr>
        <a:xfrm>
          <a:off x="0" y="285831"/>
          <a:ext cx="6443816" cy="378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BDFDEC-2EFB-4371-BB7B-BCDD9DAC8E86}">
      <dsp:nvSpPr>
        <dsp:cNvPr id="0" name=""/>
        <dsp:cNvSpPr/>
      </dsp:nvSpPr>
      <dsp:spPr>
        <a:xfrm>
          <a:off x="322190" y="64431"/>
          <a:ext cx="4510671" cy="4428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0493" tIns="0" rIns="17049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Sunlight</a:t>
          </a:r>
        </a:p>
      </dsp:txBody>
      <dsp:txXfrm>
        <a:off x="343806" y="86047"/>
        <a:ext cx="4467439" cy="399568"/>
      </dsp:txXfrm>
    </dsp:sp>
    <dsp:sp modelId="{1D3E0B9F-C769-42A3-BD6A-B898384AAF64}">
      <dsp:nvSpPr>
        <dsp:cNvPr id="0" name=""/>
        <dsp:cNvSpPr/>
      </dsp:nvSpPr>
      <dsp:spPr>
        <a:xfrm>
          <a:off x="0" y="966232"/>
          <a:ext cx="6443816" cy="378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9EC409-5084-479E-A940-557295DDE186}">
      <dsp:nvSpPr>
        <dsp:cNvPr id="0" name=""/>
        <dsp:cNvSpPr/>
      </dsp:nvSpPr>
      <dsp:spPr>
        <a:xfrm>
          <a:off x="322190" y="744831"/>
          <a:ext cx="4510671" cy="4428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0493" tIns="0" rIns="17049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Moisture</a:t>
          </a:r>
        </a:p>
      </dsp:txBody>
      <dsp:txXfrm>
        <a:off x="343806" y="766447"/>
        <a:ext cx="4467439" cy="399568"/>
      </dsp:txXfrm>
    </dsp:sp>
    <dsp:sp modelId="{39E2431C-624C-4B6C-8309-94AA23C7D06F}">
      <dsp:nvSpPr>
        <dsp:cNvPr id="0" name=""/>
        <dsp:cNvSpPr/>
      </dsp:nvSpPr>
      <dsp:spPr>
        <a:xfrm>
          <a:off x="0" y="1646632"/>
          <a:ext cx="6443816" cy="378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17D71C-4403-41A2-97FB-65AE12531A96}">
      <dsp:nvSpPr>
        <dsp:cNvPr id="0" name=""/>
        <dsp:cNvSpPr/>
      </dsp:nvSpPr>
      <dsp:spPr>
        <a:xfrm>
          <a:off x="322190" y="1425232"/>
          <a:ext cx="4510671" cy="4428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0493" tIns="0" rIns="17049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Temperature extremes</a:t>
          </a:r>
        </a:p>
      </dsp:txBody>
      <dsp:txXfrm>
        <a:off x="343806" y="1446848"/>
        <a:ext cx="4467439" cy="399568"/>
      </dsp:txXfrm>
    </dsp:sp>
    <dsp:sp modelId="{0D20403D-C8C0-4806-AE10-ADE25177F175}">
      <dsp:nvSpPr>
        <dsp:cNvPr id="0" name=""/>
        <dsp:cNvSpPr/>
      </dsp:nvSpPr>
      <dsp:spPr>
        <a:xfrm>
          <a:off x="0" y="2327032"/>
          <a:ext cx="6443816" cy="378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D82D0A-28E6-4E41-A437-098A43388F2B}">
      <dsp:nvSpPr>
        <dsp:cNvPr id="0" name=""/>
        <dsp:cNvSpPr/>
      </dsp:nvSpPr>
      <dsp:spPr>
        <a:xfrm>
          <a:off x="322190" y="2105632"/>
          <a:ext cx="4510671" cy="4428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0493" tIns="0" rIns="17049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Laundry</a:t>
          </a:r>
        </a:p>
      </dsp:txBody>
      <dsp:txXfrm>
        <a:off x="343806" y="2127248"/>
        <a:ext cx="4467439" cy="399568"/>
      </dsp:txXfrm>
    </dsp:sp>
    <dsp:sp modelId="{00110808-23A6-4A02-B387-EFE9A51BFB65}">
      <dsp:nvSpPr>
        <dsp:cNvPr id="0" name=""/>
        <dsp:cNvSpPr/>
      </dsp:nvSpPr>
      <dsp:spPr>
        <a:xfrm>
          <a:off x="0" y="3007432"/>
          <a:ext cx="6443816" cy="378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04E586-6FF2-42D2-A9AA-4E455359084C}">
      <dsp:nvSpPr>
        <dsp:cNvPr id="0" name=""/>
        <dsp:cNvSpPr/>
      </dsp:nvSpPr>
      <dsp:spPr>
        <a:xfrm>
          <a:off x="322190" y="2786032"/>
          <a:ext cx="4510671" cy="4428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0493" tIns="0" rIns="17049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Oils</a:t>
          </a:r>
        </a:p>
      </dsp:txBody>
      <dsp:txXfrm>
        <a:off x="343806" y="2807648"/>
        <a:ext cx="4467439" cy="399568"/>
      </dsp:txXfrm>
    </dsp:sp>
    <dsp:sp modelId="{15EC3276-F39E-4C80-8F4C-369A06224CFA}">
      <dsp:nvSpPr>
        <dsp:cNvPr id="0" name=""/>
        <dsp:cNvSpPr/>
      </dsp:nvSpPr>
      <dsp:spPr>
        <a:xfrm>
          <a:off x="0" y="3687832"/>
          <a:ext cx="6443816" cy="378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BB1617-9F70-469D-A0E0-B86CE1798714}">
      <dsp:nvSpPr>
        <dsp:cNvPr id="0" name=""/>
        <dsp:cNvSpPr/>
      </dsp:nvSpPr>
      <dsp:spPr>
        <a:xfrm>
          <a:off x="322190" y="3466432"/>
          <a:ext cx="4510671" cy="4428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0493" tIns="0" rIns="17049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Scrapes</a:t>
          </a:r>
        </a:p>
      </dsp:txBody>
      <dsp:txXfrm>
        <a:off x="343806" y="3488048"/>
        <a:ext cx="4467439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41865-1A10-43BC-AE87-206EDE85B11A}" type="datetimeFigureOut">
              <a:rPr lang="en-US" smtClean="0"/>
              <a:t>11/6/2022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C5BB9-0E57-4735-84CA-DF0EA99856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147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This file created specifically for DILLON GREEK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C5BB9-0E57-4735-84CA-DF0EA998567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542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0E717-678F-4C1A-BE06-177BC940A92B}" type="datetime1">
              <a:rPr lang="en-US" smtClean="0"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 Badge Refresher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4964-B696-40EA-A12D-5860EF6E49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066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B4CA7-F4FB-4DC8-A31E-388646DEB027}" type="datetime1">
              <a:rPr lang="en-US" smtClean="0"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 Badge Refresher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4964-B696-40EA-A12D-5860EF6E49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092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7D881-029D-434B-A669-7E79620A6B84}" type="datetime1">
              <a:rPr lang="en-US" smtClean="0"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 Badge Refresher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4964-B696-40EA-A12D-5860EF6E49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259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15D3C-C737-4B87-A8DB-384818382D9C}" type="datetime1">
              <a:rPr lang="en-US" smtClean="0"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 Badge Refresher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08FD4964-B696-40EA-A12D-5860EF6E49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129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168CC-1FAC-4696-901D-8D838FC3C95A}" type="datetime1">
              <a:rPr lang="en-US" smtClean="0"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 Badge Refresher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4964-B696-40EA-A12D-5860EF6E49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776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586A-E2CE-40A1-8D36-7739865DD9F9}" type="datetime1">
              <a:rPr lang="en-US" smtClean="0"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 Badge Refresher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08FD4964-B696-40EA-A12D-5860EF6E49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1921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03CB9-4ACA-4C27-873A-6D518CF06935}" type="datetime1">
              <a:rPr lang="en-US" smtClean="0"/>
              <a:t>11/6/2022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 Badge Refresher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4964-B696-40EA-A12D-5860EF6E49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21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F2D4-4A07-4951-8CAC-64C6E6914DDE}" type="datetime1">
              <a:rPr lang="en-US" smtClean="0"/>
              <a:t>11/6/2022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 Badge Refresher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4964-B696-40EA-A12D-5860EF6E49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1076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1334-0BE6-47E5-A961-A43EA7E8DC4E}" type="datetime1">
              <a:rPr lang="en-US" smtClean="0"/>
              <a:t>11/6/2022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 Badge Refresher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4964-B696-40EA-A12D-5860EF6E49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4237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A6A75-6E58-4950-8F68-F892A208F92B}" type="datetime1">
              <a:rPr lang="en-US" smtClean="0"/>
              <a:t>11/6/2022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 Badge Refresher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4964-B696-40EA-A12D-5860EF6E49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3065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7336-626A-420A-A8B7-039FDB6ECF24}" type="datetime1">
              <a:rPr lang="en-US" smtClean="0"/>
              <a:t>11/6/2022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 Badge Refresher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4964-B696-40EA-A12D-5860EF6E49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694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FCA4-7FA7-488E-99B6-B884CE44311B}" type="datetime1">
              <a:rPr lang="en-US" smtClean="0"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 Badge Refresher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4964-B696-40EA-A12D-5860EF6E49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5366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6AD15-9593-4063-81F3-2385FBB30F30}" type="datetime1">
              <a:rPr lang="en-US" smtClean="0"/>
              <a:t>11/6/2022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 Badge Refresher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4964-B696-40EA-A12D-5860EF6E49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8372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874AD-6D37-4804-9448-731EDC3DB71F}" type="datetime1">
              <a:rPr lang="en-US" smtClean="0"/>
              <a:t>11/6/2022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 Badge Refresher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08FD4964-B696-40EA-A12D-5860EF6E49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3386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13776-E647-4F35-BED0-4C3A2027BD79}" type="datetime1">
              <a:rPr lang="en-US" smtClean="0"/>
              <a:t>11/6/2022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 Badge Refresher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08FD4964-B696-40EA-A12D-5860EF6E49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6488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F1A0F-33BA-43EC-92FD-73241BF1C6F6}" type="datetime1">
              <a:rPr lang="en-US" smtClean="0"/>
              <a:t>11/6/2022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 Badge Refresher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8FD4964-B696-40EA-A12D-5860EF6E49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55370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1828C-3105-445E-89CF-97EE47FB0295}" type="datetime1">
              <a:rPr lang="en-US" smtClean="0"/>
              <a:t>11/6/2022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 Badge Refresher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8FD4964-B696-40EA-A12D-5860EF6E49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4289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458E6-FC3C-4F11-8EF7-9B33F11C24CB}" type="datetime1">
              <a:rPr lang="en-US" smtClean="0"/>
              <a:t>11/6/2022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 Badge Refresher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4964-B696-40EA-A12D-5860EF6E49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4226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74A77-49AC-43F6-B96F-DEC8B152E231}" type="datetime1">
              <a:rPr lang="en-US" smtClean="0"/>
              <a:t>11/6/2022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 Badge Refresher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4964-B696-40EA-A12D-5860EF6E49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3597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F319-0B76-4171-9967-CCFBD45E96E8}" type="datetime1">
              <a:rPr lang="en-US" smtClean="0"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 Badge Refresher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4964-B696-40EA-A12D-5860EF6E49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2743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01C21556-B7AF-4D22-B361-8EC6A425CBA6}" type="datetime1">
              <a:rPr lang="en-US" smtClean="0"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r>
              <a:rPr lang="en-US"/>
              <a:t>ID Badge Refresher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08FD4964-B696-40EA-A12D-5860EF6E49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422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EE919-B7E3-4D5E-B2E9-35C3F1E9B806}" type="datetime1">
              <a:rPr lang="en-US" smtClean="0"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 Badge Refresher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4964-B696-40EA-A12D-5860EF6E49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83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C2B63-F49F-4FFE-9A40-B713FE972B19}" type="datetime1">
              <a:rPr lang="en-US" smtClean="0"/>
              <a:t>11/6/2022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 Badge Refresher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4964-B696-40EA-A12D-5860EF6E49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039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39BD0-5730-4C7C-8808-684FC8DDDF6D}" type="datetime1">
              <a:rPr lang="en-US" smtClean="0"/>
              <a:t>11/6/2022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 Badge Refresher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4964-B696-40EA-A12D-5860EF6E49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647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0C891-1C11-4FD2-AC57-05994B0400CE}" type="datetime1">
              <a:rPr lang="en-US" smtClean="0"/>
              <a:t>11/6/2022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 Badge Refresher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4964-B696-40EA-A12D-5860EF6E49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8664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58F74-DA04-47D3-B84E-3F85AB965C9A}" type="datetime1">
              <a:rPr lang="en-US" smtClean="0"/>
              <a:t>11/6/2022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 Badge Refresher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4964-B696-40EA-A12D-5860EF6E49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73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383F6-246A-4B57-BD7A-52002DC6C821}" type="datetime1">
              <a:rPr lang="en-US" smtClean="0"/>
              <a:t>11/6/2022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 Badge Refresher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4964-B696-40EA-A12D-5860EF6E49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966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0EE8B-E1B7-45D9-A0F0-CECDFF8D15E3}" type="datetime1">
              <a:rPr lang="en-US" smtClean="0"/>
              <a:t>11/6/2022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 Badge Refresher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4964-B696-40EA-A12D-5860EF6E49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022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14C2D17-F72C-4512-8DC0-788BDFEDDB96}" type="datetime1">
              <a:rPr lang="en-US" smtClean="0"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ID Badge Refresher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D4964-B696-40EA-A12D-5860EF6E49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412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26C89-678E-4524-B422-21C432369809}" type="datetime1">
              <a:rPr lang="en-US" smtClean="0"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ID Badge Refresher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D4964-B696-40EA-A12D-5860EF6E49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2916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  <p:sldLayoutId id="2147483870" r:id="rId13"/>
    <p:sldLayoutId id="2147483871" r:id="rId14"/>
    <p:sldLayoutId id="2147483872" r:id="rId15"/>
    <p:sldLayoutId id="2147483873" r:id="rId16"/>
    <p:sldLayoutId id="2147483874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08257E2-1342-E3E8-F2BF-3F62E3D3FAF8}"/>
              </a:ext>
            </a:extLst>
          </p:cNvPr>
          <p:cNvSpPr/>
          <p:nvPr/>
        </p:nvSpPr>
        <p:spPr>
          <a:xfrm>
            <a:off x="9241749" y="2834640"/>
            <a:ext cx="2826376" cy="1188720"/>
          </a:xfrm>
          <a:custGeom>
            <a:avLst/>
            <a:gdLst>
              <a:gd name="connsiteX0" fmla="*/ 1413188 w 2826376"/>
              <a:gd name="connsiteY0" fmla="*/ 773327 h 2561404"/>
              <a:gd name="connsiteX1" fmla="*/ 845913 w 2826376"/>
              <a:gd name="connsiteY1" fmla="*/ 1280702 h 2561404"/>
              <a:gd name="connsiteX2" fmla="*/ 1413188 w 2826376"/>
              <a:gd name="connsiteY2" fmla="*/ 1788077 h 2561404"/>
              <a:gd name="connsiteX3" fmla="*/ 1980463 w 2826376"/>
              <a:gd name="connsiteY3" fmla="*/ 1280702 h 2561404"/>
              <a:gd name="connsiteX4" fmla="*/ 1413188 w 2826376"/>
              <a:gd name="connsiteY4" fmla="*/ 773327 h 2561404"/>
              <a:gd name="connsiteX5" fmla="*/ 1034525 w 2826376"/>
              <a:gd name="connsiteY5" fmla="*/ 0 h 2561404"/>
              <a:gd name="connsiteX6" fmla="*/ 1266286 w 2826376"/>
              <a:gd name="connsiteY6" fmla="*/ 290204 h 2561404"/>
              <a:gd name="connsiteX7" fmla="*/ 1250370 w 2826376"/>
              <a:gd name="connsiteY7" fmla="*/ 408514 h 2561404"/>
              <a:gd name="connsiteX8" fmla="*/ 1576006 w 2826376"/>
              <a:gd name="connsiteY8" fmla="*/ 408514 h 2561404"/>
              <a:gd name="connsiteX9" fmla="*/ 1560090 w 2826376"/>
              <a:gd name="connsiteY9" fmla="*/ 290204 h 2561404"/>
              <a:gd name="connsiteX10" fmla="*/ 1791851 w 2826376"/>
              <a:gd name="connsiteY10" fmla="*/ 0 h 2561404"/>
              <a:gd name="connsiteX11" fmla="*/ 1833095 w 2826376"/>
              <a:gd name="connsiteY11" fmla="*/ 361986 h 2561404"/>
              <a:gd name="connsiteX12" fmla="*/ 2144708 w 2826376"/>
              <a:gd name="connsiteY12" fmla="*/ 132456 h 2561404"/>
              <a:gd name="connsiteX13" fmla="*/ 2081168 w 2826376"/>
              <a:gd name="connsiteY13" fmla="*/ 491787 h 2561404"/>
              <a:gd name="connsiteX14" fmla="*/ 2092936 w 2826376"/>
              <a:gd name="connsiteY14" fmla="*/ 487016 h 2561404"/>
              <a:gd name="connsiteX15" fmla="*/ 1987562 w 2826376"/>
              <a:gd name="connsiteY15" fmla="*/ 561035 h 2561404"/>
              <a:gd name="connsiteX16" fmla="*/ 2217818 w 2826376"/>
              <a:gd name="connsiteY16" fmla="*/ 766978 h 2561404"/>
              <a:gd name="connsiteX17" fmla="*/ 2300367 w 2826376"/>
              <a:gd name="connsiteY17" fmla="*/ 672927 h 2561404"/>
              <a:gd name="connsiteX18" fmla="*/ 2680218 w 2826376"/>
              <a:gd name="connsiteY18" fmla="*/ 617762 h 2561404"/>
              <a:gd name="connsiteX19" fmla="*/ 2426943 w 2826376"/>
              <a:gd name="connsiteY19" fmla="*/ 900161 h 2561404"/>
              <a:gd name="connsiteX20" fmla="*/ 2826376 w 2826376"/>
              <a:gd name="connsiteY20" fmla="*/ 937539 h 2561404"/>
              <a:gd name="connsiteX21" fmla="*/ 2505914 w 2826376"/>
              <a:gd name="connsiteY21" fmla="*/ 1147729 h 2561404"/>
              <a:gd name="connsiteX22" fmla="*/ 2388345 w 2826376"/>
              <a:gd name="connsiteY22" fmla="*/ 1135076 h 2561404"/>
              <a:gd name="connsiteX23" fmla="*/ 2388345 w 2826376"/>
              <a:gd name="connsiteY23" fmla="*/ 1426328 h 2561404"/>
              <a:gd name="connsiteX24" fmla="*/ 2505914 w 2826376"/>
              <a:gd name="connsiteY24" fmla="*/ 1413676 h 2561404"/>
              <a:gd name="connsiteX25" fmla="*/ 2826376 w 2826376"/>
              <a:gd name="connsiteY25" fmla="*/ 1623865 h 2561404"/>
              <a:gd name="connsiteX26" fmla="*/ 2426943 w 2826376"/>
              <a:gd name="connsiteY26" fmla="*/ 1661243 h 2561404"/>
              <a:gd name="connsiteX27" fmla="*/ 2680218 w 2826376"/>
              <a:gd name="connsiteY27" fmla="*/ 1943642 h 2561404"/>
              <a:gd name="connsiteX28" fmla="*/ 2300386 w 2826376"/>
              <a:gd name="connsiteY28" fmla="*/ 1888480 h 2561404"/>
              <a:gd name="connsiteX29" fmla="*/ 2217818 w 2826376"/>
              <a:gd name="connsiteY29" fmla="*/ 1794426 h 2561404"/>
              <a:gd name="connsiteX30" fmla="*/ 1987562 w 2826376"/>
              <a:gd name="connsiteY30" fmla="*/ 2000369 h 2561404"/>
              <a:gd name="connsiteX31" fmla="*/ 2093000 w 2826376"/>
              <a:gd name="connsiteY31" fmla="*/ 2074414 h 2561404"/>
              <a:gd name="connsiteX32" fmla="*/ 2081168 w 2826376"/>
              <a:gd name="connsiteY32" fmla="*/ 2069617 h 2561404"/>
              <a:gd name="connsiteX33" fmla="*/ 2144708 w 2826376"/>
              <a:gd name="connsiteY33" fmla="*/ 2428948 h 2561404"/>
              <a:gd name="connsiteX34" fmla="*/ 1833095 w 2826376"/>
              <a:gd name="connsiteY34" fmla="*/ 2199418 h 2561404"/>
              <a:gd name="connsiteX35" fmla="*/ 1791851 w 2826376"/>
              <a:gd name="connsiteY35" fmla="*/ 2561404 h 2561404"/>
              <a:gd name="connsiteX36" fmla="*/ 1560090 w 2826376"/>
              <a:gd name="connsiteY36" fmla="*/ 2271200 h 2561404"/>
              <a:gd name="connsiteX37" fmla="*/ 1576006 w 2826376"/>
              <a:gd name="connsiteY37" fmla="*/ 2152890 h 2561404"/>
              <a:gd name="connsiteX38" fmla="*/ 1250370 w 2826376"/>
              <a:gd name="connsiteY38" fmla="*/ 2152890 h 2561404"/>
              <a:gd name="connsiteX39" fmla="*/ 1266286 w 2826376"/>
              <a:gd name="connsiteY39" fmla="*/ 2271201 h 2561404"/>
              <a:gd name="connsiteX40" fmla="*/ 1034525 w 2826376"/>
              <a:gd name="connsiteY40" fmla="*/ 2561404 h 2561404"/>
              <a:gd name="connsiteX41" fmla="*/ 993281 w 2826376"/>
              <a:gd name="connsiteY41" fmla="*/ 2199418 h 2561404"/>
              <a:gd name="connsiteX42" fmla="*/ 681668 w 2826376"/>
              <a:gd name="connsiteY42" fmla="*/ 2428948 h 2561404"/>
              <a:gd name="connsiteX43" fmla="*/ 745208 w 2826376"/>
              <a:gd name="connsiteY43" fmla="*/ 2069617 h 2561404"/>
              <a:gd name="connsiteX44" fmla="*/ 733326 w 2826376"/>
              <a:gd name="connsiteY44" fmla="*/ 2074435 h 2561404"/>
              <a:gd name="connsiteX45" fmla="*/ 838814 w 2826376"/>
              <a:gd name="connsiteY45" fmla="*/ 2000369 h 2561404"/>
              <a:gd name="connsiteX46" fmla="*/ 608558 w 2826376"/>
              <a:gd name="connsiteY46" fmla="*/ 1794426 h 2561404"/>
              <a:gd name="connsiteX47" fmla="*/ 525966 w 2826376"/>
              <a:gd name="connsiteY47" fmla="*/ 1888484 h 2561404"/>
              <a:gd name="connsiteX48" fmla="*/ 146158 w 2826376"/>
              <a:gd name="connsiteY48" fmla="*/ 1943642 h 2561404"/>
              <a:gd name="connsiteX49" fmla="*/ 399433 w 2826376"/>
              <a:gd name="connsiteY49" fmla="*/ 1661243 h 2561404"/>
              <a:gd name="connsiteX50" fmla="*/ 0 w 2826376"/>
              <a:gd name="connsiteY50" fmla="*/ 1623865 h 2561404"/>
              <a:gd name="connsiteX51" fmla="*/ 320463 w 2826376"/>
              <a:gd name="connsiteY51" fmla="*/ 1413676 h 2561404"/>
              <a:gd name="connsiteX52" fmla="*/ 438031 w 2826376"/>
              <a:gd name="connsiteY52" fmla="*/ 1426328 h 2561404"/>
              <a:gd name="connsiteX53" fmla="*/ 438031 w 2826376"/>
              <a:gd name="connsiteY53" fmla="*/ 1135076 h 2561404"/>
              <a:gd name="connsiteX54" fmla="*/ 320463 w 2826376"/>
              <a:gd name="connsiteY54" fmla="*/ 1147729 h 2561404"/>
              <a:gd name="connsiteX55" fmla="*/ 0 w 2826376"/>
              <a:gd name="connsiteY55" fmla="*/ 937539 h 2561404"/>
              <a:gd name="connsiteX56" fmla="*/ 399433 w 2826376"/>
              <a:gd name="connsiteY56" fmla="*/ 900161 h 2561404"/>
              <a:gd name="connsiteX57" fmla="*/ 146158 w 2826376"/>
              <a:gd name="connsiteY57" fmla="*/ 617762 h 2561404"/>
              <a:gd name="connsiteX58" fmla="*/ 525985 w 2826376"/>
              <a:gd name="connsiteY58" fmla="*/ 672923 h 2561404"/>
              <a:gd name="connsiteX59" fmla="*/ 608558 w 2826376"/>
              <a:gd name="connsiteY59" fmla="*/ 766978 h 2561404"/>
              <a:gd name="connsiteX60" fmla="*/ 838814 w 2826376"/>
              <a:gd name="connsiteY60" fmla="*/ 561035 h 2561404"/>
              <a:gd name="connsiteX61" fmla="*/ 733390 w 2826376"/>
              <a:gd name="connsiteY61" fmla="*/ 486995 h 2561404"/>
              <a:gd name="connsiteX62" fmla="*/ 745208 w 2826376"/>
              <a:gd name="connsiteY62" fmla="*/ 491787 h 2561404"/>
              <a:gd name="connsiteX63" fmla="*/ 681668 w 2826376"/>
              <a:gd name="connsiteY63" fmla="*/ 132456 h 2561404"/>
              <a:gd name="connsiteX64" fmla="*/ 993281 w 2826376"/>
              <a:gd name="connsiteY64" fmla="*/ 361986 h 2561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2826376" h="2561404">
                <a:moveTo>
                  <a:pt x="1413188" y="773327"/>
                </a:moveTo>
                <a:cubicBezTo>
                  <a:pt x="1099891" y="773327"/>
                  <a:pt x="845913" y="1000487"/>
                  <a:pt x="845913" y="1280702"/>
                </a:cubicBezTo>
                <a:cubicBezTo>
                  <a:pt x="845913" y="1560917"/>
                  <a:pt x="1099891" y="1788077"/>
                  <a:pt x="1413188" y="1788077"/>
                </a:cubicBezTo>
                <a:cubicBezTo>
                  <a:pt x="1726485" y="1788077"/>
                  <a:pt x="1980463" y="1560917"/>
                  <a:pt x="1980463" y="1280702"/>
                </a:cubicBezTo>
                <a:cubicBezTo>
                  <a:pt x="1980463" y="1000487"/>
                  <a:pt x="1726485" y="773327"/>
                  <a:pt x="1413188" y="773327"/>
                </a:cubicBezTo>
                <a:close/>
                <a:moveTo>
                  <a:pt x="1034525" y="0"/>
                </a:moveTo>
                <a:lnTo>
                  <a:pt x="1266286" y="290204"/>
                </a:lnTo>
                <a:lnTo>
                  <a:pt x="1250370" y="408514"/>
                </a:lnTo>
                <a:lnTo>
                  <a:pt x="1576006" y="408514"/>
                </a:lnTo>
                <a:lnTo>
                  <a:pt x="1560090" y="290204"/>
                </a:lnTo>
                <a:lnTo>
                  <a:pt x="1791851" y="0"/>
                </a:lnTo>
                <a:lnTo>
                  <a:pt x="1833095" y="361986"/>
                </a:lnTo>
                <a:lnTo>
                  <a:pt x="2144708" y="132456"/>
                </a:lnTo>
                <a:lnTo>
                  <a:pt x="2081168" y="491787"/>
                </a:lnTo>
                <a:lnTo>
                  <a:pt x="2092936" y="487016"/>
                </a:lnTo>
                <a:lnTo>
                  <a:pt x="1987562" y="561035"/>
                </a:lnTo>
                <a:lnTo>
                  <a:pt x="2217818" y="766978"/>
                </a:lnTo>
                <a:lnTo>
                  <a:pt x="2300367" y="672927"/>
                </a:lnTo>
                <a:lnTo>
                  <a:pt x="2680218" y="617762"/>
                </a:lnTo>
                <a:lnTo>
                  <a:pt x="2426943" y="900161"/>
                </a:lnTo>
                <a:lnTo>
                  <a:pt x="2826376" y="937539"/>
                </a:lnTo>
                <a:lnTo>
                  <a:pt x="2505914" y="1147729"/>
                </a:lnTo>
                <a:lnTo>
                  <a:pt x="2388345" y="1135076"/>
                </a:lnTo>
                <a:lnTo>
                  <a:pt x="2388345" y="1426328"/>
                </a:lnTo>
                <a:lnTo>
                  <a:pt x="2505914" y="1413676"/>
                </a:lnTo>
                <a:lnTo>
                  <a:pt x="2826376" y="1623865"/>
                </a:lnTo>
                <a:lnTo>
                  <a:pt x="2426943" y="1661243"/>
                </a:lnTo>
                <a:lnTo>
                  <a:pt x="2680218" y="1943642"/>
                </a:lnTo>
                <a:lnTo>
                  <a:pt x="2300386" y="1888480"/>
                </a:lnTo>
                <a:lnTo>
                  <a:pt x="2217818" y="1794426"/>
                </a:lnTo>
                <a:lnTo>
                  <a:pt x="1987562" y="2000369"/>
                </a:lnTo>
                <a:lnTo>
                  <a:pt x="2093000" y="2074414"/>
                </a:lnTo>
                <a:lnTo>
                  <a:pt x="2081168" y="2069617"/>
                </a:lnTo>
                <a:lnTo>
                  <a:pt x="2144708" y="2428948"/>
                </a:lnTo>
                <a:lnTo>
                  <a:pt x="1833095" y="2199418"/>
                </a:lnTo>
                <a:lnTo>
                  <a:pt x="1791851" y="2561404"/>
                </a:lnTo>
                <a:lnTo>
                  <a:pt x="1560090" y="2271200"/>
                </a:lnTo>
                <a:lnTo>
                  <a:pt x="1576006" y="2152890"/>
                </a:lnTo>
                <a:lnTo>
                  <a:pt x="1250370" y="2152890"/>
                </a:lnTo>
                <a:lnTo>
                  <a:pt x="1266286" y="2271201"/>
                </a:lnTo>
                <a:lnTo>
                  <a:pt x="1034525" y="2561404"/>
                </a:lnTo>
                <a:lnTo>
                  <a:pt x="993281" y="2199418"/>
                </a:lnTo>
                <a:lnTo>
                  <a:pt x="681668" y="2428948"/>
                </a:lnTo>
                <a:lnTo>
                  <a:pt x="745208" y="2069617"/>
                </a:lnTo>
                <a:lnTo>
                  <a:pt x="733326" y="2074435"/>
                </a:lnTo>
                <a:lnTo>
                  <a:pt x="838814" y="2000369"/>
                </a:lnTo>
                <a:lnTo>
                  <a:pt x="608558" y="1794426"/>
                </a:lnTo>
                <a:lnTo>
                  <a:pt x="525966" y="1888484"/>
                </a:lnTo>
                <a:lnTo>
                  <a:pt x="146158" y="1943642"/>
                </a:lnTo>
                <a:lnTo>
                  <a:pt x="399433" y="1661243"/>
                </a:lnTo>
                <a:lnTo>
                  <a:pt x="0" y="1623865"/>
                </a:lnTo>
                <a:lnTo>
                  <a:pt x="320463" y="1413676"/>
                </a:lnTo>
                <a:lnTo>
                  <a:pt x="438031" y="1426328"/>
                </a:lnTo>
                <a:lnTo>
                  <a:pt x="438031" y="1135076"/>
                </a:lnTo>
                <a:lnTo>
                  <a:pt x="320463" y="1147729"/>
                </a:lnTo>
                <a:lnTo>
                  <a:pt x="0" y="937539"/>
                </a:lnTo>
                <a:lnTo>
                  <a:pt x="399433" y="900161"/>
                </a:lnTo>
                <a:lnTo>
                  <a:pt x="146158" y="617762"/>
                </a:lnTo>
                <a:lnTo>
                  <a:pt x="525985" y="672923"/>
                </a:lnTo>
                <a:lnTo>
                  <a:pt x="608558" y="766978"/>
                </a:lnTo>
                <a:lnTo>
                  <a:pt x="838814" y="561035"/>
                </a:lnTo>
                <a:lnTo>
                  <a:pt x="733390" y="486995"/>
                </a:lnTo>
                <a:lnTo>
                  <a:pt x="745208" y="491787"/>
                </a:lnTo>
                <a:lnTo>
                  <a:pt x="681668" y="132456"/>
                </a:lnTo>
                <a:lnTo>
                  <a:pt x="993281" y="361986"/>
                </a:lnTo>
                <a:close/>
              </a:path>
            </a:pathLst>
          </a:custGeom>
          <a:blipFill>
            <a:blip r:embed="rId3"/>
            <a:tile tx="0" ty="0" sx="100000" sy="100000" flip="none" algn="tl"/>
          </a:blipFill>
          <a:ln w="127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                                                                                                                                                                                                                                                                                 |TOp5jsskCkanm/mzy9OJOQ==|2250">
            <a:extLst>
              <a:ext uri="{FF2B5EF4-FFF2-40B4-BE49-F238E27FC236}">
                <a16:creationId xmlns:a16="http://schemas.microsoft.com/office/drawing/2014/main" id="{D1E39265-28E4-486A-B598-F09E96B5CF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Focux Safeguards Training</a:t>
            </a:r>
          </a:p>
        </p:txBody>
      </p:sp>
      <p:sp>
        <p:nvSpPr>
          <p:cNvPr id="3" name="Subtitle 2                                                                                                                                                                                                                                                                                 |TOp5jsskCkanm/mzy9OJOQ==|2250">
            <a:extLst>
              <a:ext uri="{FF2B5EF4-FFF2-40B4-BE49-F238E27FC236}">
                <a16:creationId xmlns:a16="http://schemas.microsoft.com/office/drawing/2014/main" id="{841C4B3D-31C3-42E0-BBEE-E62A92D311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17875" y="4403260"/>
            <a:ext cx="3074125" cy="447927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Security Baked in </a:t>
            </a:r>
          </a:p>
        </p:txBody>
      </p:sp>
    </p:spTree>
    <p:extLst>
      <p:ext uri="{BB962C8B-B14F-4D97-AF65-F5344CB8AC3E}">
        <p14:creationId xmlns:p14="http://schemas.microsoft.com/office/powerpoint/2010/main" val="11497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                                                                                                                                                                                                                                                                                 |TOp5jsskCkanm/mzy9OJOQ==|2250">
            <a:extLst>
              <a:ext uri="{FF2B5EF4-FFF2-40B4-BE49-F238E27FC236}">
                <a16:creationId xmlns:a16="http://schemas.microsoft.com/office/drawing/2014/main" id="{35242E17-A48D-4DD4-A664-C632BA33F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755" y="753228"/>
            <a:ext cx="4659690" cy="108093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Small Things Add Up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9CCF53-2A5E-40D3-B15F-1CE36E3E048E}"/>
              </a:ext>
            </a:extLst>
          </p:cNvPr>
          <p:cNvSpPr/>
          <p:nvPr/>
        </p:nvSpPr>
        <p:spPr>
          <a:xfrm>
            <a:off x="1528657" y="2466954"/>
            <a:ext cx="1915886" cy="6730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Awareness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9A304F-C37A-4F24-8CA4-36177586FC33}"/>
              </a:ext>
            </a:extLst>
          </p:cNvPr>
          <p:cNvSpPr/>
          <p:nvPr/>
        </p:nvSpPr>
        <p:spPr>
          <a:xfrm>
            <a:off x="1528657" y="3965805"/>
            <a:ext cx="1915886" cy="6730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Motivation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1C638AC-B0C5-4E84-815A-F1C5F920C6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391" y="2466954"/>
            <a:ext cx="5578656" cy="3562682"/>
          </a:xfrm>
          <a:prstGeom prst="rect">
            <a:avLst/>
          </a:prstGeom>
          <a:ln>
            <a:noFill/>
          </a:ln>
          <a:effectLst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01730A-51E7-33C8-A425-D876206736FD}"/>
              </a:ext>
            </a:extLst>
          </p:cNvPr>
          <p:cNvSpPr/>
          <p:nvPr/>
        </p:nvSpPr>
        <p:spPr>
          <a:xfrm>
            <a:off x="1528657" y="5464655"/>
            <a:ext cx="1915886" cy="6730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Compliance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FECB93-EC6A-9867-676C-7C8EBD2C4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 Badge Refresher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76F90-DD60-F272-61B8-6A47A6C2B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4964-B696-40EA-A12D-5860EF6E497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125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                                                                                                                                                                                                                                                                                 |TOp5jsskCkanm/mzy9OJOQ==|2250">
            <a:extLst>
              <a:ext uri="{FF2B5EF4-FFF2-40B4-BE49-F238E27FC236}">
                <a16:creationId xmlns:a16="http://schemas.microsoft.com/office/drawing/2014/main" id="{3E29159C-2595-49B6-9816-F1ACE8E3E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Refresher Briefing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24441BFF-4B18-7060-EC80-FF7E447A89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3346880"/>
              </p:ext>
            </p:extLst>
          </p:nvPr>
        </p:nvGraphicFramePr>
        <p:xfrm>
          <a:off x="680321" y="2336873"/>
          <a:ext cx="9613861" cy="3599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654E575-0C47-E53D-F8EC-392F4AFCF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 Badge Refresher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707F160-5D87-AE73-06BA-4EDEC5335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4964-B696-40EA-A12D-5860EF6E497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072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5E45E9A-9509-3653-36BF-87023A393EE9}"/>
              </a:ext>
            </a:extLst>
          </p:cNvPr>
          <p:cNvGrpSpPr/>
          <p:nvPr/>
        </p:nvGrpSpPr>
        <p:grpSpPr>
          <a:xfrm>
            <a:off x="0" y="1970326"/>
            <a:ext cx="12192000" cy="1585543"/>
            <a:chOff x="0" y="1970326"/>
            <a:chExt cx="12192000" cy="158554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3DA091-5445-4830-B1C5-20C009A206A4}"/>
                </a:ext>
              </a:extLst>
            </p:cNvPr>
            <p:cNvSpPr/>
            <p:nvPr/>
          </p:nvSpPr>
          <p:spPr>
            <a:xfrm>
              <a:off x="0" y="2762250"/>
              <a:ext cx="9477653" cy="7936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101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L-Shape 9">
              <a:extLst>
                <a:ext uri="{FF2B5EF4-FFF2-40B4-BE49-F238E27FC236}">
                  <a16:creationId xmlns:a16="http://schemas.microsoft.com/office/drawing/2014/main" id="{0034B96B-42AF-46B3-AE0B-7F8876754C85}"/>
                </a:ext>
              </a:extLst>
            </p:cNvPr>
            <p:cNvSpPr/>
            <p:nvPr/>
          </p:nvSpPr>
          <p:spPr>
            <a:xfrm flipH="1">
              <a:off x="9152314" y="1970326"/>
              <a:ext cx="3039686" cy="1585543"/>
            </a:xfrm>
            <a:prstGeom prst="corne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Quality Is Key</a:t>
              </a:r>
            </a:p>
          </p:txBody>
        </p:sp>
      </p:grpSp>
      <p:sp>
        <p:nvSpPr>
          <p:cNvPr id="2" name="Title 1                                                                                                                                                                                                                                                                                 |TOp5jsskCkanm/mzy9OJOQ==|2250">
            <a:extLst>
              <a:ext uri="{FF2B5EF4-FFF2-40B4-BE49-F238E27FC236}">
                <a16:creationId xmlns:a16="http://schemas.microsoft.com/office/drawing/2014/main" id="{FF09C1CB-110B-4AAB-A75E-3EB4821B3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Credentials Essentials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F63234E-3A82-431D-91BE-045CF1097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36626" y="1970326"/>
            <a:ext cx="6518747" cy="4887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6BBAA8-A9A3-9347-109E-0EDE17421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 Badge Refresher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74FB8A-E9E3-878A-B15D-58E30F8B9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4964-B696-40EA-A12D-5860EF6E497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886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                                                                                                                                                                                                                                                                                 |TOp5jsskCkanm/mzy9OJOQ==|2250">
            <a:extLst>
              <a:ext uri="{FF2B5EF4-FFF2-40B4-BE49-F238E27FC236}">
                <a16:creationId xmlns:a16="http://schemas.microsoft.com/office/drawing/2014/main" id="{1191D6B9-E380-4AC1-9CCA-D5992851F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ID Badge Is Not</a:t>
            </a:r>
          </a:p>
        </p:txBody>
      </p:sp>
      <p:sp>
        <p:nvSpPr>
          <p:cNvPr id="3" name="Content Placeholder 2                                                                                                                                                                                                                                                                                 |TOp5jsskCkanm/mzy9OJOQ==|2250">
            <a:extLst>
              <a:ext uri="{FF2B5EF4-FFF2-40B4-BE49-F238E27FC236}">
                <a16:creationId xmlns:a16="http://schemas.microsoft.com/office/drawing/2014/main" id="{297D7D06-9FA8-466B-B3EC-ED5616831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4832204" cy="3471744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Ice scraper</a:t>
            </a:r>
          </a:p>
          <a:p>
            <a:r>
              <a:rPr lang="en-US" sz="3200" dirty="0"/>
              <a:t>Dust pan</a:t>
            </a:r>
          </a:p>
          <a:p>
            <a:r>
              <a:rPr lang="en-US" sz="3200" dirty="0"/>
              <a:t>Can opener</a:t>
            </a:r>
          </a:p>
          <a:p>
            <a:r>
              <a:rPr lang="en-US" sz="3200" dirty="0"/>
              <a:t>Fly swatter</a:t>
            </a:r>
          </a:p>
          <a:p>
            <a:r>
              <a:rPr lang="en-US" sz="3200" dirty="0"/>
              <a:t>Coaster</a:t>
            </a:r>
          </a:p>
          <a:p>
            <a:r>
              <a:rPr lang="en-US" sz="3200" dirty="0"/>
              <a:t>Rear view mirror ornament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27F4ADC6-0EF4-C3B1-9CEC-6EE34B33BBD8}"/>
              </a:ext>
            </a:extLst>
          </p:cNvPr>
          <p:cNvSpPr/>
          <p:nvPr/>
        </p:nvSpPr>
        <p:spPr>
          <a:xfrm>
            <a:off x="5410200" y="2400300"/>
            <a:ext cx="3922776" cy="3200400"/>
          </a:xfrm>
          <a:prstGeom prst="cub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DFD34-2573-B29A-7ADB-28B135163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 Badge Refresher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3F0EE-375D-F73C-41D7-79D04204D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4964-B696-40EA-A12D-5860EF6E497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907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                                                                                                                                                                                                                                                                                 |TOp5jsskCkanm/mzy9OJOQ==|2250">
            <a:extLst>
              <a:ext uri="{FF2B5EF4-FFF2-40B4-BE49-F238E27FC236}">
                <a16:creationId xmlns:a16="http://schemas.microsoft.com/office/drawing/2014/main" id="{1191D6B9-E380-4AC1-9CCA-D5992851F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Wear &amp; Tear</a:t>
            </a:r>
          </a:p>
        </p:txBody>
      </p:sp>
      <p:graphicFrame>
        <p:nvGraphicFramePr>
          <p:cNvPr id="7" name="Content Placeholder 5                                                                                                                                                                                                                                                                                 |TOp5jsskCkanm/mzy9OJOQ==|2250">
            <a:extLst>
              <a:ext uri="{FF2B5EF4-FFF2-40B4-BE49-F238E27FC236}">
                <a16:creationId xmlns:a16="http://schemas.microsoft.com/office/drawing/2014/main" id="{63862ABC-806F-49F5-9D59-8D1B32267F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9068581"/>
              </p:ext>
            </p:extLst>
          </p:nvPr>
        </p:nvGraphicFramePr>
        <p:xfrm>
          <a:off x="2874092" y="2336873"/>
          <a:ext cx="6443816" cy="4130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17B231-AC9C-9D98-2258-B7D0B8322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ID Badge Refresher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B205E-6BE9-1A81-A374-F8F2DA764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4964-B696-40EA-A12D-5860EF6E497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897764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GradingEngineProps xmlns="http://tempuri.org/temp">
  <UserID>{8e79ea4c-24cb-460a-a79b-f9b3cbd38939}</UserID>
  <AssignmentID>{8e79ea4c-24cb-460a-a79b-f9b3cbd38939}</AssignmentID>
</GradingEngineProps>
</file>

<file path=customXml/itemProps1.xml><?xml version="1.0" encoding="utf-8"?>
<ds:datastoreItem xmlns:ds="http://schemas.openxmlformats.org/officeDocument/2006/customXml" ds:itemID="{8BF8B7A0-BBA1-47F6-AD80-C6657468534C}">
  <ds:schemaRefs>
    <ds:schemaRef ds:uri="http://tempuri.org/temp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902</TotalTime>
  <Words>99</Words>
  <Application>Microsoft Office PowerPoint</Application>
  <PresentationFormat>Widescreen</PresentationFormat>
  <Paragraphs>42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Trebuchet MS</vt:lpstr>
      <vt:lpstr>Wingdings 2</vt:lpstr>
      <vt:lpstr>HDOfficeLightV0</vt:lpstr>
      <vt:lpstr>Berlin</vt:lpstr>
      <vt:lpstr>Focux Safeguards Training</vt:lpstr>
      <vt:lpstr>Small Things Add Up</vt:lpstr>
      <vt:lpstr>Refresher Briefing</vt:lpstr>
      <vt:lpstr>Credentials Essentials</vt:lpstr>
      <vt:lpstr>An ID Badge Is Not</vt:lpstr>
      <vt:lpstr>Normal Wear &amp; Tear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Focux Safeguards Training</dc:title>
  <dc:creator>Your Name</dc:creator>
  <cp:keywords>© 2020 Cengage Learning.</cp:keywords>
  <cp:lastModifiedBy>GREEK, DILLON L.</cp:lastModifiedBy>
  <cp:revision>2</cp:revision>
  <dcterms:created xsi:type="dcterms:W3CDTF">2018-04-04T02:25:54Z</dcterms:created>
  <dcterms:modified xsi:type="dcterms:W3CDTF">2022-11-07T02:42:18Z</dcterms:modified>
</cp:coreProperties>
</file>