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7" autoAdjust="0"/>
    <p:restoredTop sz="96878" autoAdjust="0"/>
  </p:normalViewPr>
  <p:slideViewPr>
    <p:cSldViewPr snapToGrid="0" showGuides="1">
      <p:cViewPr varScale="1">
        <p:scale>
          <a:sx n="169" d="100"/>
          <a:sy n="169" d="100"/>
        </p:scale>
        <p:origin x="736" y="11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trends.com/parcel-vs-rollup-vs-webpac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801F8C-2A0D-E0A8-A5AE-79DCD7E14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96" y="2612811"/>
            <a:ext cx="4180473" cy="2175656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3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</a:t>
            </a:r>
            <a:r>
              <a:rPr lang="es-ES" u="sng" dirty="0"/>
              <a:t>Sintaxis</a:t>
            </a:r>
            <a:r>
              <a:rPr lang="es-ES" dirty="0"/>
              <a:t>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</a:t>
            </a: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(sintaxis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3161</Words>
  <Application>Microsoft Office PowerPoint</Application>
  <PresentationFormat>Presentación en pantalla (16:9)</PresentationFormat>
  <Paragraphs>271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444</cp:revision>
  <dcterms:modified xsi:type="dcterms:W3CDTF">2022-06-13T17:21:35Z</dcterms:modified>
</cp:coreProperties>
</file>