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0" r:id="rId5"/>
    <p:sldId id="259" r:id="rId6"/>
    <p:sldId id="264" r:id="rId7"/>
    <p:sldId id="261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006A7B"/>
    <a:srgbClr val="F88F70"/>
    <a:srgbClr val="00AD74"/>
    <a:srgbClr val="2F4858"/>
    <a:srgbClr val="BC5B40"/>
    <a:srgbClr val="008C86"/>
    <a:srgbClr val="53C6C4"/>
    <a:srgbClr val="A9E2E1"/>
    <a:srgbClr val="E3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431" y="11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hyperlink" Target="http://kangax.github.io/compat-table/es2016plus/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11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dirty="0"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F88F7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805" y="1534810"/>
            <a:ext cx="2270597" cy="2270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JavaScript, de un </a:t>
            </a:r>
            <a:r>
              <a:rPr dirty="0" err="1"/>
              <a:t>vistazo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Multiparadigma</a:t>
              </a:r>
              <a:endParaRPr dirty="0"/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No </a:t>
              </a:r>
              <a:r>
                <a:rPr dirty="0" err="1"/>
                <a:t>sólo</a:t>
              </a:r>
              <a:r>
                <a:rPr dirty="0"/>
                <a:t> se </a:t>
              </a:r>
              <a:r>
                <a:rPr dirty="0" err="1"/>
                <a:t>puede</a:t>
              </a:r>
              <a:r>
                <a:rPr dirty="0"/>
                <a:t> </a:t>
              </a:r>
              <a:r>
                <a:rPr dirty="0" err="1"/>
                <a:t>utilizar</a:t>
              </a:r>
              <a:r>
                <a:rPr dirty="0"/>
                <a:t>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016864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00DAD7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251154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427786"/>
            <a:ext cx="3537698" cy="280048"/>
            <a:chOff x="0" y="0"/>
            <a:chExt cx="3537697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73452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“strict mode”</a:t>
              </a:r>
              <a:r>
                <a:rPr lang="es-ES" dirty="0"/>
                <a:t>, </a:t>
              </a:r>
              <a:r>
                <a:rPr lang="es-ES" dirty="0" err="1"/>
                <a:t>map</a:t>
              </a:r>
              <a:r>
                <a:rPr lang="es-ES" dirty="0"/>
                <a:t>, </a:t>
              </a:r>
              <a:r>
                <a:rPr lang="es-ES" dirty="0" err="1"/>
                <a:t>filter</a:t>
              </a:r>
              <a:r>
                <a:rPr lang="es-ES" dirty="0"/>
                <a:t>, reduce, </a:t>
              </a:r>
              <a:r>
                <a:rPr lang="es-ES" dirty="0" err="1"/>
                <a:t>etc</a:t>
              </a:r>
              <a:endParaRPr dirty="0"/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606705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19806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662843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74532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0 - 3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No </a:t>
            </a:r>
            <a:r>
              <a:rPr dirty="0" err="1"/>
              <a:t>importa</a:t>
            </a:r>
            <a:r>
              <a:rPr dirty="0"/>
              <a:t> </a:t>
            </a:r>
            <a:r>
              <a:rPr dirty="0" err="1"/>
              <a:t>versión</a:t>
            </a: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Importa</a:t>
            </a:r>
            <a:r>
              <a:rPr dirty="0"/>
              <a:t>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de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características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A5853E2B-922C-4BC3-8EF1-92C54507C0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368" y="3492814"/>
            <a:ext cx="136663" cy="136663"/>
          </a:xfrm>
          <a:prstGeom prst="rect">
            <a:avLst/>
          </a:prstGeom>
        </p:spPr>
      </p:pic>
      <p:pic>
        <p:nvPicPr>
          <p:cNvPr id="79" name="Gráfico 78">
            <a:extLst>
              <a:ext uri="{FF2B5EF4-FFF2-40B4-BE49-F238E27FC236}">
                <a16:creationId xmlns:a16="http://schemas.microsoft.com/office/drawing/2014/main" id="{3B693CAB-7AAB-46CB-88D3-15540D15C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206" y="3853094"/>
            <a:ext cx="136663" cy="136663"/>
          </a:xfrm>
          <a:prstGeom prst="rect">
            <a:avLst/>
          </a:prstGeom>
        </p:spPr>
      </p:pic>
      <p:grpSp>
        <p:nvGrpSpPr>
          <p:cNvPr id="80" name="Grupo 7">
            <a:extLst>
              <a:ext uri="{FF2B5EF4-FFF2-40B4-BE49-F238E27FC236}">
                <a16:creationId xmlns:a16="http://schemas.microsoft.com/office/drawing/2014/main" id="{73F60D97-8574-4B28-96B8-7EB1B9536749}"/>
              </a:ext>
            </a:extLst>
          </p:cNvPr>
          <p:cNvGrpSpPr/>
          <p:nvPr/>
        </p:nvGrpSpPr>
        <p:grpSpPr>
          <a:xfrm>
            <a:off x="4619194" y="2839470"/>
            <a:ext cx="2753393" cy="280048"/>
            <a:chOff x="137" y="0"/>
            <a:chExt cx="2753392" cy="280047"/>
          </a:xfrm>
        </p:grpSpPr>
        <p:sp>
          <p:nvSpPr>
            <p:cNvPr id="81" name="Rectángulo redondeado">
              <a:extLst>
                <a:ext uri="{FF2B5EF4-FFF2-40B4-BE49-F238E27FC236}">
                  <a16:creationId xmlns:a16="http://schemas.microsoft.com/office/drawing/2014/main" id="{48E050D6-570C-4629-ACB4-AFFCCD3DBB49}"/>
                </a:ext>
              </a:extLst>
            </p:cNvPr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5.1</a:t>
              </a:r>
              <a:endParaRPr dirty="0"/>
            </a:p>
          </p:txBody>
        </p:sp>
        <p:sp>
          <p:nvSpPr>
            <p:cNvPr id="82" name="Rectángulo 57">
              <a:extLst>
                <a:ext uri="{FF2B5EF4-FFF2-40B4-BE49-F238E27FC236}">
                  <a16:creationId xmlns:a16="http://schemas.microsoft.com/office/drawing/2014/main" id="{2025DD66-BBD5-42F7-9394-2BB00F72F4A1}"/>
                </a:ext>
              </a:extLst>
            </p:cNvPr>
            <p:cNvSpPr/>
            <p:nvPr/>
          </p:nvSpPr>
          <p:spPr>
            <a:xfrm>
              <a:off x="803175" y="3051"/>
              <a:ext cx="1950354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dirty="0"/>
                <a:t>Mantenimiento, </a:t>
              </a:r>
              <a:r>
                <a:rPr lang="es-ES" dirty="0" err="1"/>
                <a:t>bugfixing</a:t>
              </a:r>
              <a:endParaRPr dirty="0"/>
            </a:p>
          </p:txBody>
        </p:sp>
        <p:sp>
          <p:nvSpPr>
            <p:cNvPr id="83" name="Rectangle: Rounded Corners 8">
              <a:extLst>
                <a:ext uri="{FF2B5EF4-FFF2-40B4-BE49-F238E27FC236}">
                  <a16:creationId xmlns:a16="http://schemas.microsoft.com/office/drawing/2014/main" id="{55D462B2-378C-4569-BE43-B764B31CECCD}"/>
                </a:ext>
              </a:extLst>
            </p:cNvPr>
            <p:cNvSpPr txBox="1"/>
            <p:nvPr/>
          </p:nvSpPr>
          <p:spPr>
            <a:xfrm>
              <a:off x="137" y="62596"/>
              <a:ext cx="294953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</a:t>
              </a:r>
              <a:r>
                <a:rPr lang="es-ES" dirty="0">
                  <a:solidFill>
                    <a:srgbClr val="006A7B"/>
                  </a:solidFill>
                </a:rPr>
                <a:t>11</a:t>
              </a:r>
              <a:endParaRPr dirty="0">
                <a:solidFill>
                  <a:srgbClr val="006A7B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10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C356A6D-008C-440C-96B0-01D2A0BD275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64888" y="2960983"/>
            <a:ext cx="136663" cy="136663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B77F77E3-E1DF-4B4A-B62F-D4D0E4F7B4D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93033" y="2962435"/>
            <a:ext cx="136663" cy="1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314</Words>
  <Application>Microsoft Office PowerPoint</Application>
  <PresentationFormat>Presentación en pantalla (16:9)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De qué está hecha la web</vt:lpstr>
      <vt:lpstr>Un poco de historia</vt:lpstr>
      <vt:lpstr>JavaScript, de un vistazo</vt:lpstr>
      <vt:lpstr>Releases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418</cp:revision>
  <dcterms:modified xsi:type="dcterms:W3CDTF">2021-10-05T15:58:59Z</dcterms:modified>
</cp:coreProperties>
</file>