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8" r:id="rId8"/>
    <p:sldId id="269" r:id="rId9"/>
    <p:sldId id="260" r:id="rId10"/>
    <p:sldId id="261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20.png"/><Relationship Id="rId21" Type="http://schemas.openxmlformats.org/officeDocument/2006/relationships/customXml" Target="../ink/ink19.xml"/><Relationship Id="rId34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8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12" y="355002"/>
            <a:ext cx="10434375" cy="2387600"/>
          </a:xfrm>
        </p:spPr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92" y="3289579"/>
            <a:ext cx="2668868" cy="27665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Dillon Williams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Nidhay Patel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Ryan Reed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Michel </a:t>
            </a:r>
            <a:r>
              <a:rPr lang="en-US" dirty="0" err="1"/>
              <a:t>Turpeau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Austin </a:t>
            </a:r>
            <a:r>
              <a:rPr lang="en-US" dirty="0" err="1"/>
              <a:t>Sigg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9967E-83F0-9EE6-16A7-0546CFD6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2216988"/>
            <a:ext cx="4450460" cy="2424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Supply</a:t>
            </a:r>
          </a:p>
          <a:p>
            <a:r>
              <a:rPr lang="en-US">
                <a:solidFill>
                  <a:srgbClr val="FFFFFF"/>
                </a:solidFill>
              </a:rPr>
              <a:t>AC/DC Converter</a:t>
            </a:r>
          </a:p>
          <a:p>
            <a:r>
              <a:rPr lang="en-US">
                <a:solidFill>
                  <a:srgbClr val="FFFFFF"/>
                </a:solidFill>
              </a:rPr>
              <a:t>Step Down Transformer</a:t>
            </a:r>
          </a:p>
          <a:p>
            <a:r>
              <a:rPr lang="en-US">
                <a:solidFill>
                  <a:srgbClr val="FFFFFF"/>
                </a:solidFill>
              </a:rPr>
              <a:t>Op-Amp Circuit</a:t>
            </a:r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that require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48" y="2008515"/>
            <a:ext cx="2048783" cy="3695136"/>
          </a:xfrm>
        </p:spPr>
        <p:txBody>
          <a:bodyPr/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Barcode Scanner</a:t>
            </a:r>
          </a:p>
          <a:p>
            <a:r>
              <a:rPr lang="en-US" dirty="0"/>
              <a:t>PLC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Card Reader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35300-B626-A0F1-A149-985C9136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1" y="1935921"/>
            <a:ext cx="889331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225-6172-311A-86E3-AEDE3841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1A6E1-C71E-16F6-18B0-2D18BFDC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36" y="1114868"/>
            <a:ext cx="3614101" cy="46282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79F1-A19D-3B8E-12DA-1F21750C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determine stock of each compartment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Considerations: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Photo Eye Light Sensor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Scale Weight Sensor</a:t>
            </a:r>
          </a:p>
        </p:txBody>
      </p:sp>
    </p:spTree>
    <p:extLst>
      <p:ext uri="{BB962C8B-B14F-4D97-AF65-F5344CB8AC3E}">
        <p14:creationId xmlns:p14="http://schemas.microsoft.com/office/powerpoint/2010/main" val="291175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FA331-D20A-254B-56EC-7E463649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7" y="429491"/>
            <a:ext cx="1159305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A40-AFE8-4B87-94A7-F792029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614-3FE4-45C8-9036-1A3F9A0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23" y="2106721"/>
            <a:ext cx="10353762" cy="3695136"/>
          </a:xfrm>
        </p:spPr>
        <p:txBody>
          <a:bodyPr/>
          <a:lstStyle/>
          <a:p>
            <a:r>
              <a:rPr lang="en-US" dirty="0"/>
              <a:t>Raspberry Pi Model 4 B</a:t>
            </a:r>
          </a:p>
          <a:p>
            <a:pPr lvl="1"/>
            <a:r>
              <a:rPr lang="en-US" dirty="0"/>
              <a:t>Card Reader</a:t>
            </a:r>
          </a:p>
          <a:p>
            <a:pPr lvl="2"/>
            <a:r>
              <a:rPr lang="en-US" u="sng" dirty="0"/>
              <a:t>Input:</a:t>
            </a:r>
            <a:r>
              <a:rPr lang="en-US" dirty="0"/>
              <a:t> Signal/Message/Information from Eagle Card</a:t>
            </a:r>
          </a:p>
          <a:p>
            <a:pPr lvl="2"/>
            <a:r>
              <a:rPr lang="en-US" u="sng" dirty="0"/>
              <a:t>Output:</a:t>
            </a:r>
            <a:r>
              <a:rPr lang="en-US" dirty="0"/>
              <a:t> Create Data and signal Microcontroller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UI </a:t>
            </a:r>
          </a:p>
          <a:p>
            <a:pPr lvl="2"/>
            <a:r>
              <a:rPr lang="en-US" dirty="0"/>
              <a:t>Raspberry Pi LCD touchscreen</a:t>
            </a:r>
          </a:p>
          <a:p>
            <a:pPr lvl="3"/>
            <a:r>
              <a:rPr lang="en-US" sz="1600" u="sng" dirty="0"/>
              <a:t>Input:</a:t>
            </a:r>
            <a:r>
              <a:rPr lang="en-US" sz="1600" dirty="0"/>
              <a:t> Information from Student</a:t>
            </a:r>
          </a:p>
          <a:p>
            <a:pPr lvl="3"/>
            <a:r>
              <a:rPr lang="en-US" sz="1600" u="sng" dirty="0"/>
              <a:t>Output:</a:t>
            </a:r>
            <a:r>
              <a:rPr lang="en-US" sz="1600" dirty="0"/>
              <a:t> Raspberry Pi signaling PLC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14:cNvPr>
              <p14:cNvContentPartPr/>
              <p14:nvPr/>
            </p14:nvContentPartPr>
            <p14:xfrm>
              <a:off x="3555997" y="14332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677" y="142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14:cNvPr>
              <p14:cNvContentPartPr/>
              <p14:nvPr/>
            </p14:nvContentPartPr>
            <p14:xfrm>
              <a:off x="2747437" y="23707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17" y="23663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9762-46D5-46FA-BDC7-9F593F18D836}"/>
              </a:ext>
            </a:extLst>
          </p:cNvPr>
          <p:cNvGrpSpPr/>
          <p:nvPr/>
        </p:nvGrpSpPr>
        <p:grpSpPr>
          <a:xfrm>
            <a:off x="3946597" y="2421470"/>
            <a:ext cx="360" cy="360"/>
            <a:chOff x="3946597" y="24214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14:cNvPr>
              <p14:cNvContentPartPr/>
              <p14:nvPr/>
            </p14:nvContentPartPr>
            <p14:xfrm>
              <a:off x="12337117" y="276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797" y="2761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14:cNvPr>
              <p14:cNvContentPartPr/>
              <p14:nvPr/>
            </p14:nvContentPartPr>
            <p14:xfrm>
              <a:off x="2595877" y="22558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557" y="225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14:cNvPr>
              <p14:cNvContentPartPr/>
              <p14:nvPr/>
            </p14:nvContentPartPr>
            <p14:xfrm>
              <a:off x="4842637" y="13367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317" y="133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4FD79-1DB0-4AF5-92C0-61657F6D8484}"/>
              </a:ext>
            </a:extLst>
          </p:cNvPr>
          <p:cNvGrpSpPr/>
          <p:nvPr/>
        </p:nvGrpSpPr>
        <p:grpSpPr>
          <a:xfrm>
            <a:off x="4819957" y="1148510"/>
            <a:ext cx="360" cy="360"/>
            <a:chOff x="4819957" y="1148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14:cNvPr>
              <p14:cNvContentPartPr/>
              <p14:nvPr/>
            </p14:nvContentPartPr>
            <p14:xfrm>
              <a:off x="5031277" y="12539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49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14:cNvPr>
              <p14:cNvContentPartPr/>
              <p14:nvPr/>
            </p14:nvContentPartPr>
            <p14:xfrm>
              <a:off x="5031277" y="12309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266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324A40-B12E-4BDF-A720-76338D37A57E}"/>
              </a:ext>
            </a:extLst>
          </p:cNvPr>
          <p:cNvGrpSpPr/>
          <p:nvPr/>
        </p:nvGrpSpPr>
        <p:grpSpPr>
          <a:xfrm>
            <a:off x="5017237" y="1194230"/>
            <a:ext cx="360" cy="360"/>
            <a:chOff x="5017237" y="1194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14:cNvPr>
              <p14:cNvContentPartPr/>
              <p14:nvPr/>
            </p14:nvContentPartPr>
            <p14:xfrm>
              <a:off x="1676797" y="227855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477" y="2274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14:cNvPr>
              <p14:cNvContentPartPr/>
              <p14:nvPr/>
            </p14:nvContentPartPr>
            <p14:xfrm>
              <a:off x="3666157" y="20675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37" y="20632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4015E-61FB-4582-874A-1CC7476E8B15}"/>
              </a:ext>
            </a:extLst>
          </p:cNvPr>
          <p:cNvGrpSpPr/>
          <p:nvPr/>
        </p:nvGrpSpPr>
        <p:grpSpPr>
          <a:xfrm>
            <a:off x="5104717" y="1189550"/>
            <a:ext cx="360" cy="360"/>
            <a:chOff x="5104717" y="1189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020A2-F07B-4732-8FF8-C2BD71BCDA90}"/>
              </a:ext>
            </a:extLst>
          </p:cNvPr>
          <p:cNvGrpSpPr/>
          <p:nvPr/>
        </p:nvGrpSpPr>
        <p:grpSpPr>
          <a:xfrm>
            <a:off x="5159797" y="1378190"/>
            <a:ext cx="360" cy="360"/>
            <a:chOff x="5159797" y="137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6670666-14EA-4CDF-8D9B-F25B2B99477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2" y="2255870"/>
            <a:ext cx="4923191" cy="3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SQL Database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Touchscreen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Eagle Card Reader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Ethernet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911C-3D40-C4E9-E6E3-5B1075C3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8072-C0C1-5B5E-8907-92B9AFA2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99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Inventory 			</a:t>
            </a:r>
          </a:p>
          <a:p>
            <a:pPr lvl="1"/>
            <a:r>
              <a:rPr lang="en-US" dirty="0"/>
              <a:t>Loaded</a:t>
            </a:r>
          </a:p>
          <a:p>
            <a:pPr lvl="1"/>
            <a:r>
              <a:rPr lang="en-US" dirty="0"/>
              <a:t>Unloaded</a:t>
            </a:r>
          </a:p>
          <a:p>
            <a:r>
              <a:rPr lang="en-US" dirty="0"/>
              <a:t>Student Information</a:t>
            </a:r>
          </a:p>
          <a:p>
            <a:pPr lvl="1"/>
            <a:r>
              <a:rPr lang="en-US" dirty="0"/>
              <a:t>T#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Course &amp; Board#</a:t>
            </a:r>
          </a:p>
          <a:p>
            <a:r>
              <a:rPr lang="en-US" dirty="0"/>
              <a:t>Ethernet</a:t>
            </a:r>
          </a:p>
          <a:p>
            <a:pPr lvl="1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88D43-0F1E-ED16-1DFB-244B6481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15" y="2313836"/>
            <a:ext cx="7106266" cy="30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079" y="1935921"/>
            <a:ext cx="2997568" cy="3695136"/>
          </a:xfrm>
        </p:spPr>
        <p:txBody>
          <a:bodyPr/>
          <a:lstStyle/>
          <a:p>
            <a:r>
              <a:rPr lang="en-US" dirty="0"/>
              <a:t>PLC</a:t>
            </a:r>
          </a:p>
          <a:p>
            <a:r>
              <a:rPr lang="en-US" dirty="0"/>
              <a:t>HW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Timer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Sensors (Addressed later)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95CD-1E7B-22C8-F411-4BFBA6EED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31" y="1935921"/>
            <a:ext cx="4638741" cy="40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F13-B997-3779-B0C2-02553D67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/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4A40-2A41-1B21-3241-5E403C18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PLC</a:t>
            </a:r>
          </a:p>
          <a:p>
            <a:pPr lvl="1"/>
            <a:r>
              <a:rPr lang="en-US" dirty="0"/>
              <a:t>Powered from wall outlet</a:t>
            </a:r>
          </a:p>
          <a:p>
            <a:pPr lvl="1"/>
            <a:r>
              <a:rPr lang="en-US" dirty="0"/>
              <a:t>Outputs to Control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Hardware control</a:t>
            </a:r>
          </a:p>
          <a:p>
            <a:pPr lvl="1"/>
            <a:r>
              <a:rPr lang="en-US" dirty="0"/>
              <a:t>Outputs to Sensors, UI, Locks, Timer System, Indication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766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99A8-B7F2-09F1-D93B-B48C6EC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9692-1DBF-4C1B-A7CD-DFEAF1CA2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Communicates with Pi and PLC to create display and store info in database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Locks</a:t>
            </a:r>
          </a:p>
          <a:p>
            <a:pPr lvl="1"/>
            <a:r>
              <a:rPr lang="en-US" dirty="0"/>
              <a:t>Most likely solenoid (Proposed by </a:t>
            </a:r>
            <a:r>
              <a:rPr lang="en-US" dirty="0" err="1"/>
              <a:t>MechE</a:t>
            </a:r>
            <a:r>
              <a:rPr lang="en-US" dirty="0"/>
              <a:t> team)</a:t>
            </a:r>
          </a:p>
          <a:p>
            <a:pPr lvl="1"/>
            <a:r>
              <a:rPr lang="en-US" dirty="0"/>
              <a:t>Powered by DC voltage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EC574-A4B4-D878-5ABC-E998FB6A3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Indication System</a:t>
            </a:r>
          </a:p>
          <a:p>
            <a:pPr lvl="1"/>
            <a:r>
              <a:rPr lang="en-US" dirty="0"/>
              <a:t>Most </a:t>
            </a:r>
            <a:r>
              <a:rPr lang="en-US" dirty="0" err="1"/>
              <a:t>likey</a:t>
            </a:r>
            <a:r>
              <a:rPr lang="en-US" dirty="0"/>
              <a:t> LEDs. Will help guide student to correct drawer and compartment</a:t>
            </a:r>
          </a:p>
          <a:p>
            <a:pPr lvl="1"/>
            <a:r>
              <a:rPr lang="en-US" dirty="0"/>
              <a:t>Controlled by PLC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Timer System</a:t>
            </a:r>
          </a:p>
          <a:p>
            <a:pPr lvl="1"/>
            <a:r>
              <a:rPr lang="en-US" dirty="0"/>
              <a:t>Used to flash LEDs and unlock compartments over a predetermined duration</a:t>
            </a:r>
          </a:p>
          <a:p>
            <a:pPr lvl="1"/>
            <a:r>
              <a:rPr lang="en-US" dirty="0"/>
              <a:t>Controlled by PLC</a:t>
            </a:r>
          </a:p>
        </p:txBody>
      </p:sp>
    </p:spTree>
    <p:extLst>
      <p:ext uri="{BB962C8B-B14F-4D97-AF65-F5344CB8AC3E}">
        <p14:creationId xmlns:p14="http://schemas.microsoft.com/office/powerpoint/2010/main" val="205881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2EA-3BEE-7322-F72B-CB756CC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</TotalTime>
  <Words>235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Wingdings</vt:lpstr>
      <vt:lpstr>Damask</vt:lpstr>
      <vt:lpstr>Team 5 Conceptual Design</vt:lpstr>
      <vt:lpstr>PowerPoint Presentation</vt:lpstr>
      <vt:lpstr>Microcontroller</vt:lpstr>
      <vt:lpstr>Pi connections</vt:lpstr>
      <vt:lpstr>SQL Database</vt:lpstr>
      <vt:lpstr>Hardware connections</vt:lpstr>
      <vt:lpstr>Plc / Control</vt:lpstr>
      <vt:lpstr>Hardware subsystems</vt:lpstr>
      <vt:lpstr>Mick</vt:lpstr>
      <vt:lpstr>Power</vt:lpstr>
      <vt:lpstr>Systems that require Power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Austin</cp:lastModifiedBy>
  <cp:revision>14</cp:revision>
  <dcterms:created xsi:type="dcterms:W3CDTF">2022-10-19T14:41:40Z</dcterms:created>
  <dcterms:modified xsi:type="dcterms:W3CDTF">2022-10-19T16:55:37Z</dcterms:modified>
</cp:coreProperties>
</file>