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58" r:id="rId5"/>
    <p:sldId id="263" r:id="rId6"/>
    <p:sldId id="259" r:id="rId7"/>
    <p:sldId id="268" r:id="rId8"/>
    <p:sldId id="269" r:id="rId9"/>
    <p:sldId id="265" r:id="rId10"/>
    <p:sldId id="260" r:id="rId11"/>
    <p:sldId id="267" r:id="rId12"/>
    <p:sldId id="261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36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2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50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73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6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3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6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0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7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A7F429-7AA9-4EE2-98A7-A834558554C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EB8C7A-EB23-4592-8C0E-C828A0C6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9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CA7F-CDCF-B1EB-F5D6-A84FBAFE0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5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ABA5F-0C24-77DA-41E8-676565840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Dillon Williams, Ryan Reed, Austin Sigg, Nidhay Patel, Michel turpeau</a:t>
            </a:r>
          </a:p>
        </p:txBody>
      </p:sp>
    </p:spTree>
    <p:extLst>
      <p:ext uri="{BB962C8B-B14F-4D97-AF65-F5344CB8AC3E}">
        <p14:creationId xmlns:p14="http://schemas.microsoft.com/office/powerpoint/2010/main" val="4538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61DF3-2E7E-B9BD-E7B2-056B96FC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9D95E-B033-7729-0230-9FF7CB0E73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austin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5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0E69-4A43-40AF-A806-B61AB083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29B84-5F69-C4CA-E012-1FB6E9D3CD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Austin – also impacts of the project </a:t>
            </a:r>
          </a:p>
        </p:txBody>
      </p:sp>
    </p:spTree>
    <p:extLst>
      <p:ext uri="{BB962C8B-B14F-4D97-AF65-F5344CB8AC3E}">
        <p14:creationId xmlns:p14="http://schemas.microsoft.com/office/powerpoint/2010/main" val="163431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6C07-1F84-015D-7054-91F8A95F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B5FC-4B6E-44F3-1D4F-5BB285D3DA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Michel - budget, timeline, conclusion area</a:t>
            </a:r>
          </a:p>
        </p:txBody>
      </p:sp>
    </p:spTree>
    <p:extLst>
      <p:ext uri="{BB962C8B-B14F-4D97-AF65-F5344CB8AC3E}">
        <p14:creationId xmlns:p14="http://schemas.microsoft.com/office/powerpoint/2010/main" val="189296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CE07-FBFD-3B7D-B352-F6A0FF3B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82151-1330-5F10-43D0-24957630C9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michel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9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A1C9-8C01-2894-B545-ED556BDB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82968"/>
            <a:ext cx="10364451" cy="159617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B0EF-A745-F7E1-D1BF-42C35E6FAF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1253-10EE-854B-FDDB-0BAA5A3B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324A-5913-2B42-18C7-B8518305F40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nidhay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681-3741-B61A-5A7C-5167C70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DCF5D-7017-858E-2F23-7E32840B1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Nidhay – mainly background and the objective</a:t>
            </a:r>
          </a:p>
        </p:txBody>
      </p:sp>
    </p:spTree>
    <p:extLst>
      <p:ext uri="{BB962C8B-B14F-4D97-AF65-F5344CB8AC3E}">
        <p14:creationId xmlns:p14="http://schemas.microsoft.com/office/powerpoint/2010/main" val="251535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CFD-981D-95D8-58AE-35B4BDEF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 and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19D5-8257-4EDF-112A-260F6C7DC9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dillon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4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81D-9DA0-9256-27C8-4D8C7B7A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27FA5-CBCD-CD8F-9968-46C53B94CC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dillon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83D-85BD-9FB9-287B-4F68DC44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30AD1-3397-0175-125E-A614886098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7" y="1962147"/>
            <a:ext cx="2559530" cy="34242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8CDF0-8B85-4F40-B17F-A6EF83436E19}"/>
              </a:ext>
            </a:extLst>
          </p:cNvPr>
          <p:cNvSpPr txBox="1"/>
          <p:nvPr/>
        </p:nvSpPr>
        <p:spPr>
          <a:xfrm>
            <a:off x="3827417" y="1962147"/>
            <a:ext cx="684058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Elevator Vending Machine</a:t>
            </a:r>
          </a:p>
          <a:p>
            <a:endParaRPr lang="en-US" sz="2000" dirty="0">
              <a:latin typeface="+mj-lt"/>
            </a:endParaRPr>
          </a:p>
          <a:p>
            <a:r>
              <a:rPr lang="en-US" dirty="0">
                <a:latin typeface="+mj-lt"/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Safety of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 Inventory</a:t>
            </a:r>
          </a:p>
          <a:p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Shelf Customization Decreases 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Size (6’4”H x 4’7”L x 3’3”W)</a:t>
            </a:r>
          </a:p>
          <a:p>
            <a:endParaRPr lang="en-US" dirty="0"/>
          </a:p>
          <a:p>
            <a:r>
              <a:rPr lang="en-US" dirty="0"/>
              <a:t>PRICE:</a:t>
            </a:r>
          </a:p>
          <a:p>
            <a:r>
              <a:rPr lang="en-US" dirty="0"/>
              <a:t>Unknown, but generally &gt; $3500</a:t>
            </a:r>
          </a:p>
        </p:txBody>
      </p:sp>
    </p:spTree>
    <p:extLst>
      <p:ext uri="{BB962C8B-B14F-4D97-AF65-F5344CB8AC3E}">
        <p14:creationId xmlns:p14="http://schemas.microsoft.com/office/powerpoint/2010/main" val="23047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1D01-0460-3A17-9806-8F18556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9E061-A99B-28C4-F0B8-9560700B754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005556"/>
            <a:ext cx="2126037" cy="3424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5BC2C-9327-408B-3D78-C8303FA915D5}"/>
              </a:ext>
            </a:extLst>
          </p:cNvPr>
          <p:cNvSpPr txBox="1"/>
          <p:nvPr/>
        </p:nvSpPr>
        <p:spPr>
          <a:xfrm>
            <a:off x="3827418" y="1966367"/>
            <a:ext cx="592618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Smart Vending Machine</a:t>
            </a:r>
            <a:endParaRPr lang="en-US" dirty="0"/>
          </a:p>
          <a:p>
            <a:endParaRPr lang="en-US" sz="2000" dirty="0">
              <a:latin typeface="+mj-lt"/>
            </a:endParaRPr>
          </a:p>
          <a:p>
            <a:r>
              <a:rPr lang="en-US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Convenience is its 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Buttons = Less Jams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 Safety for Higher Shelves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Maintenance and Repairs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as well (6’3”H x 3’10”L x 2’10”)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PRICE:</a:t>
            </a:r>
          </a:p>
          <a:p>
            <a:r>
              <a:rPr lang="en-US" dirty="0"/>
              <a:t>$2000 - $2350, some can reach $7000</a:t>
            </a:r>
          </a:p>
        </p:txBody>
      </p:sp>
    </p:spTree>
    <p:extLst>
      <p:ext uri="{BB962C8B-B14F-4D97-AF65-F5344CB8AC3E}">
        <p14:creationId xmlns:p14="http://schemas.microsoft.com/office/powerpoint/2010/main" val="99569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94AE-A0BC-C0A9-E9F5-66B985EC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DDE44-DC3E-CDC4-3562-61A024B122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2053586"/>
            <a:ext cx="2083651" cy="3424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D8190-5662-DA91-78E5-9F65ECE5D4EB}"/>
              </a:ext>
            </a:extLst>
          </p:cNvPr>
          <p:cNvSpPr txBox="1"/>
          <p:nvPr/>
        </p:nvSpPr>
        <p:spPr>
          <a:xfrm>
            <a:off x="3831772" y="1949083"/>
            <a:ext cx="582603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</a:rPr>
              <a:t>Lockerbox</a:t>
            </a:r>
            <a:r>
              <a:rPr lang="en-US" sz="2000" dirty="0">
                <a:latin typeface="+mj-lt"/>
              </a:rPr>
              <a:t> Array</a:t>
            </a:r>
            <a:endParaRPr lang="en-US" dirty="0"/>
          </a:p>
          <a:p>
            <a:endParaRPr lang="en-US" sz="2000" dirty="0">
              <a:latin typeface="+mj-lt"/>
            </a:endParaRPr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Sized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Locks for each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/ Refilling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Locks must have Strong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Price:</a:t>
            </a:r>
          </a:p>
          <a:p>
            <a:r>
              <a:rPr lang="en-US" dirty="0"/>
              <a:t>Unknown, generally </a:t>
            </a:r>
          </a:p>
        </p:txBody>
      </p:sp>
    </p:spTree>
    <p:extLst>
      <p:ext uri="{BB962C8B-B14F-4D97-AF65-F5344CB8AC3E}">
        <p14:creationId xmlns:p14="http://schemas.microsoft.com/office/powerpoint/2010/main" val="56642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383D-85BD-9FB9-287B-4F68DC44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4C65-F15D-33AE-FAF3-3565B36485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Ryan – systems (basic talk of what we want), unknowns, ways of testing systems, mention mechanical and what they think would work (Like Fastenal 3D array lockbox)</a:t>
            </a:r>
          </a:p>
        </p:txBody>
      </p:sp>
    </p:spTree>
    <p:extLst>
      <p:ext uri="{BB962C8B-B14F-4D97-AF65-F5344CB8AC3E}">
        <p14:creationId xmlns:p14="http://schemas.microsoft.com/office/powerpoint/2010/main" val="37390626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231</TotalTime>
  <Words>217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Team 5 project Proposal</vt:lpstr>
      <vt:lpstr>Project Overview</vt:lpstr>
      <vt:lpstr>PowerPoint Presentation</vt:lpstr>
      <vt:lpstr>Specifications and standards</vt:lpstr>
      <vt:lpstr>PowerPoint Presentation</vt:lpstr>
      <vt:lpstr>Existing Solutions</vt:lpstr>
      <vt:lpstr>Existing Solutions</vt:lpstr>
      <vt:lpstr>Existing Solutions</vt:lpstr>
      <vt:lpstr>Proposed Solution</vt:lpstr>
      <vt:lpstr>Measures of Success</vt:lpstr>
      <vt:lpstr>PowerPoint Presentation</vt:lpstr>
      <vt:lpstr>Resources</vt:lpstr>
      <vt:lpstr>Timeline and 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5 project Proposal</dc:title>
  <dc:creator>Dillon Williams</dc:creator>
  <cp:lastModifiedBy>ryan.reed0925@gmail.com</cp:lastModifiedBy>
  <cp:revision>5</cp:revision>
  <dcterms:created xsi:type="dcterms:W3CDTF">2022-10-03T19:17:03Z</dcterms:created>
  <dcterms:modified xsi:type="dcterms:W3CDTF">2022-10-04T02:52:43Z</dcterms:modified>
</cp:coreProperties>
</file>