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</a:t>
            </a:r>
            <a:r>
              <a:rPr lang="en-US" dirty="0" err="1"/>
              <a:t>Nidhay</a:t>
            </a:r>
            <a:r>
              <a:rPr lang="en-US" dirty="0"/>
              <a:t> Patel, Ryan Reed,</a:t>
            </a:r>
          </a:p>
          <a:p>
            <a:r>
              <a:rPr lang="en-US" dirty="0"/>
              <a:t>Michel </a:t>
            </a:r>
            <a:r>
              <a:rPr lang="en-US" dirty="0" err="1"/>
              <a:t>Turpeau</a:t>
            </a:r>
            <a:r>
              <a:rPr lang="en-US" dirty="0"/>
              <a:t>, 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C841-2F22-ED2D-1355-DFE88088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98A-DDA2-AA53-9FBC-13CB638D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23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Team 5 Conceptual Design</vt:lpstr>
      <vt:lpstr>PowerPoint Presentation</vt:lpstr>
      <vt:lpstr>Dillon</vt:lpstr>
      <vt:lpstr>Nidhay</vt:lpstr>
      <vt:lpstr>Ryan</vt:lpstr>
      <vt:lpstr>Mick</vt:lpstr>
      <vt:lpstr>Sigg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ryan.reed0925@gmail.com</cp:lastModifiedBy>
  <cp:revision>4</cp:revision>
  <dcterms:created xsi:type="dcterms:W3CDTF">2022-10-19T14:41:40Z</dcterms:created>
  <dcterms:modified xsi:type="dcterms:W3CDTF">2022-10-19T16:04:00Z</dcterms:modified>
</cp:coreProperties>
</file>