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63" r:id="rId6"/>
    <p:sldId id="259" r:id="rId7"/>
    <p:sldId id="265" r:id="rId8"/>
    <p:sldId id="260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3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3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CA7F-CDCF-B1EB-F5D6-A84FBAFE0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ABA5F-0C24-77DA-41E8-676565840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Dillon Williams, Ryan Reed, Austin Sigg, Nidhay Patel, Michel turpeau</a:t>
            </a:r>
          </a:p>
        </p:txBody>
      </p:sp>
    </p:spTree>
    <p:extLst>
      <p:ext uri="{BB962C8B-B14F-4D97-AF65-F5344CB8AC3E}">
        <p14:creationId xmlns:p14="http://schemas.microsoft.com/office/powerpoint/2010/main" val="453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C07-1F84-015D-7054-91F8A95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B5FC-4B6E-44F3-1D4F-5BB285D3DA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Michel - budget, timeline, conclusion area</a:t>
            </a:r>
          </a:p>
        </p:txBody>
      </p:sp>
    </p:spTree>
    <p:extLst>
      <p:ext uri="{BB962C8B-B14F-4D97-AF65-F5344CB8AC3E}">
        <p14:creationId xmlns:p14="http://schemas.microsoft.com/office/powerpoint/2010/main" val="189296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CE07-FBFD-3B7D-B352-F6A0FF3B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2151-1330-5F10-43D0-24957630C9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9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1C9-8C01-2894-B545-ED556B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82968"/>
            <a:ext cx="10364451" cy="159617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0EF-A745-F7E1-D1BF-42C35E6FAF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253-10EE-854B-FDDB-0BAA5A3B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324A-5913-2B42-18C7-B8518305F4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nidhay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681-3741-B61A-5A7C-5167C70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CF5D-7017-858E-2F23-7E32840B1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Nidhay – mainly background and the objective</a:t>
            </a:r>
          </a:p>
        </p:txBody>
      </p:sp>
    </p:spTree>
    <p:extLst>
      <p:ext uri="{BB962C8B-B14F-4D97-AF65-F5344CB8AC3E}">
        <p14:creationId xmlns:p14="http://schemas.microsoft.com/office/powerpoint/2010/main" val="251535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CFD-981D-95D8-58AE-35B4BDEF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9D5-8257-4EDF-112A-260F6C7DC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81D-9DA0-9256-27C8-4D8C7B7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7FA5-CBCD-CD8F-9968-46C53B94C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4C65-F15D-33AE-FAF3-3565B36485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Ryan – make sure to have photos, can add more slides if needed</a:t>
            </a:r>
          </a:p>
        </p:txBody>
      </p:sp>
    </p:spTree>
    <p:extLst>
      <p:ext uri="{BB962C8B-B14F-4D97-AF65-F5344CB8AC3E}">
        <p14:creationId xmlns:p14="http://schemas.microsoft.com/office/powerpoint/2010/main" val="23047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4C65-F15D-33AE-FAF3-3565B36485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Ryan – systems (basic talk of what we want), unknowns, ways of testing systems, mention mechanical and what they think would work (Like Fastenal 3D array lockbox)</a:t>
            </a:r>
          </a:p>
        </p:txBody>
      </p:sp>
    </p:spTree>
    <p:extLst>
      <p:ext uri="{BB962C8B-B14F-4D97-AF65-F5344CB8AC3E}">
        <p14:creationId xmlns:p14="http://schemas.microsoft.com/office/powerpoint/2010/main" val="373906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DF3-2E7E-B9BD-E7B2-056B96FC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D95E-B033-7729-0230-9FF7CB0E73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E69-4A43-40AF-A806-B61AB08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9B84-5F69-C4CA-E012-1FB6E9D3CD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Austin – also impacts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16343119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</TotalTime>
  <Words>110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Team 5 project Proposal</vt:lpstr>
      <vt:lpstr>Project Overview</vt:lpstr>
      <vt:lpstr>PowerPoint Presentation</vt:lpstr>
      <vt:lpstr>Specifications and standards</vt:lpstr>
      <vt:lpstr>PowerPoint Presentation</vt:lpstr>
      <vt:lpstr>Existing Solutions</vt:lpstr>
      <vt:lpstr>Proposed Solution</vt:lpstr>
      <vt:lpstr>Measures of Success</vt:lpstr>
      <vt:lpstr>PowerPoint Presentation</vt:lpstr>
      <vt:lpstr>Resources</vt:lpstr>
      <vt:lpstr>Timeline and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project Proposal</dc:title>
  <dc:creator>Dillon Williams</dc:creator>
  <cp:lastModifiedBy>Dillon Williams</cp:lastModifiedBy>
  <cp:revision>4</cp:revision>
  <dcterms:created xsi:type="dcterms:W3CDTF">2022-10-03T19:17:03Z</dcterms:created>
  <dcterms:modified xsi:type="dcterms:W3CDTF">2022-10-03T20:30:00Z</dcterms:modified>
</cp:coreProperties>
</file>