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65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3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3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3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  <inkml:trace contextRef="#ctx0" brushRef="#br0" timeOffset="1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3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  <inkml:trace contextRef="#ctx0" brushRef="#br0" timeOffset="1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4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7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5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7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6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1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1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6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7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7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9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0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0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1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2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662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8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8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9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26" Type="http://schemas.openxmlformats.org/officeDocument/2006/relationships/customXml" Target="../ink/ink24.xml"/><Relationship Id="rId3" Type="http://schemas.openxmlformats.org/officeDocument/2006/relationships/image" Target="../media/image20.png"/><Relationship Id="rId21" Type="http://schemas.openxmlformats.org/officeDocument/2006/relationships/customXml" Target="../ink/ink19.xml"/><Relationship Id="rId34" Type="http://schemas.openxmlformats.org/officeDocument/2006/relationships/image" Target="../media/image3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5" Type="http://schemas.openxmlformats.org/officeDocument/2006/relationships/customXml" Target="../ink/ink23.xml"/><Relationship Id="rId33" Type="http://schemas.openxmlformats.org/officeDocument/2006/relationships/customXml" Target="../ink/ink31.xml"/><Relationship Id="rId2" Type="http://schemas.openxmlformats.org/officeDocument/2006/relationships/customXml" Target="../ink/ink1.xml"/><Relationship Id="rId16" Type="http://schemas.openxmlformats.org/officeDocument/2006/relationships/customXml" Target="../ink/ink14.xml"/><Relationship Id="rId20" Type="http://schemas.openxmlformats.org/officeDocument/2006/relationships/customXml" Target="../ink/ink18.xml"/><Relationship Id="rId29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24" Type="http://schemas.openxmlformats.org/officeDocument/2006/relationships/customXml" Target="../ink/ink22.xml"/><Relationship Id="rId32" Type="http://schemas.openxmlformats.org/officeDocument/2006/relationships/customXml" Target="../ink/ink30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23" Type="http://schemas.openxmlformats.org/officeDocument/2006/relationships/customXml" Target="../ink/ink21.xml"/><Relationship Id="rId28" Type="http://schemas.openxmlformats.org/officeDocument/2006/relationships/customXml" Target="../ink/ink26.xml"/><Relationship Id="rId10" Type="http://schemas.openxmlformats.org/officeDocument/2006/relationships/customXml" Target="../ink/ink8.xml"/><Relationship Id="rId19" Type="http://schemas.openxmlformats.org/officeDocument/2006/relationships/customXml" Target="../ink/ink17.xml"/><Relationship Id="rId31" Type="http://schemas.openxmlformats.org/officeDocument/2006/relationships/customXml" Target="../ink/ink29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Relationship Id="rId22" Type="http://schemas.openxmlformats.org/officeDocument/2006/relationships/customXml" Target="../ink/ink20.xml"/><Relationship Id="rId27" Type="http://schemas.openxmlformats.org/officeDocument/2006/relationships/customXml" Target="../ink/ink25.xml"/><Relationship Id="rId30" Type="http://schemas.openxmlformats.org/officeDocument/2006/relationships/customXml" Target="../ink/ink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EF2-0BA6-6524-B2D2-0BF5F830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812" y="355002"/>
            <a:ext cx="10434375" cy="2387600"/>
          </a:xfrm>
        </p:spPr>
        <p:txBody>
          <a:bodyPr/>
          <a:lstStyle/>
          <a:p>
            <a:r>
              <a:rPr lang="en-US" dirty="0"/>
              <a:t>Team 5 Conceptual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8655E-3227-B8ED-79EB-CAE0A853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292" y="3289579"/>
            <a:ext cx="2668868" cy="2766598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Dillon Williams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Nidhay Patel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Ryan Reed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Michel </a:t>
            </a:r>
            <a:r>
              <a:rPr lang="en-US" dirty="0" err="1"/>
              <a:t>Turpeau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Austin </a:t>
            </a:r>
            <a:r>
              <a:rPr lang="en-US" dirty="0" err="1"/>
              <a:t>Sigg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FA331-D20A-254B-56EC-7E463649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7" y="429491"/>
            <a:ext cx="11593057" cy="59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4A40-AFE8-4B87-94A7-F7920299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1614-3FE4-45C8-9036-1A3F9A06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23" y="2106721"/>
            <a:ext cx="10353762" cy="3695136"/>
          </a:xfrm>
        </p:spPr>
        <p:txBody>
          <a:bodyPr/>
          <a:lstStyle/>
          <a:p>
            <a:r>
              <a:rPr lang="en-US" dirty="0"/>
              <a:t>Raspberry Pi Model 4 B</a:t>
            </a:r>
          </a:p>
          <a:p>
            <a:pPr lvl="1"/>
            <a:r>
              <a:rPr lang="en-US" dirty="0"/>
              <a:t>Card Reader</a:t>
            </a:r>
          </a:p>
          <a:p>
            <a:pPr lvl="2"/>
            <a:r>
              <a:rPr lang="en-US" u="sng" dirty="0"/>
              <a:t>Input:</a:t>
            </a:r>
            <a:r>
              <a:rPr lang="en-US" dirty="0"/>
              <a:t> Signal/Message/Information from Eagle Card</a:t>
            </a:r>
          </a:p>
          <a:p>
            <a:pPr lvl="2"/>
            <a:r>
              <a:rPr lang="en-US" u="sng" dirty="0"/>
              <a:t>Output:</a:t>
            </a:r>
            <a:r>
              <a:rPr lang="en-US" dirty="0"/>
              <a:t> Create Data and signal Microcontroller Unit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UI </a:t>
            </a:r>
          </a:p>
          <a:p>
            <a:pPr lvl="2"/>
            <a:r>
              <a:rPr lang="en-US" dirty="0"/>
              <a:t>Raspberry Pi LCD touchscreen</a:t>
            </a:r>
          </a:p>
          <a:p>
            <a:pPr lvl="3"/>
            <a:r>
              <a:rPr lang="en-US" sz="1600" u="sng" dirty="0"/>
              <a:t>Input:</a:t>
            </a:r>
            <a:r>
              <a:rPr lang="en-US" sz="1600" dirty="0"/>
              <a:t> Information from Student</a:t>
            </a:r>
          </a:p>
          <a:p>
            <a:pPr lvl="3"/>
            <a:r>
              <a:rPr lang="en-US" sz="1600" u="sng" dirty="0"/>
              <a:t>Output:</a:t>
            </a:r>
            <a:r>
              <a:rPr lang="en-US" sz="1600" dirty="0"/>
              <a:t> Raspberry Pi signaling PLC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D6AEB0-B40C-4882-BE48-E169F908421F}"/>
                  </a:ext>
                </a:extLst>
              </p14:cNvPr>
              <p14:cNvContentPartPr/>
              <p14:nvPr/>
            </p14:nvContentPartPr>
            <p14:xfrm>
              <a:off x="3555997" y="143327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D6AEB0-B40C-4882-BE48-E169F90842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1677" y="14289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D49BC0-6AB4-42C0-B5BB-5A0710C6370F}"/>
                  </a:ext>
                </a:extLst>
              </p14:cNvPr>
              <p14:cNvContentPartPr/>
              <p14:nvPr/>
            </p14:nvContentPartPr>
            <p14:xfrm>
              <a:off x="2747437" y="237071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D49BC0-6AB4-42C0-B5BB-5A0710C637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117" y="236639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83F9762-46D5-46FA-BDC7-9F593F18D836}"/>
              </a:ext>
            </a:extLst>
          </p:cNvPr>
          <p:cNvGrpSpPr/>
          <p:nvPr/>
        </p:nvGrpSpPr>
        <p:grpSpPr>
          <a:xfrm>
            <a:off x="3946597" y="2421470"/>
            <a:ext cx="360" cy="360"/>
            <a:chOff x="3946597" y="24214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62B0FE-65B4-4E78-9F77-3028F2A5744E}"/>
                    </a:ext>
                  </a:extLst>
                </p14:cNvPr>
                <p14:cNvContentPartPr/>
                <p14:nvPr/>
              </p14:nvContentPartPr>
              <p14:xfrm>
                <a:off x="3946597" y="242147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62B0FE-65B4-4E78-9F77-3028F2A574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2277" y="24171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5F31A4-0A46-4E7C-BA75-AF283AF42B92}"/>
                    </a:ext>
                  </a:extLst>
                </p14:cNvPr>
                <p14:cNvContentPartPr/>
                <p14:nvPr/>
              </p14:nvContentPartPr>
              <p14:xfrm>
                <a:off x="3946597" y="242147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5F31A4-0A46-4E7C-BA75-AF283AF42B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2277" y="24171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C6E8D1-CAFB-4149-98E9-85A65B86EB08}"/>
                  </a:ext>
                </a:extLst>
              </p14:cNvPr>
              <p14:cNvContentPartPr/>
              <p14:nvPr/>
            </p14:nvContentPartPr>
            <p14:xfrm>
              <a:off x="12337117" y="276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C6E8D1-CAFB-4149-98E9-85A65B86EB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2797" y="27613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A89560-4919-423F-8102-B670C6CD33A6}"/>
                  </a:ext>
                </a:extLst>
              </p14:cNvPr>
              <p14:cNvContentPartPr/>
              <p14:nvPr/>
            </p14:nvContentPartPr>
            <p14:xfrm>
              <a:off x="2595877" y="225587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A89560-4919-423F-8102-B670C6CD3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1557" y="22515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9734F5-F3F3-4908-812C-7DC27BA0BFEC}"/>
                  </a:ext>
                </a:extLst>
              </p14:cNvPr>
              <p14:cNvContentPartPr/>
              <p14:nvPr/>
            </p14:nvContentPartPr>
            <p14:xfrm>
              <a:off x="4842637" y="133679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9734F5-F3F3-4908-812C-7DC27BA0BF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8317" y="133247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6F4FD79-1DB0-4AF5-92C0-61657F6D8484}"/>
              </a:ext>
            </a:extLst>
          </p:cNvPr>
          <p:cNvGrpSpPr/>
          <p:nvPr/>
        </p:nvGrpSpPr>
        <p:grpSpPr>
          <a:xfrm>
            <a:off x="4819957" y="1148510"/>
            <a:ext cx="360" cy="360"/>
            <a:chOff x="4819957" y="114851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42B81E-A166-4D7E-8B6C-681FD843B97C}"/>
                    </a:ext>
                  </a:extLst>
                </p14:cNvPr>
                <p14:cNvContentPartPr/>
                <p14:nvPr/>
              </p14:nvContentPartPr>
              <p14:xfrm>
                <a:off x="4819957" y="114851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42B81E-A166-4D7E-8B6C-681FD843B9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5637" y="11441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A5C077-F50C-48B6-9C7C-36BDBB8518BD}"/>
                    </a:ext>
                  </a:extLst>
                </p14:cNvPr>
                <p14:cNvContentPartPr/>
                <p14:nvPr/>
              </p14:nvContentPartPr>
              <p14:xfrm>
                <a:off x="4819957" y="114851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A5C077-F50C-48B6-9C7C-36BDBB8518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5637" y="11441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DE446F-14E2-4DAD-B7A8-B52773CB4EDC}"/>
                  </a:ext>
                </a:extLst>
              </p14:cNvPr>
              <p14:cNvContentPartPr/>
              <p14:nvPr/>
            </p14:nvContentPartPr>
            <p14:xfrm>
              <a:off x="5031277" y="125399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DE446F-14E2-4DAD-B7A8-B52773CB4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957" y="12496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7CD349-05B8-42EC-8B79-85FCDF527481}"/>
                  </a:ext>
                </a:extLst>
              </p14:cNvPr>
              <p14:cNvContentPartPr/>
              <p14:nvPr/>
            </p14:nvContentPartPr>
            <p14:xfrm>
              <a:off x="5031277" y="123095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7CD349-05B8-42EC-8B79-85FCDF527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957" y="122663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9324A40-B12E-4BDF-A720-76338D37A57E}"/>
              </a:ext>
            </a:extLst>
          </p:cNvPr>
          <p:cNvGrpSpPr/>
          <p:nvPr/>
        </p:nvGrpSpPr>
        <p:grpSpPr>
          <a:xfrm>
            <a:off x="5017237" y="1194230"/>
            <a:ext cx="360" cy="360"/>
            <a:chOff x="5017237" y="11942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0C58B7-349D-47C1-BACB-DFA67E2AE9CD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0C58B7-349D-47C1-BACB-DFA67E2AE9C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C41F89-7BA1-4E4C-8A9D-7B3D3B7E8575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C41F89-7BA1-4E4C-8A9D-7B3D3B7E85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EB2785-508B-4587-94F7-E0827AB494D1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EB2785-508B-4587-94F7-E0827AB494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382AC8-B61E-444B-B9B3-F0294C7212A6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382AC8-B61E-444B-B9B3-F0294C7212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18E9C4-B9D1-46C7-8345-11288D3AE1F2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18E9C4-B9D1-46C7-8345-11288D3AE1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010381-60EB-41DA-9F8B-A7E38C05F369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010381-60EB-41DA-9F8B-A7E38C05F3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D23262-E6EB-4EDD-8AF7-CEB83DCD7FE3}"/>
                  </a:ext>
                </a:extLst>
              </p14:cNvPr>
              <p14:cNvContentPartPr/>
              <p14:nvPr/>
            </p14:nvContentPartPr>
            <p14:xfrm>
              <a:off x="1676797" y="227855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D23262-E6EB-4EDD-8AF7-CEB83DCD7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2477" y="22742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D683348-455B-4748-BCBE-E0D1832E088E}"/>
                  </a:ext>
                </a:extLst>
              </p14:cNvPr>
              <p14:cNvContentPartPr/>
              <p14:nvPr/>
            </p14:nvContentPartPr>
            <p14:xfrm>
              <a:off x="3666157" y="206759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D683348-455B-4748-BCBE-E0D1832E0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1837" y="206327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204015E-61FB-4582-874A-1CC7476E8B15}"/>
              </a:ext>
            </a:extLst>
          </p:cNvPr>
          <p:cNvGrpSpPr/>
          <p:nvPr/>
        </p:nvGrpSpPr>
        <p:grpSpPr>
          <a:xfrm>
            <a:off x="5104717" y="1189550"/>
            <a:ext cx="360" cy="360"/>
            <a:chOff x="5104717" y="118955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33AE8C-21DB-4A38-B562-B95FF056AA81}"/>
                    </a:ext>
                  </a:extLst>
                </p14:cNvPr>
                <p14:cNvContentPartPr/>
                <p14:nvPr/>
              </p14:nvContentPartPr>
              <p14:xfrm>
                <a:off x="5104717" y="118955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33AE8C-21DB-4A38-B562-B95FF056AA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0397" y="1185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D4A0D1-0015-48D6-9F21-9947D19B17CE}"/>
                    </a:ext>
                  </a:extLst>
                </p14:cNvPr>
                <p14:cNvContentPartPr/>
                <p14:nvPr/>
              </p14:nvContentPartPr>
              <p14:xfrm>
                <a:off x="5104717" y="118955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D4A0D1-0015-48D6-9F21-9947D19B17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0397" y="1185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84020A2-F07B-4732-8FF8-C2BD71BCDA90}"/>
              </a:ext>
            </a:extLst>
          </p:cNvPr>
          <p:cNvGrpSpPr/>
          <p:nvPr/>
        </p:nvGrpSpPr>
        <p:grpSpPr>
          <a:xfrm>
            <a:off x="5159797" y="1378190"/>
            <a:ext cx="360" cy="360"/>
            <a:chOff x="5159797" y="13781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8FDD86-0B76-43BC-ABE8-F825B1DFFE3A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8FDD86-0B76-43BC-ABE8-F825B1DFFE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1D4284-92BC-4777-A851-4B857C36194D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1D4284-92BC-4777-A851-4B857C3619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4029C63-B9BF-4280-8F1F-5AE2D79D78B0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4029C63-B9BF-4280-8F1F-5AE2D79D78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3E013D-1410-4D99-8BED-E779329512F7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3E013D-1410-4D99-8BED-E779329512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135985-40C3-4A07-8EB4-1E827CFB84D4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135985-40C3-4A07-8EB4-1E827CFB84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CDEB66-834A-45C5-8155-BB05C51D575A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CDEB66-834A-45C5-8155-BB05C51D57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EF0C86-B8EC-4A57-BC6E-613DE89E2480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EF0C86-B8EC-4A57-BC6E-613DE89E248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88E5BD-7025-4789-B8C0-5B01B785CD8E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88E5BD-7025-4789-B8C0-5B01B785CD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990B2E-6865-4F58-8D93-A5ED7475130B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990B2E-6865-4F58-8D93-A5ED747513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5A2C10-0C50-40CF-AC51-C8FF0B23C8F1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5A2C10-0C50-40CF-AC51-C8FF0B23C8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86670666-14EA-4CDF-8D9B-F25B2B994779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82" y="2255870"/>
            <a:ext cx="4923191" cy="33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1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DC42-4966-5A20-922C-B2E22A6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F18B-D939-CD73-24AF-E65C109F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SQL Database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Touchscreen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Eagle Card Reader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Ethernet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3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911C-3D40-C4E9-E6E3-5B1075C3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8072-C0C1-5B5E-8907-92B9AFA2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999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Inventory 			</a:t>
            </a:r>
          </a:p>
          <a:p>
            <a:pPr lvl="1"/>
            <a:r>
              <a:rPr lang="en-US" dirty="0"/>
              <a:t>Loaded</a:t>
            </a:r>
          </a:p>
          <a:p>
            <a:pPr lvl="1"/>
            <a:r>
              <a:rPr lang="en-US" dirty="0"/>
              <a:t>Unloaded</a:t>
            </a:r>
          </a:p>
          <a:p>
            <a:r>
              <a:rPr lang="en-US" dirty="0"/>
              <a:t>Student Information</a:t>
            </a:r>
          </a:p>
          <a:p>
            <a:pPr lvl="1"/>
            <a:r>
              <a:rPr lang="en-US" dirty="0"/>
              <a:t>T#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Course &amp; Board#</a:t>
            </a:r>
          </a:p>
          <a:p>
            <a:r>
              <a:rPr lang="en-US" dirty="0"/>
              <a:t>Ethernet</a:t>
            </a:r>
          </a:p>
          <a:p>
            <a:pPr lvl="1"/>
            <a:r>
              <a:rPr lang="en-US" dirty="0"/>
              <a:t>CSV File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88D43-0F1E-ED16-1DFB-244B6481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715" y="2313836"/>
            <a:ext cx="7106266" cy="30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8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6441-8D47-001E-8FCA-4D6C768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2841-EBA4-9243-FE23-FA0067B9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2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B8B2-FF69-9E0D-0824-883F8E06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62EA-3BEE-7322-F72B-CB756CC1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CC6-F9BA-36B4-A292-62EA94E4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EA5B-2FE8-2982-F65D-0B3DDBEA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8731-E3E7-967F-BB1D-FACE64DC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8268-11AD-1CDB-A33C-A7C77696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5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</TotalTime>
  <Words>91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Wingdings</vt:lpstr>
      <vt:lpstr>Damask</vt:lpstr>
      <vt:lpstr>Team 5 Conceptual Design</vt:lpstr>
      <vt:lpstr>PowerPoint Presentation</vt:lpstr>
      <vt:lpstr>Microcontroller</vt:lpstr>
      <vt:lpstr>Pi connections</vt:lpstr>
      <vt:lpstr>SQL Database</vt:lpstr>
      <vt:lpstr>Ryan</vt:lpstr>
      <vt:lpstr>Mick</vt:lpstr>
      <vt:lpstr>Sigg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Conceptual Design</dc:title>
  <dc:creator>ryan.reed0925@gmail.com</dc:creator>
  <cp:lastModifiedBy>Dillon Williams</cp:lastModifiedBy>
  <cp:revision>12</cp:revision>
  <dcterms:created xsi:type="dcterms:W3CDTF">2022-10-19T14:41:40Z</dcterms:created>
  <dcterms:modified xsi:type="dcterms:W3CDTF">2022-10-19T16:46:18Z</dcterms:modified>
</cp:coreProperties>
</file>