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slack.com/files-pri/TQDBJGENB-FSSPR22RL/download/movieboxoffice.csv" TargetMode="External"/><Relationship Id="rId2" Type="http://schemas.openxmlformats.org/officeDocument/2006/relationships/hyperlink" Target="https://www.boxofficemoj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9233-3A87-47B4-A17B-6A9DDFA59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Box office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2CD0E-CBEC-4D77-B149-591D37728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7: Dillon Grow, Brice Maynard, Natalie Ortiz, Megan Rose</a:t>
            </a:r>
          </a:p>
        </p:txBody>
      </p:sp>
    </p:spTree>
    <p:extLst>
      <p:ext uri="{BB962C8B-B14F-4D97-AF65-F5344CB8AC3E}">
        <p14:creationId xmlns:p14="http://schemas.microsoft.com/office/powerpoint/2010/main" val="323104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AEE7-3988-49C4-B8D5-166CF9F7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D001E-A18C-4859-BAD2-2D166EEFC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Looking at different factors that determine box office success of movies.</a:t>
            </a:r>
          </a:p>
        </p:txBody>
      </p:sp>
    </p:spTree>
    <p:extLst>
      <p:ext uri="{BB962C8B-B14F-4D97-AF65-F5344CB8AC3E}">
        <p14:creationId xmlns:p14="http://schemas.microsoft.com/office/powerpoint/2010/main" val="50125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280F-629D-49E2-ABA4-D8D16B18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18F0A-74C4-45DD-BAE3-14745A914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makes a big difference in movie opening for the weekend?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Movie budget vs opening weekend sales?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Does movie run time effect total gross?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Does the production company impact success?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types of genres have the highest gross?</a:t>
            </a:r>
          </a:p>
          <a:p>
            <a:r>
              <a:rPr lang="en-US" dirty="0"/>
              <a:t>Our love for movies</a:t>
            </a:r>
          </a:p>
        </p:txBody>
      </p:sp>
    </p:spTree>
    <p:extLst>
      <p:ext uri="{BB962C8B-B14F-4D97-AF65-F5344CB8AC3E}">
        <p14:creationId xmlns:p14="http://schemas.microsoft.com/office/powerpoint/2010/main" val="382372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D3EB-1F77-48A7-AEE2-23D5C855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71B30-8AF2-49FE-9533-88F9D46BF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/>
              <a:t>Movie Box Office CSV – Mahan </a:t>
            </a:r>
            <a:r>
              <a:rPr lang="en-US" dirty="0" err="1"/>
              <a:t>Abbasian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https://files.slack.com/files-pri/TQDBJGENB-FSSPR22RL/download/movieboxoffice.csv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Box Office Mojo – Google Search </a:t>
            </a:r>
            <a:r>
              <a:rPr lang="en-US" dirty="0">
                <a:sym typeface="Wingdings" panose="05000000000000000000" pitchFamily="2" charset="2"/>
              </a:rPr>
              <a:t> Beautiful Soup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https://www.boxofficemojo.com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4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C734-2E6D-47AC-976F-6D6E7337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321" y="764373"/>
            <a:ext cx="10440880" cy="1293028"/>
          </a:xfrm>
        </p:spPr>
        <p:txBody>
          <a:bodyPr/>
          <a:lstStyle/>
          <a:p>
            <a:r>
              <a:rPr lang="en-US" dirty="0"/>
              <a:t>Exploration and clean up of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39839F-CD20-4E0E-8FA1-A9BF286FF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Beautiful Soup</a:t>
            </a:r>
          </a:p>
          <a:p>
            <a:r>
              <a:rPr lang="en-US" dirty="0"/>
              <a:t>*See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87157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7D33-D6A6-4D31-A99A-537FE4DC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72AC6-D06D-4110-84DB-6E36905B5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Average, r squared, creating graphs</a:t>
            </a:r>
          </a:p>
          <a:p>
            <a:r>
              <a:rPr lang="en-US" dirty="0"/>
              <a:t>*See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80962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F956-2E9E-4696-A8E0-681021CE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of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2EA57-51E0-43A7-AA7F-E6AE4AF01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8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A175-8955-4C7E-A8AA-EDA48BF9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9D3DF-8617-4D16-9CEF-208B61217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Walt Disney had the highest opening weekend, total gross, and average budget.</a:t>
            </a:r>
          </a:p>
          <a:p>
            <a:r>
              <a:rPr lang="en-US" dirty="0"/>
              <a:t>there is a low correlation between movie budget and total gross</a:t>
            </a:r>
          </a:p>
          <a:p>
            <a:r>
              <a:rPr lang="en-US" dirty="0"/>
              <a:t>There is no correlation between runtime and total gross</a:t>
            </a:r>
          </a:p>
          <a:p>
            <a:r>
              <a:rPr lang="en-US" dirty="0"/>
              <a:t>There is a high positive correlation between opening weekend and total gross</a:t>
            </a:r>
          </a:p>
          <a:p>
            <a:r>
              <a:rPr lang="en-US" dirty="0"/>
              <a:t>Romance had the highest total gross</a:t>
            </a:r>
          </a:p>
          <a:p>
            <a:r>
              <a:rPr lang="en-US" dirty="0"/>
              <a:t>Western and war movies had the highest run time but were among the lowest in </a:t>
            </a:r>
            <a:r>
              <a:rPr lang="en-US"/>
              <a:t>total gross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2259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{C3EF37F4-9DDF-4806-B56A-2B67168DB8C4}tf04033937</Template>
  <TotalTime>149</TotalTime>
  <Words>219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Box office data</vt:lpstr>
      <vt:lpstr>Core message</vt:lpstr>
      <vt:lpstr>Questions</vt:lpstr>
      <vt:lpstr>summary</vt:lpstr>
      <vt:lpstr>Exploration and clean up of data</vt:lpstr>
      <vt:lpstr>Analysis process</vt:lpstr>
      <vt:lpstr>Summarization of data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office data</dc:title>
  <dc:creator>dillonwarrengrow@gmail.com</dc:creator>
  <cp:lastModifiedBy>dillonwarrengrow@gmail.com</cp:lastModifiedBy>
  <cp:revision>10</cp:revision>
  <dcterms:created xsi:type="dcterms:W3CDTF">2020-01-25T18:28:05Z</dcterms:created>
  <dcterms:modified xsi:type="dcterms:W3CDTF">2020-01-25T20:57:17Z</dcterms:modified>
</cp:coreProperties>
</file>