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2" r:id="rId6"/>
    <p:sldId id="260" r:id="rId7"/>
  </p:sldIdLst>
  <p:sldSz cx="12192000" cy="9144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3961" autoAdjust="0"/>
  </p:normalViewPr>
  <p:slideViewPr>
    <p:cSldViewPr>
      <p:cViewPr varScale="1">
        <p:scale>
          <a:sx n="47" d="100"/>
          <a:sy n="47" d="100"/>
        </p:scale>
        <p:origin x="1772" y="52"/>
      </p:cViewPr>
      <p:guideLst>
        <p:guide orient="horz" pos="2160"/>
        <p:guide pos="51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7651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0"/>
            <a:ext cx="3169920" cy="48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588" y="1"/>
            <a:ext cx="3166533" cy="47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cs typeface="Arial Unicode MS" panose="020B0604020202020204" pitchFamily="34" charset="-128"/>
              </a:defRPr>
            </a:lvl1pPr>
          </a:lstStyle>
          <a:p>
            <a:endParaRPr lang="en-US"/>
          </a:p>
        </p:txBody>
      </p:sp>
      <p:sp>
        <p:nvSpPr>
          <p:cNvPr id="276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4250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521" y="4560571"/>
            <a:ext cx="5848773" cy="431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0" y="9117807"/>
            <a:ext cx="3169920" cy="48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588" y="9119474"/>
            <a:ext cx="3166533" cy="47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cs typeface="Arial Unicode MS" panose="020B0604020202020204" pitchFamily="34" charset="-128"/>
              </a:defRPr>
            </a:lvl1pPr>
          </a:lstStyle>
          <a:p>
            <a:fld id="{CABB7213-C79B-410A-AF36-1973C1389F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658184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3141490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624796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4108102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7C5E7D28-BBA7-4801-8AF5-04BBE38AD04E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2286000" y="720090"/>
            <a:ext cx="27432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1" y="4560571"/>
            <a:ext cx="5850467" cy="441888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139" tIns="49472" rIns="95139" bIns="49472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r"/>
            <a:fld id="{0DE98355-B322-4AB7-BAAA-8D318AFB7453}" type="slidenum">
              <a:rPr lang="en-US" sz="1300">
                <a:solidFill>
                  <a:srgbClr val="000000"/>
                </a:solidFill>
              </a:rPr>
              <a:pPr algn="r"/>
              <a:t>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658184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3141490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624796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4108102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34FF83-D956-43EF-8B1F-8876EB60E395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2286000" y="720090"/>
            <a:ext cx="27432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1" y="4560571"/>
            <a:ext cx="5850467" cy="441888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8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658184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3141490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624796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4108102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34FF83-D956-43EF-8B1F-8876EB60E395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2286000" y="720090"/>
            <a:ext cx="27432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1" y="4560571"/>
            <a:ext cx="5850467" cy="441888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658184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3141490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624796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4108102" indent="-241653" defTabSz="4749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fld id="{A634FF83-D956-43EF-8B1F-8876EB60E395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2286000" y="720090"/>
            <a:ext cx="27432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IE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1" y="4560571"/>
            <a:ext cx="5850467" cy="441888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9144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1219202"/>
            <a:ext cx="9262836" cy="4651021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5870222"/>
            <a:ext cx="7683417" cy="1819375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8156449"/>
            <a:ext cx="1143297" cy="48683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8156449"/>
            <a:ext cx="4812584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8156449"/>
            <a:ext cx="548640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5029200"/>
            <a:ext cx="482600" cy="12065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5156201"/>
            <a:ext cx="82551" cy="10795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0383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6310487"/>
            <a:ext cx="10021321" cy="755651"/>
          </a:xfrm>
        </p:spPr>
        <p:txBody>
          <a:bodyPr anchor="b">
            <a:norm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1242816"/>
            <a:ext cx="8228087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7066137"/>
            <a:ext cx="10021321" cy="658283"/>
          </a:xfrm>
        </p:spPr>
        <p:txBody>
          <a:bodyPr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512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914400"/>
            <a:ext cx="10021321" cy="4064000"/>
          </a:xfrm>
        </p:spPr>
        <p:txBody>
          <a:bodyPr anchor="ctr">
            <a:normAutofit/>
          </a:bodyPr>
          <a:lstStyle>
            <a:lvl1pPr algn="ct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5791200"/>
            <a:ext cx="10021323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71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1150698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3759199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914402"/>
            <a:ext cx="9298820" cy="3657599"/>
          </a:xfrm>
        </p:spPr>
        <p:txBody>
          <a:bodyPr anchor="ctr">
            <a:normAutofit/>
          </a:bodyPr>
          <a:lstStyle>
            <a:lvl1pPr algn="ctr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4571999"/>
            <a:ext cx="8841504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400"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5791200"/>
            <a:ext cx="10021321" cy="193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381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4411441"/>
            <a:ext cx="10021319" cy="1958400"/>
          </a:xfrm>
        </p:spPr>
        <p:txBody>
          <a:bodyPr anchor="b">
            <a:normAutofit/>
          </a:bodyPr>
          <a:lstStyle>
            <a:lvl1pPr algn="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6369841"/>
            <a:ext cx="10021320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313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1150698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3759199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914402"/>
            <a:ext cx="9298820" cy="3657599"/>
          </a:xfrm>
        </p:spPr>
        <p:txBody>
          <a:bodyPr anchor="ctr">
            <a:normAutofit/>
          </a:bodyPr>
          <a:lstStyle>
            <a:lvl1pPr algn="ctr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5181600"/>
            <a:ext cx="10021320" cy="11853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6366933"/>
            <a:ext cx="10021320" cy="135466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59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914402"/>
            <a:ext cx="10021321" cy="36364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4673600"/>
            <a:ext cx="10021323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3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5791200"/>
            <a:ext cx="10021323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1581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6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914400"/>
            <a:ext cx="1770831" cy="680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914400"/>
            <a:ext cx="8021831" cy="6807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0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09601"/>
            <a:ext cx="10272889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3556000"/>
            <a:ext cx="10272889" cy="44437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8144232"/>
            <a:ext cx="1143297" cy="48683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8144232"/>
            <a:ext cx="708602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8144232"/>
            <a:ext cx="57044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3555998"/>
            <a:ext cx="8933073" cy="3146761"/>
          </a:xfrm>
        </p:spPr>
        <p:txBody>
          <a:bodyPr anchor="b"/>
          <a:lstStyle>
            <a:lvl1pPr algn="r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6702760"/>
            <a:ext cx="8933069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8154761"/>
            <a:ext cx="551311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9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914402"/>
            <a:ext cx="10272889" cy="2336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3556000"/>
            <a:ext cx="4986528" cy="44915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3556000"/>
            <a:ext cx="4986528" cy="4462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3544711"/>
            <a:ext cx="4608388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4447115"/>
            <a:ext cx="4896331" cy="355367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3556000"/>
            <a:ext cx="4623741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4447115"/>
            <a:ext cx="4896331" cy="355367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4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2133600"/>
            <a:ext cx="3550045" cy="1828800"/>
          </a:xfrm>
        </p:spPr>
        <p:txBody>
          <a:bodyPr anchor="b">
            <a:norm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914401"/>
            <a:ext cx="6242616" cy="6807201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3962400"/>
            <a:ext cx="3550045" cy="2438400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3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2336799"/>
            <a:ext cx="5427572" cy="1828800"/>
          </a:xfrm>
        </p:spPr>
        <p:txBody>
          <a:bodyPr anchor="b">
            <a:normAutofit/>
          </a:bodyPr>
          <a:lstStyle>
            <a:lvl1pPr algn="ctr">
              <a:defRPr sz="37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1219200"/>
            <a:ext cx="3281828" cy="6096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4165599"/>
            <a:ext cx="5427572" cy="2438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9144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609601"/>
            <a:ext cx="10272889" cy="264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3556001"/>
            <a:ext cx="10272888" cy="4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8154761"/>
            <a:ext cx="11432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8154761"/>
            <a:ext cx="708602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8154761"/>
            <a:ext cx="55131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333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152776" y="1692275"/>
            <a:ext cx="5967413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/>
            <a:endParaRPr lang="en-IE" sz="2000" b="1" u="sng" dirty="0">
              <a:solidFill>
                <a:srgbClr val="000000"/>
              </a:solidFill>
            </a:endParaRPr>
          </a:p>
          <a:p>
            <a:pPr algn="ctr"/>
            <a:r>
              <a:rPr lang="en-IE" sz="3200" b="1" u="sng" dirty="0">
                <a:solidFill>
                  <a:srgbClr val="000000"/>
                </a:solidFill>
              </a:rPr>
              <a:t>SD4 Final Year Project</a:t>
            </a:r>
          </a:p>
          <a:p>
            <a:pPr algn="ctr"/>
            <a:endParaRPr lang="en-IE" sz="3200" b="1" u="sng" dirty="0">
              <a:solidFill>
                <a:srgbClr val="000000"/>
              </a:solidFill>
            </a:endParaRPr>
          </a:p>
          <a:p>
            <a:pPr algn="ctr"/>
            <a:endParaRPr lang="en-IE" sz="3200" b="1" u="sng" dirty="0">
              <a:solidFill>
                <a:srgbClr val="000000"/>
              </a:solidFill>
            </a:endParaRPr>
          </a:p>
          <a:p>
            <a:pPr algn="ctr"/>
            <a:r>
              <a:rPr lang="en-IE" sz="3200" b="1" u="sng" dirty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IE" sz="3200" b="1" u="sng" dirty="0">
              <a:solidFill>
                <a:srgbClr val="000000"/>
              </a:solidFill>
            </a:endParaRPr>
          </a:p>
          <a:p>
            <a:pPr algn="ctr"/>
            <a:endParaRPr lang="en-IE" sz="3200" b="1" u="sng" dirty="0">
              <a:solidFill>
                <a:srgbClr val="000000"/>
              </a:solidFill>
            </a:endParaRPr>
          </a:p>
          <a:p>
            <a:pPr algn="ctr"/>
            <a:endParaRPr lang="en-IE" sz="3200" b="1" u="sng" dirty="0">
              <a:solidFill>
                <a:srgbClr val="000000"/>
              </a:solidFill>
            </a:endParaRPr>
          </a:p>
          <a:p>
            <a:pPr algn="ctr"/>
            <a:r>
              <a:rPr lang="en-IE" sz="3200" b="1" u="sng" dirty="0">
                <a:solidFill>
                  <a:srgbClr val="000000"/>
                </a:solidFill>
              </a:rPr>
              <a:t>Introduction to Project</a:t>
            </a:r>
            <a:br>
              <a:rPr lang="en-IE" sz="3200" b="1" u="sng" dirty="0">
                <a:solidFill>
                  <a:srgbClr val="000000"/>
                </a:solidFill>
              </a:rPr>
            </a:br>
            <a:br>
              <a:rPr lang="en-US" sz="2000" b="1" u="sng" dirty="0">
                <a:solidFill>
                  <a:srgbClr val="000000"/>
                </a:solidFill>
              </a:rPr>
            </a:br>
            <a:br>
              <a:rPr lang="en-IE" sz="2000" b="1" u="sng" dirty="0">
                <a:solidFill>
                  <a:srgbClr val="000000"/>
                </a:solidFill>
              </a:rPr>
            </a:br>
            <a:br>
              <a:rPr lang="en-IE" sz="2000" b="1" u="sng" dirty="0">
                <a:solidFill>
                  <a:srgbClr val="000000"/>
                </a:solidFill>
              </a:rPr>
            </a:br>
            <a:endParaRPr lang="en-IE" sz="2000" b="1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181350" y="207964"/>
            <a:ext cx="582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FYP Module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83632" y="768985"/>
            <a:ext cx="9010650" cy="81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organisation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I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project</a:t>
            </a: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is SD4 project co-ordinator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role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supervision provided by your assigned SD4 project supervisor.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project meetings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and review progress, discuss opportunities, set targets, provide feedback.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Coaching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SD4 project schedule 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deliverables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 may also specify additional deliverables.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SD4 project Moodle page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I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KSFDM_8_M4 - Project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of project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Comprises a significant software development and literature search and review.</a:t>
            </a:r>
          </a:p>
          <a:p>
            <a:pPr lvl="1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Deliverables include: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bound copy of research report and software report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presentations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demo &amp; technical interview</a:t>
            </a:r>
          </a:p>
          <a:p>
            <a:pPr lvl="2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CDRs and Moodle uploads etc.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4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0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40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0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40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0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40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696" y="827584"/>
            <a:ext cx="5400600" cy="256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 Library Talks</a:t>
            </a: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I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relevant to your FYP</a:t>
            </a: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resources explained relevant for literature search/review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form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SD4 project Assessment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Niall Corcoran´s Lectures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29465" y="323528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Module</a:t>
            </a:r>
          </a:p>
        </p:txBody>
      </p:sp>
    </p:spTree>
    <p:extLst>
      <p:ext uri="{BB962C8B-B14F-4D97-AF65-F5344CB8AC3E}">
        <p14:creationId xmlns:p14="http://schemas.microsoft.com/office/powerpoint/2010/main" val="35512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192463" y="8453"/>
            <a:ext cx="582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Module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667000" y="539552"/>
            <a:ext cx="7965504" cy="763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SD4 Project Schedule – Actual Dates To Be Finalised </a:t>
            </a: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allocation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 allocates supervision resources to SD4 project.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 allocates supervisors to students.</a:t>
            </a: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feedback on your proposal</a:t>
            </a: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2">
              <a:spcBef>
                <a:spcPts val="450"/>
              </a:spcBef>
            </a:pP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1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of progress with s/w to supervisor.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 &amp; review</a:t>
            </a:r>
          </a:p>
          <a:p>
            <a:pPr marL="1657350" lvl="4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you producing drafts for supervisor to give feedback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complete draft of Research chapters i.e. documentation of lit. search &amp; review before Christmas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have been numerous drafts before this.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92464" y="3719514"/>
            <a:ext cx="746015" cy="6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lvl="1">
              <a:spcBef>
                <a:spcPts val="400"/>
              </a:spcBef>
              <a:buFont typeface="Times New Roman" panose="02020603050405020304" pitchFamily="18" charset="0"/>
              <a:buChar char="–"/>
            </a:pPr>
            <a:endParaRPr lang="en-IE" sz="1600" u="sng" dirty="0">
              <a:solidFill>
                <a:srgbClr val="000000"/>
              </a:solidFill>
            </a:endParaRPr>
          </a:p>
          <a:p>
            <a:pPr>
              <a:spcBef>
                <a:spcPts val="400"/>
              </a:spcBef>
            </a:pPr>
            <a:endParaRPr lang="en-US" sz="16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86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192463" y="8453"/>
            <a:ext cx="582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/>
            <a:r>
              <a:rPr lang="en-US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Module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667000" y="539552"/>
            <a:ext cx="6450222" cy="84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39775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2 To Easter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final research report and 1</a:t>
            </a:r>
            <a:r>
              <a:rPr lang="en-GB" sz="20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 presentation early 2</a:t>
            </a:r>
            <a:r>
              <a:rPr lang="en-GB" sz="20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 i.e. 1</a:t>
            </a:r>
            <a:r>
              <a:rPr lang="en-GB" sz="2000" b="1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 back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of s/w dev work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chapters drafts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complete draft of s/w chapters, final s/w demo towards end term 2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2 After Easter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complete final report research &amp; s/w chapters – soft bound and Moodle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student presentation, s/w demo, technical interview</a:t>
            </a:r>
          </a:p>
          <a:p>
            <a:pPr marL="1200150" lvl="3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CDRs and Moodle &amp; External examiner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92464" y="3719514"/>
            <a:ext cx="746015" cy="6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lvl="1">
              <a:spcBef>
                <a:spcPts val="400"/>
              </a:spcBef>
              <a:buFont typeface="Times New Roman" panose="02020603050405020304" pitchFamily="18" charset="0"/>
              <a:buChar char="–"/>
            </a:pPr>
            <a:endParaRPr lang="en-IE" sz="1600" u="sng" dirty="0">
              <a:solidFill>
                <a:srgbClr val="000000"/>
              </a:solidFill>
            </a:endParaRPr>
          </a:p>
          <a:p>
            <a:pPr>
              <a:spcBef>
                <a:spcPts val="400"/>
              </a:spcBef>
            </a:pPr>
            <a:endParaRPr lang="en-US" sz="16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41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696" y="827584"/>
            <a:ext cx="5400600" cy="439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Clarity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Conciseness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Honesty and Accuracy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Plagiarism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Originality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Project components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Student Presentation &amp; Technical interview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Layout of SD4 project reports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Sources</a:t>
            </a:r>
          </a:p>
          <a:p>
            <a:pPr marL="739775" lvl="2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How to paraphrase, citing and listing references.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Presenting final deliverables.</a:t>
            </a:r>
          </a:p>
          <a:p>
            <a:pPr marL="339725" lvl="1" indent="-339725">
              <a:spcBef>
                <a:spcPts val="450"/>
              </a:spcBef>
              <a:buFont typeface="Times New Roman" panose="02020603050405020304" pitchFamily="18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9195" y="323528"/>
            <a:ext cx="282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Project Module Guidelines</a:t>
            </a:r>
          </a:p>
        </p:txBody>
      </p:sp>
    </p:spTree>
    <p:extLst>
      <p:ext uri="{BB962C8B-B14F-4D97-AF65-F5344CB8AC3E}">
        <p14:creationId xmlns:p14="http://schemas.microsoft.com/office/powerpoint/2010/main" val="13624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3306</TotalTime>
  <Words>362</Words>
  <Application>Microsoft Office PowerPoint</Application>
  <PresentationFormat>Custom</PresentationFormat>
  <Paragraphs>80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Help System</dc:title>
  <dc:creator>Brendan.Watson</dc:creator>
  <cp:lastModifiedBy>Desmond.OCarroll</cp:lastModifiedBy>
  <cp:revision>131</cp:revision>
  <cp:lastPrinted>1998-10-28T15:03:54Z</cp:lastPrinted>
  <dcterms:created xsi:type="dcterms:W3CDTF">1998-10-14T11:31:28Z</dcterms:created>
  <dcterms:modified xsi:type="dcterms:W3CDTF">2020-09-13T16:45:35Z</dcterms:modified>
</cp:coreProperties>
</file>