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if, if-else, and nested if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**if Statement:** Turn on fan if temperature is high.</a:t>
            </a:r>
          </a:p>
          <a:p>
            <a:pPr>
              <a:defRPr sz="1400"/>
            </a:pPr>
            <a:r>
              <a:t>Example:</a:t>
            </a:r>
            <a:br/>
            <a:r>
              <a:t>```c</a:t>
            </a:r>
            <a:br/>
            <a:r>
              <a:t>int temp = 35;</a:t>
            </a:r>
            <a:br/>
            <a:r>
              <a:t>if (temp &gt; 30) {</a:t>
            </a:r>
            <a:br/>
            <a:r>
              <a:t>    printf("Turn on the fan");</a:t>
            </a:r>
            <a:br/>
            <a:r>
              <a:t>}</a:t>
            </a:r>
            <a:br/>
            <a:r>
              <a:t>```</a:t>
            </a:r>
          </a:p>
          <a:p>
            <a:pPr>
              <a:defRPr sz="1400"/>
            </a:pPr>
            <a:r>
              <a:t>**if-else:** Check if user is adult.</a:t>
            </a:r>
          </a:p>
          <a:p>
            <a:pPr>
              <a:defRPr sz="1400"/>
            </a:pPr>
            <a:r>
              <a:t>Example:</a:t>
            </a:r>
            <a:br/>
            <a:r>
              <a:t>```c</a:t>
            </a:r>
            <a:br/>
            <a:r>
              <a:t>int age = 20;</a:t>
            </a:r>
            <a:br/>
            <a:r>
              <a:t>if (age &gt;= 18) {</a:t>
            </a:r>
            <a:br/>
            <a:r>
              <a:t>    printf("Adult");</a:t>
            </a:r>
            <a:br/>
            <a:r>
              <a:t>} else {</a:t>
            </a:r>
            <a:br/>
            <a:r>
              <a:t>    printf("Minor");</a:t>
            </a:r>
            <a:br/>
            <a:r>
              <a:t>}</a:t>
            </a:r>
            <a:br/>
            <a:r>
              <a:t>```</a:t>
            </a:r>
          </a:p>
          <a:p>
            <a:pPr>
              <a:defRPr sz="1400"/>
            </a:pPr>
            <a:r>
              <a:t>**nested if:** ATM withdrawal condition.</a:t>
            </a:r>
          </a:p>
          <a:p>
            <a:pPr>
              <a:defRPr sz="1400"/>
            </a:pPr>
            <a:r>
              <a:t>Example:</a:t>
            </a:r>
            <a:br/>
            <a:r>
              <a:t>```c</a:t>
            </a:r>
            <a:br/>
            <a:r>
              <a:t>int balance = 5000, amount = 1000;</a:t>
            </a:r>
            <a:br/>
            <a:r>
              <a:t>if (amount &gt; 0) {</a:t>
            </a:r>
            <a:br/>
            <a:r>
              <a:t>    if (amount &lt;= balance) {</a:t>
            </a:r>
            <a:br/>
            <a:r>
              <a:t>        printf("Withdraw allowed");</a:t>
            </a:r>
            <a:br/>
            <a:r>
              <a:t>    }</a:t>
            </a:r>
            <a:br/>
            <a:r>
              <a:t>}</a:t>
            </a:r>
            <a:br/>
            <a:r>
              <a:t>```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if-else-if Ladder (Real 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Used for selecting mobile network signal strength.</a:t>
            </a:r>
          </a:p>
          <a:p>
            <a:pPr>
              <a:defRPr sz="1400"/>
            </a:pPr>
            <a:r>
              <a:t>Example:</a:t>
            </a:r>
            <a:br/>
            <a:r>
              <a:t>```c</a:t>
            </a:r>
            <a:br/>
            <a:r>
              <a:t>int signal = 3;</a:t>
            </a:r>
            <a:br/>
            <a:r>
              <a:t>if (signal == 5) {</a:t>
            </a:r>
            <a:br/>
            <a:r>
              <a:t>    printf("Excellent");</a:t>
            </a:r>
            <a:br/>
            <a:r>
              <a:t>} else if (signal == 4) {</a:t>
            </a:r>
            <a:br/>
            <a:r>
              <a:t>    printf("Good");</a:t>
            </a:r>
            <a:br/>
            <a:r>
              <a:t>} else if (signal == 3) {</a:t>
            </a:r>
            <a:br/>
            <a:r>
              <a:t>    printf("Fair");</a:t>
            </a:r>
            <a:br/>
            <a:r>
              <a:t>} else {</a:t>
            </a:r>
            <a:br/>
            <a:r>
              <a:t>    printf("Weak Signal");</a:t>
            </a:r>
            <a:br/>
            <a:r>
              <a:t>}</a:t>
            </a:r>
            <a:br/>
            <a:r>
              <a:t>```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switch Statement (Real Time)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400"/>
            </a:pPr>
            <a:r>
              <a:t>Used for choosing menu options in an app.</a:t>
            </a:r>
          </a:p>
          <a:p>
            <a:pPr>
              <a:defRPr sz="1400"/>
            </a:pPr>
            <a:r>
              <a:t>Example:</a:t>
            </a:r>
            <a:br/>
            <a:r>
              <a:t>```c</a:t>
            </a:r>
            <a:br/>
            <a:r>
              <a:t>int option = 2;</a:t>
            </a:r>
            <a:br/>
            <a:r>
              <a:t>switch (option) {</a:t>
            </a:r>
            <a:br/>
            <a:r>
              <a:t>    case 1:</a:t>
            </a:r>
            <a:br/>
            <a:r>
              <a:t>        printf("Open Camera");</a:t>
            </a:r>
            <a:br/>
            <a:r>
              <a:t>        break;</a:t>
            </a:r>
            <a:br/>
            <a:r>
              <a:t>    case 2:</a:t>
            </a:r>
            <a:br/>
            <a:r>
              <a:t>        printf("Open Gallery");</a:t>
            </a:r>
            <a:br/>
            <a:r>
              <a:t>        break;</a:t>
            </a:r>
            <a:br/>
            <a:r>
              <a:t>    case 3:</a:t>
            </a:r>
            <a:br/>
            <a:r>
              <a:t>        printf("Open Settings");</a:t>
            </a:r>
            <a:br/>
            <a:r>
              <a:t>        break;</a:t>
            </a:r>
            <a:br/>
            <a:r>
              <a:t>    default:</a:t>
            </a:r>
            <a:br/>
            <a:r>
              <a:t>        printf("Invalid Option");</a:t>
            </a:r>
            <a:br/>
            <a:r>
              <a:t>}</a:t>
            </a:r>
            <a:br/>
            <a:r>
              <a:t>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