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SAAS to SCSI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SAAS (Software as a Service)</a:t>
            </a:r>
          </a:p>
          <a:p>
            <a:r>
              <a:t>A software licensing and delivery model in which software is licensed on a subscription basis and is centrally hosted.</a:t>
            </a:r>
          </a:p>
          <a:p/>
          <a:p>
            <a:r>
              <a:t>SATA (Serial Advanced Technology Attachment)</a:t>
            </a:r>
          </a:p>
          <a:p>
            <a:r>
              <a:t>A computer bus interface that connects host bus adapters to mass storage devices such as hard disk drives, optical drives, and solid-state drives.</a:t>
            </a:r>
          </a:p>
          <a:p/>
          <a:p>
            <a:r>
              <a:t>Scalability</a:t>
            </a:r>
          </a:p>
          <a:p>
            <a:r>
              <a:t>The capability of a system, network, or process to handle a growing amount of work, or its potential to be enlarged to accommodate that growth.</a:t>
            </a:r>
          </a:p>
          <a:p/>
          <a:p>
            <a:r>
              <a:t>SCSI (Small Computer System Interface)</a:t>
            </a:r>
          </a:p>
          <a:p>
            <a:r>
              <a:t>A set of standards for physically connecting and transferring data between computers and peripheral devices.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TCP (Transmission Control Protocol)</a:t>
            </a:r>
          </a:p>
          <a:p>
            <a:r>
              <a:t>One of the main protocols of the Internet protocol suite.</a:t>
            </a:r>
          </a:p>
          <a:p/>
          <a:p>
            <a:r>
              <a:t>TDD (Test-Driven Development)</a:t>
            </a:r>
          </a:p>
          <a:p>
            <a:r>
              <a:t>A software development process that relies on the repetition of a very short development cycle.</a:t>
            </a:r>
          </a:p>
          <a:p/>
          <a:p>
            <a:r>
              <a:t>Telnet</a:t>
            </a:r>
          </a:p>
          <a:p>
            <a:r>
              <a:t>A protocol used on the Internet or local area networks to provide a bidirectional interactive text-oriented communication facility using a virtual terminal connection.</a:t>
            </a:r>
          </a:p>
          <a:p/>
          <a:p>
            <a:r>
              <a:t>TIFF (Tagged Image File Format)</a:t>
            </a:r>
          </a:p>
          <a:p>
            <a:r>
              <a:t>A computer file format for storing raster graphics images.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UART (Universal Asynchronous Receiver/Transmitter)</a:t>
            </a:r>
          </a:p>
          <a:p>
            <a:r>
              <a:t>A computer hardware device for asynchronous serial communication in which the data format and transmission speeds are configurable.</a:t>
            </a:r>
          </a:p>
          <a:p/>
          <a:p>
            <a:r>
              <a:t>UDP (User Datagram Protocol)</a:t>
            </a:r>
          </a:p>
          <a:p>
            <a:r>
              <a:t>One of the core members of the Internet protocol suite.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