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0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356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4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0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3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3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9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3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A61B8B-BA5C-4C03-975B-6E5A2093BA8F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D71A2A-2609-49E9-BACE-146BC32E5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ONE KEY TAKEAWAYS: Fundamentals of Quantitative Design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RUME DILLIANCE OCHIENG</a:t>
            </a:r>
          </a:p>
          <a:p>
            <a:r>
              <a:rPr lang="en-US" dirty="0" smtClean="0"/>
              <a:t>SCT212-0076/2020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Illustrates the progress of computing within 65 years. Its starts from </a:t>
            </a:r>
            <a:r>
              <a:rPr lang="en-US" dirty="0"/>
              <a:t>million-dollar computers to affordable, high-performance devices.</a:t>
            </a:r>
          </a:p>
          <a:p>
            <a:r>
              <a:rPr lang="en-US" dirty="0"/>
              <a:t>Technological </a:t>
            </a:r>
            <a:r>
              <a:rPr lang="en-US" dirty="0" smtClean="0"/>
              <a:t>advancements such as microprocessors</a:t>
            </a:r>
            <a:r>
              <a:rPr lang="en-US" dirty="0"/>
              <a:t>, RISC, </a:t>
            </a:r>
            <a:r>
              <a:rPr lang="en-US" dirty="0" smtClean="0"/>
              <a:t>UNIX/Linux revolutionized </a:t>
            </a:r>
            <a:r>
              <a:rPr lang="en-US" dirty="0"/>
              <a:t>computer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</a:t>
            </a:r>
            <a:r>
              <a:rPr lang="en-US" dirty="0"/>
              <a:t>Instruction-level parallelism (ILP) and caches improved performance.</a:t>
            </a:r>
          </a:p>
          <a:p>
            <a:r>
              <a:rPr lang="en-US" dirty="0" smtClean="0"/>
              <a:t>Later on, there was a shift </a:t>
            </a:r>
            <a:r>
              <a:rPr lang="en-US" dirty="0"/>
              <a:t>from single processors to data-level and thread-level parallelism (TLP &amp; DLP).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4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CLASSES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exists </a:t>
            </a:r>
            <a:r>
              <a:rPr lang="en-US" dirty="0"/>
              <a:t>f</a:t>
            </a:r>
            <a:r>
              <a:rPr lang="en-US" dirty="0" smtClean="0"/>
              <a:t>ive computing markets, which include Personal Mobile Devices (PMD), Desktops, Servers, Clusters, and Embedded Computers.</a:t>
            </a:r>
          </a:p>
          <a:p>
            <a:r>
              <a:rPr lang="en-US" dirty="0" smtClean="0"/>
              <a:t>PMDs majorly focus on cost, energy efficiency, and responsiveness.]</a:t>
            </a:r>
          </a:p>
          <a:p>
            <a:r>
              <a:rPr lang="en-US" dirty="0" smtClean="0"/>
              <a:t>Desktops majorly prioritizes price-performance; first to adopt new processors.</a:t>
            </a:r>
          </a:p>
          <a:p>
            <a:r>
              <a:rPr lang="en-US" dirty="0" smtClean="0"/>
              <a:t>Servers require high availability, scalability, and throughput.</a:t>
            </a:r>
          </a:p>
          <a:p>
            <a:r>
              <a:rPr lang="en-US" dirty="0" smtClean="0"/>
              <a:t>Clusters or Warehouse-Scale Computers (WSCs) majorly focuses on price-performance and power efficiency.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2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Defining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Computer architecture is associated with instruction set design, organization, and implementation.</a:t>
            </a:r>
          </a:p>
          <a:p>
            <a:r>
              <a:rPr lang="en-US" dirty="0" smtClean="0"/>
              <a:t>ISA (Instruction Set Architecture) specifies the boundary between hardware and software.</a:t>
            </a:r>
          </a:p>
          <a:p>
            <a:r>
              <a:rPr lang="en-US" dirty="0" smtClean="0"/>
              <a:t>80x86, ARM, and MIPS are examples of Modern ISAs.</a:t>
            </a:r>
          </a:p>
          <a:p>
            <a:r>
              <a:rPr lang="en-US" dirty="0" smtClean="0"/>
              <a:t>Microarchitecture covers internal CPU design such as pipelines, cache.</a:t>
            </a:r>
          </a:p>
          <a:p>
            <a:r>
              <a:rPr lang="en-US" dirty="0" smtClean="0"/>
              <a:t>Hardware concerns </a:t>
            </a:r>
            <a:r>
              <a:rPr lang="en-US" dirty="0" smtClean="0"/>
              <a:t>are associated</a:t>
            </a:r>
            <a:r>
              <a:rPr lang="en-US" dirty="0" smtClean="0"/>
              <a:t> with packaging, cooling, and logic design.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1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Trends in Technology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According to Moore’s Law, </a:t>
            </a:r>
            <a:r>
              <a:rPr lang="en-US" dirty="0"/>
              <a:t>t</a:t>
            </a:r>
            <a:r>
              <a:rPr lang="en-US" dirty="0" smtClean="0"/>
              <a:t>ransistor count doubles every 18-24 months.</a:t>
            </a:r>
          </a:p>
          <a:p>
            <a:r>
              <a:rPr lang="en-US" dirty="0" smtClean="0"/>
              <a:t>Memory technologies also evolve such as the development of DRAM, Flash, Magnetic Disks.</a:t>
            </a:r>
          </a:p>
          <a:p>
            <a:r>
              <a:rPr lang="en-US" dirty="0" smtClean="0"/>
              <a:t>Another trend in technology is that network technology enhances computing interconnectivity.</a:t>
            </a:r>
          </a:p>
          <a:p>
            <a:r>
              <a:rPr lang="en-US" dirty="0" smtClean="0"/>
              <a:t>Besides, </a:t>
            </a:r>
            <a:r>
              <a:rPr lang="en-US" dirty="0"/>
              <a:t>b</a:t>
            </a:r>
            <a:r>
              <a:rPr lang="en-US" dirty="0" smtClean="0"/>
              <a:t>andwidth improves faster than latency.</a:t>
            </a:r>
          </a:p>
          <a:p>
            <a:r>
              <a:rPr lang="en-US" dirty="0" smtClean="0"/>
              <a:t>However, there exists some challenges with scaling such as wire delays and power dissipation.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Trends in Power and Energy in Integrated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 suggests that power efficiency is a crucial design challenge.</a:t>
            </a:r>
          </a:p>
          <a:p>
            <a:r>
              <a:rPr lang="en-US" dirty="0" smtClean="0"/>
              <a:t>Other findings suggests that </a:t>
            </a:r>
            <a:r>
              <a:rPr lang="en-US" dirty="0" smtClean="0"/>
              <a:t>Thermal Design Power (TDP) limits processor heat dissipation.</a:t>
            </a:r>
          </a:p>
          <a:p>
            <a:r>
              <a:rPr lang="en-US" dirty="0" smtClean="0"/>
              <a:t>Also, </a:t>
            </a:r>
            <a:r>
              <a:rPr lang="en-US" dirty="0" smtClean="0"/>
              <a:t>Dynamic Voltage-Frequency Scaling (DVFS) manages power consumption.</a:t>
            </a:r>
          </a:p>
          <a:p>
            <a:r>
              <a:rPr lang="en-US" dirty="0" smtClean="0"/>
              <a:t>However, one major challenge is that there is leakage power and this is a growing issue in modern microprocessors.</a:t>
            </a:r>
          </a:p>
          <a:p>
            <a:r>
              <a:rPr lang="en-US" dirty="0"/>
              <a:t>P</a:t>
            </a:r>
            <a:r>
              <a:rPr lang="en-US" dirty="0" smtClean="0"/>
              <a:t>ower gating and Turbo mode are among the techniques that optimize energy use.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1.6 Trends in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Some of the Trends in Cost include: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Learning curve decreases manufacturing costs over 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Yield </a:t>
            </a:r>
            <a:r>
              <a:rPr lang="en-US" dirty="0" smtClean="0"/>
              <a:t>enhancement</a:t>
            </a:r>
            <a:r>
              <a:rPr lang="en-US" dirty="0" smtClean="0"/>
              <a:t> directly affects production cost.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High-volume production decreases component cost.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Commoditization leads to cost-effective mass production.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Cost-performance balance is key in competitive computing markets.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Hennessy, J. L., &amp; Patterson, D. A. (2011). </a:t>
            </a:r>
            <a:r>
              <a:rPr lang="en-US" i="1" dirty="0"/>
              <a:t>Computer architecture: a quantitative approach</a:t>
            </a:r>
            <a:r>
              <a:rPr lang="en-US" dirty="0"/>
              <a:t>. Elsevier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12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128</TotalTime>
  <Words>442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Droplet</vt:lpstr>
      <vt:lpstr>CHAPTER ONE KEY TAKEAWAYS: Fundamentals of Quantitative Design and Analysis</vt:lpstr>
      <vt:lpstr>1.1 INTRODUCTION</vt:lpstr>
      <vt:lpstr>1.2 CLASSES OF COMPUTERS</vt:lpstr>
      <vt:lpstr>1.3 Defining Computer Architecture</vt:lpstr>
      <vt:lpstr>1.4 Trends in Technology </vt:lpstr>
      <vt:lpstr>1.5 Trends in Power and Energy in Integrated Circuits</vt:lpstr>
      <vt:lpstr>1.6 Trends in Cost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 KEY TAKEAWAYS: Fundamentals of Quantitative Design and Analysis</dc:title>
  <dc:creator>Hp</dc:creator>
  <cp:lastModifiedBy>Hp</cp:lastModifiedBy>
  <cp:revision>7</cp:revision>
  <dcterms:created xsi:type="dcterms:W3CDTF">2025-03-07T17:37:12Z</dcterms:created>
  <dcterms:modified xsi:type="dcterms:W3CDTF">2025-03-07T19:45:48Z</dcterms:modified>
</cp:coreProperties>
</file>