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51" r:id="rId2"/>
  </p:sldMasterIdLst>
  <p:notesMasterIdLst>
    <p:notesMasterId r:id="rId18"/>
  </p:notesMasterIdLst>
  <p:sldIdLst>
    <p:sldId id="256" r:id="rId3"/>
    <p:sldId id="257" r:id="rId4"/>
    <p:sldId id="258" r:id="rId5"/>
    <p:sldId id="276" r:id="rId6"/>
    <p:sldId id="277" r:id="rId7"/>
    <p:sldId id="278" r:id="rId8"/>
    <p:sldId id="279" r:id="rId9"/>
    <p:sldId id="281" r:id="rId10"/>
    <p:sldId id="280" r:id="rId11"/>
    <p:sldId id="283" r:id="rId12"/>
    <p:sldId id="282" r:id="rId13"/>
    <p:sldId id="284" r:id="rId14"/>
    <p:sldId id="285" r:id="rId15"/>
    <p:sldId id="286" r:id="rId16"/>
    <p:sldId id="27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7b8e42724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7b8e42724_2_242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7b8e42724_2_242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66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2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981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4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470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b8e42724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7b8e42724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7b8e42724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7b8e42724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17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2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708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3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82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17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3961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2998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81917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405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295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8839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18160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90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95889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8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827163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sz="29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9700" marR="0" lvl="1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842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236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897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1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5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70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3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0200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2156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87539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373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795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0038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80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80"/>
          <p:cNvSpPr txBox="1">
            <a:spLocks noGrp="1"/>
          </p:cNvSpPr>
          <p:nvPr>
            <p:ph type="sldNum" idx="4294967295"/>
          </p:nvPr>
        </p:nvSpPr>
        <p:spPr>
          <a:xfrm>
            <a:off x="9018588" y="4886325"/>
            <a:ext cx="125412" cy="841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43" name="Google Shape;543;p80"/>
          <p:cNvSpPr txBox="1"/>
          <p:nvPr/>
        </p:nvSpPr>
        <p:spPr>
          <a:xfrm>
            <a:off x="910050" y="1317944"/>
            <a:ext cx="7323900" cy="77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Application frameworks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910050" y="2893951"/>
            <a:ext cx="7323900" cy="77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Docker</a:t>
            </a: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architecture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971616-66BA-46F9-9797-E8CC5D87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6959" y="902069"/>
            <a:ext cx="6710082" cy="35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Client-server and use REST API to communicate.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Server – Docker Daemon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Client – Docker Client, Docker Swarm.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Client and Server can exist on the same host or different hosts.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Docker Daemon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Mange Docker objects such as images, containers, networks, and volumes.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Can communicate with other daemons.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Registries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Store of Docker images.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Docker Hub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endParaRPr lang="en-US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6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Images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Read-only template with instructions to create the container.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Often images are based on another image.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 err="1"/>
              <a:t>Dockerfile</a:t>
            </a:r>
            <a:r>
              <a:rPr lang="en-US" dirty="0"/>
              <a:t> is used to create images. It contains based image and steps to build the image such as other tool installations, downloads, configurations.</a:t>
            </a:r>
          </a:p>
          <a:p>
            <a:r>
              <a:rPr lang="en-US" dirty="0"/>
              <a:t>Containers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Running instance of an image.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Isolated from other containers and host machine.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Can control the network, resources and storage of a container.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endParaRPr lang="en-US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50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dirty="0"/>
              <a:t>Download base images (if not already downloaded).</a:t>
            </a:r>
          </a:p>
          <a:p>
            <a:r>
              <a:rPr lang="en-US" dirty="0"/>
              <a:t>Creates a new container.</a:t>
            </a:r>
          </a:p>
          <a:p>
            <a:r>
              <a:rPr lang="en-US" dirty="0"/>
              <a:t>Allocated a read-write file system to the container. Container can create modify files in it’s local system.</a:t>
            </a:r>
          </a:p>
          <a:p>
            <a:r>
              <a:rPr lang="en-US" dirty="0"/>
              <a:t>Docker creates a network interface and assigned to container with an IP address. Containers can connect to external network using host machine network. (default setup).</a:t>
            </a:r>
          </a:p>
          <a:p>
            <a:r>
              <a:rPr lang="en-US" dirty="0"/>
              <a:t>Docker starts the container and execute /bin/bash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endParaRPr lang="en-US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running an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42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dirty="0"/>
              <a:t>Managing deployment of containers. Including auto recovery, load balancing, network, autoscaling, managing configurations.</a:t>
            </a:r>
          </a:p>
          <a:p>
            <a:r>
              <a:rPr lang="en-US" dirty="0"/>
              <a:t>Docker Swarm, Kubernetes.</a:t>
            </a:r>
          </a:p>
          <a:p>
            <a:endParaRPr lang="en-US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Orchestration</a:t>
            </a:r>
            <a:endParaRPr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2E384EF-1289-4D4E-BC3D-86252237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2" y="2042464"/>
            <a:ext cx="4827494" cy="23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15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660" name="Google Shape;66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1"/>
          <p:cNvSpPr txBox="1">
            <a:spLocks noGrp="1"/>
          </p:cNvSpPr>
          <p:nvPr>
            <p:ph type="ctrTitle"/>
          </p:nvPr>
        </p:nvSpPr>
        <p:spPr>
          <a:xfrm>
            <a:off x="720287" y="485475"/>
            <a:ext cx="2622000" cy="83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55E83A-6C4B-4313-BF78-D61B1BC5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87" y="2209021"/>
            <a:ext cx="3029183" cy="2699156"/>
          </a:xfrm>
        </p:spPr>
        <p:txBody>
          <a:bodyPr/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Virtual Machines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Containerization</a:t>
            </a:r>
            <a:endParaRPr lang="en-US" sz="1800" dirty="0">
              <a:solidFill>
                <a:srgbClr val="FFFF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Docker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831A11B-3EDB-4D9F-B2DD-1D7EF32E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87" y="3222422"/>
            <a:ext cx="4149437" cy="1066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Machines that run on top of the same physical servers.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Deploying applications to physical server is not convenient.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Downtimes.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Scalability.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Resource abundance.</a:t>
            </a:r>
            <a:endParaRPr lang="en-US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Though VMs resolved lot of issues, it also has some limitations.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OS overhead.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Lack of flexibility in deployments (blue/green deployments).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Resource utilization can still be optimized.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Lack of portability.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endParaRPr lang="en-US" b="0" dirty="0"/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endParaRPr lang="en-US" b="0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3267375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machines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System virtual machines.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Running on top of a software called hypervisor. Hypervisor directly interact with the infrastructure. Host OS is not involved.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Windows Hyper-V, Oracle Virtual Box.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Process virtual machines</a:t>
            </a:r>
            <a:endParaRPr lang="en-US" b="0" dirty="0"/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A process that runs within an OS.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Objective is to provide platform independent programming/runtime environment.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Jav</a:t>
            </a:r>
            <a:r>
              <a:rPr lang="en-US" dirty="0"/>
              <a:t>a VM, .NET CLR.</a:t>
            </a:r>
            <a:endParaRPr lang="en-US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Operating system level virtualization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Runs at the OS level.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Same OS kernel used for the guest environments.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OS supports multiple is</a:t>
            </a:r>
            <a:r>
              <a:rPr lang="en-US" dirty="0"/>
              <a:t>olated servers.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b="0" dirty="0"/>
              <a:t>Docker, Solaris Containers, FreeBSD</a:t>
            </a:r>
            <a:r>
              <a:rPr lang="en-US" dirty="0"/>
              <a:t>.</a:t>
            </a:r>
            <a:endParaRPr lang="en-US" b="0" dirty="0"/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endParaRPr lang="en-US" b="0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machine 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67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3" y="324269"/>
            <a:ext cx="6165217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machine vs containerization</a:t>
            </a:r>
            <a:endParaRPr dirty="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EF361DFB-EB7A-46A3-82A7-7B148F2A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5" y="1123491"/>
            <a:ext cx="3777444" cy="301754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C819DE-652A-49AD-8A59-6DB187CB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36" y="974912"/>
            <a:ext cx="414943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Package software into units that are easily manageable, deployable and shippable.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Package is consisting of all the dependencies that are required to run the application. 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Libraries.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Runtime.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System tools and libraries.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/>
              <a:t>Settings and configurations.</a:t>
            </a:r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84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Industry standard for containerized applications.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Lightweight, no kernel or OS overhead.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Supports wide variety of OS.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Leverage existing containerization concepts.</a:t>
            </a:r>
          </a:p>
          <a:p>
            <a:pPr lvl="1" indent="-342900">
              <a:lnSpc>
                <a:spcPct val="100000"/>
              </a:lnSpc>
              <a:buSzPts val="1800"/>
              <a:buFont typeface="Maven Pro"/>
              <a:buChar char="●"/>
            </a:pPr>
            <a:r>
              <a:rPr lang="en-US" dirty="0"/>
              <a:t>Specifically in the Linux world named </a:t>
            </a:r>
            <a:r>
              <a:rPr lang="en-US" dirty="0" err="1"/>
              <a:t>cgroups</a:t>
            </a:r>
            <a:r>
              <a:rPr lang="en-US" dirty="0"/>
              <a:t> and namespaces.</a:t>
            </a:r>
          </a:p>
          <a:p>
            <a:pPr lvl="1" indent="-342900">
              <a:lnSpc>
                <a:spcPct val="100000"/>
              </a:lnSpc>
              <a:buSzPts val="1800"/>
              <a:buFont typeface="Maven Pro"/>
              <a:buChar char="●"/>
            </a:pPr>
            <a:r>
              <a:rPr lang="en-US" dirty="0" err="1"/>
              <a:t>Cgroups</a:t>
            </a:r>
            <a:r>
              <a:rPr lang="en-US" dirty="0"/>
              <a:t> – Linux kernel feature that limits and isolates resource usage for process.</a:t>
            </a:r>
          </a:p>
          <a:p>
            <a:pPr lvl="1" indent="-342900">
              <a:lnSpc>
                <a:spcPct val="100000"/>
              </a:lnSpc>
              <a:buSzPts val="1800"/>
              <a:buFont typeface="Maven Pro"/>
              <a:buChar char="●"/>
            </a:pPr>
            <a:r>
              <a:rPr lang="en-US" dirty="0"/>
              <a:t>Namespaces – More strict isolation Linux kernel feature. One resource in one namespace simply cannot see any resources in other groups.</a:t>
            </a:r>
          </a:p>
          <a:p>
            <a:r>
              <a:rPr lang="en-US" dirty="0"/>
              <a:t>Inbuild orchestration framework called docker swarms. </a:t>
            </a:r>
          </a:p>
          <a:p>
            <a:r>
              <a:rPr lang="en-US" dirty="0"/>
              <a:t>Written in GO.</a:t>
            </a:r>
          </a:p>
          <a:p>
            <a:r>
              <a:rPr lang="en-US" dirty="0"/>
              <a:t>Docker initiate the standardization of container eco system (</a:t>
            </a:r>
            <a:r>
              <a:rPr lang="en-US" dirty="0" err="1"/>
              <a:t>containerd</a:t>
            </a:r>
            <a:r>
              <a:rPr lang="en-US" dirty="0"/>
              <a:t> – Industry standard container runtime and the core container runtime of Docker engine).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78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5F509BB-EB67-45D6-AFAA-8299E938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40" y="604319"/>
            <a:ext cx="4755120" cy="39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Multiple OS support (Debian, Fedora, Windows, RHEL).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Run applications anywhere without any concern on the tooling and dependencies.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Security (build with security regulations).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Support for CI/CD and ideal platform for microservices development.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Support in multiple cloud providers (ECS).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Support in multiple container orchestration. </a:t>
            </a:r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4" y="324269"/>
            <a:ext cx="4188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advantages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41508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631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Times New Roman</vt:lpstr>
      <vt:lpstr>Data Science Consulting by Slidesgo</vt:lpstr>
      <vt:lpstr>Slidesgo Final Pages</vt:lpstr>
      <vt:lpstr>PowerPoint Presentation</vt:lpstr>
      <vt:lpstr>Overview</vt:lpstr>
      <vt:lpstr>Virtual machines</vt:lpstr>
      <vt:lpstr>Virtual machine types</vt:lpstr>
      <vt:lpstr>Virtual machine vs containerization</vt:lpstr>
      <vt:lpstr>Containerization</vt:lpstr>
      <vt:lpstr>Docker</vt:lpstr>
      <vt:lpstr>Docker</vt:lpstr>
      <vt:lpstr>Docker advantages</vt:lpstr>
      <vt:lpstr>Docker architecture</vt:lpstr>
      <vt:lpstr>Docker architecture</vt:lpstr>
      <vt:lpstr>Docker objects</vt:lpstr>
      <vt:lpstr>Docker running an image</vt:lpstr>
      <vt:lpstr>Orchestration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Kushira Godellawatta</cp:lastModifiedBy>
  <cp:revision>48</cp:revision>
  <dcterms:modified xsi:type="dcterms:W3CDTF">2021-05-09T06:55:09Z</dcterms:modified>
</cp:coreProperties>
</file>