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  <p:sldMasterId id="214748375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8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7b8e42724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17b8e42724_2_242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7b8e42724_2_242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01bc0f91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01bc0f91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01bc0f9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501bc0f9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01bc0f9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01bc0f9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01bc0f9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01bc0f9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01bc0f91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01bc0f91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01bc0f91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01bc0f91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01bc0f91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01bc0f91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127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01bc0f91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01bc0f91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48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c83d823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c83d823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c852049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c852049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7b8e42724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7b8e42724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01bc0f9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01bc0f9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20a8b6e4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20a8b6e4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68de44c8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68de44c8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7b8e42724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7b8e42724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7b8e42724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7b8e42724_2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8de44c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8de44c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68d885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68d885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8d8851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68d8851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8d8851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68d8851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39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01bc0f9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01bc0f9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01bc0f9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01bc0f9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17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8753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13739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396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12998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81917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405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6295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8839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181606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5906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7827163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95889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89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1">
  <p:cSld name="Title Slide Option1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72765" y="1260048"/>
            <a:ext cx="36831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Times New Roman"/>
              <a:buNone/>
              <a:defRPr sz="29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72765" y="3043238"/>
            <a:ext cx="33972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72765" y="4699397"/>
            <a:ext cx="39624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9700" marR="0" lvl="1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1397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8420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177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-171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23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">
  <p:cSld name="Numbered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67916" y="313200"/>
            <a:ext cx="82083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2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67915" y="1357313"/>
            <a:ext cx="6682800" cy="28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17500" algn="l" rtl="0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897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1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25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707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2976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031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5512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0200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21565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7952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0038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80"/>
          <p:cNvCxnSpPr/>
          <p:nvPr/>
        </p:nvCxnSpPr>
        <p:spPr>
          <a:xfrm>
            <a:off x="8504756" y="4896374"/>
            <a:ext cx="0" cy="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2" name="Google Shape;542;p80"/>
          <p:cNvSpPr txBox="1">
            <a:spLocks noGrp="1"/>
          </p:cNvSpPr>
          <p:nvPr>
            <p:ph type="sldNum" idx="4294967295"/>
          </p:nvPr>
        </p:nvSpPr>
        <p:spPr>
          <a:xfrm>
            <a:off x="9018588" y="4886325"/>
            <a:ext cx="125412" cy="841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43" name="Google Shape;543;p80"/>
          <p:cNvSpPr txBox="1"/>
          <p:nvPr/>
        </p:nvSpPr>
        <p:spPr>
          <a:xfrm>
            <a:off x="910050" y="1317944"/>
            <a:ext cx="7323900" cy="77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Application frameworks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544" name="Google Shape;544;p80"/>
          <p:cNvSpPr txBox="1"/>
          <p:nvPr/>
        </p:nvSpPr>
        <p:spPr>
          <a:xfrm>
            <a:off x="910050" y="2893951"/>
            <a:ext cx="7323900" cy="77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React JS</a:t>
            </a:r>
            <a:endParaRPr sz="36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8"/>
          <p:cNvSpPr txBox="1">
            <a:spLocks noGrp="1"/>
          </p:cNvSpPr>
          <p:nvPr>
            <p:ph type="body" idx="1"/>
          </p:nvPr>
        </p:nvSpPr>
        <p:spPr>
          <a:xfrm>
            <a:off x="618824" y="1114398"/>
            <a:ext cx="6017300" cy="191119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Fires after component is mount to DOM.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Can interact with DOM.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Ajax calls and update the state.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93" name="Google Shape;593;p8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869381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componentDidMount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9"/>
          <p:cNvSpPr txBox="1">
            <a:spLocks noGrp="1"/>
          </p:cNvSpPr>
          <p:nvPr>
            <p:ph type="body" idx="1"/>
          </p:nvPr>
        </p:nvSpPr>
        <p:spPr>
          <a:xfrm>
            <a:off x="618824" y="1148017"/>
            <a:ext cx="7146852" cy="234821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this if you want to update your state from props.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React highly recommends not to use this.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Highly discourage conditionally setting state from props.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99" name="Google Shape;599;p89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207363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getDerivedStateFromProps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0"/>
          <p:cNvSpPr txBox="1">
            <a:spLocks noGrp="1"/>
          </p:cNvSpPr>
          <p:nvPr>
            <p:ph type="body" idx="1"/>
          </p:nvPr>
        </p:nvSpPr>
        <p:spPr>
          <a:xfrm>
            <a:off x="618824" y="1080781"/>
            <a:ext cx="6871188" cy="250286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To decide whether to update the component or not.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Only as a performance enhancement, if required.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605" name="Google Shape;605;p90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407263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shouldComponentUpdate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1"/>
          <p:cNvSpPr txBox="1">
            <a:spLocks noGrp="1"/>
          </p:cNvSpPr>
          <p:nvPr>
            <p:ph type="body" idx="1"/>
          </p:nvPr>
        </p:nvSpPr>
        <p:spPr>
          <a:xfrm>
            <a:off x="618824" y="1100952"/>
            <a:ext cx="7328388" cy="2529754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After component got updated.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Will not run if shouldComponentUpdate return false.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this to interact with DOM after a Component update.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611" name="Google Shape;611;p9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748357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componentDidUpdate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2"/>
          <p:cNvSpPr txBox="1">
            <a:spLocks noGrp="1"/>
          </p:cNvSpPr>
          <p:nvPr>
            <p:ph type="body" idx="1"/>
          </p:nvPr>
        </p:nvSpPr>
        <p:spPr>
          <a:xfrm>
            <a:off x="618824" y="1148016"/>
            <a:ext cx="6003852" cy="228770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Before removing the Component.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Should not call setState.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Clean up tasks.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617" name="Google Shape;617;p92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555181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componentWillUnmount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3"/>
          <p:cNvSpPr txBox="1">
            <a:spLocks noGrp="1"/>
          </p:cNvSpPr>
          <p:nvPr>
            <p:ph type="body" idx="1"/>
          </p:nvPr>
        </p:nvSpPr>
        <p:spPr>
          <a:xfrm>
            <a:off x="618823" y="1161462"/>
            <a:ext cx="7019105" cy="243562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After an error from decedent component.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getDerivedStateFromError to get error related State.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componentDidCatch for logging and side effects.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623" name="Google Shape;623;p9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460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getDerivedStateFromError/componentDidCatch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3"/>
          <p:cNvSpPr txBox="1">
            <a:spLocks noGrp="1"/>
          </p:cNvSpPr>
          <p:nvPr>
            <p:ph type="body" idx="1"/>
          </p:nvPr>
        </p:nvSpPr>
        <p:spPr>
          <a:xfrm>
            <a:off x="618823" y="1161462"/>
            <a:ext cx="7019105" cy="243562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Relatively new API.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Main purpose to avoid passing props via multiple levels.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This usage is clearly defined by React as it should be on</a:t>
            </a:r>
            <a:r>
              <a:rPr lang="en-US" dirty="0"/>
              <a:t>ly used to context level data. Ex: authenticated users, theme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This should not be used as state holder.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Controlling the rendering is comparatively hard.</a:t>
            </a:r>
            <a:endParaRPr b="0" dirty="0"/>
          </a:p>
        </p:txBody>
      </p:sp>
      <p:sp>
        <p:nvSpPr>
          <p:cNvPr id="623" name="Google Shape;623;p9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460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2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3"/>
          <p:cNvSpPr txBox="1">
            <a:spLocks noGrp="1"/>
          </p:cNvSpPr>
          <p:nvPr>
            <p:ph type="body" idx="1"/>
          </p:nvPr>
        </p:nvSpPr>
        <p:spPr>
          <a:xfrm>
            <a:off x="618823" y="1161462"/>
            <a:ext cx="7019105" cy="243562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0" dirty="0"/>
              <a:t>Relatively new feature.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This is a way to introduce state, some life cycles to functional components.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This feature is being extensively used to add new features to functional components.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Hooks should only be used at the top level (not in loops etc.) and should only be used in React functional components and custom hooks.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There are mainly two popular hooks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 err="1"/>
              <a:t>useState</a:t>
            </a:r>
            <a:endParaRPr lang="en-US" dirty="0"/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 err="1"/>
              <a:t>useContext</a:t>
            </a:r>
            <a:endParaRPr lang="en-US" dirty="0"/>
          </a:p>
          <a:p>
            <a:pPr lvl="1"/>
            <a:r>
              <a:rPr lang="en-US" dirty="0" err="1"/>
              <a:t>useReducer</a:t>
            </a:r>
            <a:endParaRPr lang="en-US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0" dirty="0"/>
          </a:p>
        </p:txBody>
      </p:sp>
      <p:sp>
        <p:nvSpPr>
          <p:cNvPr id="623" name="Google Shape;623;p9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460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Hooks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67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4"/>
          <p:cNvSpPr txBox="1">
            <a:spLocks noGrp="1"/>
          </p:cNvSpPr>
          <p:nvPr>
            <p:ph type="body" idx="1"/>
          </p:nvPr>
        </p:nvSpPr>
        <p:spPr>
          <a:xfrm>
            <a:off x="618825" y="989474"/>
            <a:ext cx="7570434" cy="311860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Most popular JavaScript transpiler.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Convert JavaScript es6 features and beyond to latest compatible version.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Babel polyfills are available to support new global objects. It uses core-js polyfills.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So far Babel compatibility with new features has been one of the best.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Debugging enabled via source maps.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In built code optimization.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Supports JSX (XML like syntax extension) and FLOW (Static type checker).</a:t>
            </a:r>
            <a:endParaRPr sz="1800" b="0" dirty="0"/>
          </a:p>
        </p:txBody>
      </p:sp>
      <p:sp>
        <p:nvSpPr>
          <p:cNvPr id="629" name="Google Shape;629;p9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5"/>
          <p:cNvSpPr txBox="1">
            <a:spLocks noGrp="1"/>
          </p:cNvSpPr>
          <p:nvPr>
            <p:ph type="body" idx="1"/>
          </p:nvPr>
        </p:nvSpPr>
        <p:spPr>
          <a:xfrm>
            <a:off x="618825" y="1127845"/>
            <a:ext cx="7483028" cy="3027295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b="0" dirty="0"/>
              <a:t>Most famous module bundler.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b="0" dirty="0"/>
              <a:t>Support for build system as well as module bundling.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b="0" dirty="0"/>
              <a:t>Split code into multiple files.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b="0" dirty="0"/>
              <a:t>Supports CommonJS and AMD.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b="0" dirty="0"/>
              <a:t>Extend using loaders (transpiling, css transformation, image optimization).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b="0" dirty="0"/>
              <a:t>Supports production optimizations (minification, uglification).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Easy configuration with 4 steps - entry -&gt; loaders -&gt; plugins -&gt; output.</a:t>
            </a:r>
            <a:endParaRPr sz="1800" b="0" dirty="0"/>
          </a:p>
        </p:txBody>
      </p:sp>
      <p:sp>
        <p:nvSpPr>
          <p:cNvPr id="635" name="Google Shape;635;p9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1"/>
          <p:cNvSpPr txBox="1">
            <a:spLocks noGrp="1"/>
          </p:cNvSpPr>
          <p:nvPr>
            <p:ph type="ctrTitle"/>
          </p:nvPr>
        </p:nvSpPr>
        <p:spPr>
          <a:xfrm>
            <a:off x="720287" y="485475"/>
            <a:ext cx="2622000" cy="837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55E83A-6C4B-4313-BF78-D61B1BC5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817" y="1872844"/>
            <a:ext cx="3029183" cy="2699156"/>
          </a:xfrm>
        </p:spPr>
        <p:txBody>
          <a:bodyPr/>
          <a:lstStyle/>
          <a:p>
            <a:r>
              <a:rPr lang="en-US" dirty="0"/>
              <a:t>React JS</a:t>
            </a:r>
          </a:p>
          <a:p>
            <a:r>
              <a:rPr lang="en-US" dirty="0"/>
              <a:t>Notable features</a:t>
            </a:r>
          </a:p>
          <a:p>
            <a:r>
              <a:rPr lang="en-US" dirty="0"/>
              <a:t>Props and State</a:t>
            </a:r>
          </a:p>
          <a:p>
            <a:r>
              <a:rPr lang="en-US" dirty="0"/>
              <a:t>Component life cycle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Hooks</a:t>
            </a:r>
          </a:p>
          <a:p>
            <a:r>
              <a:rPr lang="en-US" dirty="0"/>
              <a:t>Babel</a:t>
            </a:r>
          </a:p>
          <a:p>
            <a:r>
              <a:rPr lang="en-US" dirty="0"/>
              <a:t>Webpack</a:t>
            </a:r>
          </a:p>
          <a:p>
            <a:r>
              <a:rPr lang="en-US" dirty="0"/>
              <a:t>Parcel</a:t>
            </a:r>
          </a:p>
          <a:p>
            <a:r>
              <a:rPr lang="en-US" dirty="0"/>
              <a:t>Let’s try this out</a:t>
            </a:r>
          </a:p>
          <a:p>
            <a:r>
              <a:rPr lang="en-US" dirty="0"/>
              <a:t>Setting up</a:t>
            </a:r>
          </a:p>
          <a:p>
            <a:endParaRPr lang="en-US" dirty="0"/>
          </a:p>
        </p:txBody>
      </p:sp>
      <p:pic>
        <p:nvPicPr>
          <p:cNvPr id="552" name="Google Shape;55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124" y="2265829"/>
            <a:ext cx="2366682" cy="221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6"/>
          <p:cNvSpPr txBox="1">
            <a:spLocks noGrp="1"/>
          </p:cNvSpPr>
          <p:nvPr>
            <p:ph type="body" idx="1"/>
          </p:nvPr>
        </p:nvSpPr>
        <p:spPr>
          <a:xfrm>
            <a:off x="618824" y="1134569"/>
            <a:ext cx="7469581" cy="2771802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Fastest module bundler.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Relatively new to community.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Conventions over configurations.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Support JSX, SCSS, LESS, SVG, TypeScript etc.</a:t>
            </a:r>
            <a:endParaRPr sz="1800"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Plugins available for extension and plugins are automatically detected.</a:t>
            </a:r>
            <a:endParaRPr sz="1800" b="0" dirty="0"/>
          </a:p>
        </p:txBody>
      </p:sp>
      <p:sp>
        <p:nvSpPr>
          <p:cNvPr id="641" name="Google Shape;641;p9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7"/>
          <p:cNvSpPr txBox="1">
            <a:spLocks noGrp="1"/>
          </p:cNvSpPr>
          <p:nvPr>
            <p:ph type="ctrTitle"/>
          </p:nvPr>
        </p:nvSpPr>
        <p:spPr>
          <a:xfrm>
            <a:off x="2208150" y="2282850"/>
            <a:ext cx="47277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try this out</a:t>
            </a:r>
            <a:endParaRPr dirty="0"/>
          </a:p>
        </p:txBody>
      </p:sp>
      <p:pic>
        <p:nvPicPr>
          <p:cNvPr id="648" name="Google Shape;64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833" y="3018424"/>
            <a:ext cx="2950305" cy="19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8"/>
          <p:cNvSpPr txBox="1">
            <a:spLocks noGrp="1"/>
          </p:cNvSpPr>
          <p:nvPr>
            <p:ph type="body" idx="1"/>
          </p:nvPr>
        </p:nvSpPr>
        <p:spPr>
          <a:xfrm>
            <a:off x="618825" y="1040438"/>
            <a:ext cx="7429240" cy="296006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Create a node project.</a:t>
            </a:r>
          </a:p>
          <a:p>
            <a:pPr lvl="1" indent="-342900">
              <a:buSzPts val="1800"/>
              <a:buChar char="●"/>
            </a:pPr>
            <a:r>
              <a:rPr lang="en-US" b="0" dirty="0"/>
              <a:t>n</a:t>
            </a:r>
            <a:r>
              <a:rPr lang="en" b="0" dirty="0"/>
              <a:t>pm init</a:t>
            </a:r>
            <a:endParaRPr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Install parcel and babel related dependencies.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n</a:t>
            </a:r>
            <a:r>
              <a:rPr lang="en" dirty="0"/>
              <a:t>pm install parcel@next –save-dev</a:t>
            </a:r>
            <a:endParaRPr b="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Install React related dependencies.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n</a:t>
            </a:r>
            <a:r>
              <a:rPr lang="en" dirty="0"/>
              <a:t>pm install react react-dom --save</a:t>
            </a:r>
            <a:endParaRPr b="0" dirty="0"/>
          </a:p>
        </p:txBody>
      </p:sp>
      <p:sp>
        <p:nvSpPr>
          <p:cNvPr id="653" name="Google Shape;653;p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23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660" name="Google Shape;66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4" y="2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2"/>
          <p:cNvSpPr txBox="1">
            <a:spLocks noGrp="1"/>
          </p:cNvSpPr>
          <p:nvPr>
            <p:ph type="body" idx="1"/>
          </p:nvPr>
        </p:nvSpPr>
        <p:spPr>
          <a:xfrm>
            <a:off x="618824" y="1000099"/>
            <a:ext cx="7503199" cy="2899548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Developed and maintained by Facebook and Instagram.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 JavaScript library for creating user interfaces.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Serves as the view of MVC architecture.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Suitable for large web application which use data and change over  the time without reloading the entire page.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React Native caters developing mobile application for various platforms and React VR caters developing VR applications.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Aims at Speed, Simplicity and Scalability.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57" name="Google Shape;557;p82"/>
          <p:cNvSpPr txBox="1">
            <a:spLocks noGrp="1"/>
          </p:cNvSpPr>
          <p:nvPr>
            <p:ph type="ctrTitle"/>
          </p:nvPr>
        </p:nvSpPr>
        <p:spPr>
          <a:xfrm>
            <a:off x="618825" y="324269"/>
            <a:ext cx="268650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JS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D1781-52C5-4380-BD27-9EA29590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4"/>
            <a:ext cx="7778863" cy="3636313"/>
          </a:xfrm>
        </p:spPr>
        <p:txBody>
          <a:bodyPr/>
          <a:lstStyle/>
          <a:p>
            <a:r>
              <a:rPr lang="en-US" dirty="0"/>
              <a:t>One-Way data flow.</a:t>
            </a:r>
          </a:p>
          <a:p>
            <a:pPr lvl="1"/>
            <a:r>
              <a:rPr lang="en-US" dirty="0"/>
              <a:t>Single source of truth - Data is originated and kept in one place, data is immutable.</a:t>
            </a:r>
          </a:p>
          <a:p>
            <a:pPr lvl="1"/>
            <a:r>
              <a:rPr lang="en-US" dirty="0"/>
              <a:t>Data flow from the parent component to the child component.</a:t>
            </a:r>
          </a:p>
          <a:p>
            <a:pPr lvl="1"/>
            <a:r>
              <a:rPr lang="en-US" dirty="0"/>
              <a:t>Action flow from child component to parent component.</a:t>
            </a:r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DOM manipulation is cost instead react create a virtual DOM tree and compare it with the rendered tree and update only what is changed.</a:t>
            </a:r>
          </a:p>
          <a:p>
            <a:r>
              <a:rPr lang="en-US" dirty="0"/>
              <a:t>JSX</a:t>
            </a:r>
          </a:p>
          <a:p>
            <a:pPr lvl="1"/>
            <a:r>
              <a:rPr lang="en-US" dirty="0"/>
              <a:t>React JS language for defining user interfaces.</a:t>
            </a:r>
          </a:p>
          <a:p>
            <a:pPr lvl="1"/>
            <a:r>
              <a:rPr lang="en-US" dirty="0"/>
              <a:t>HTML/XML like syntax.</a:t>
            </a:r>
          </a:p>
          <a:p>
            <a:pPr lvl="1"/>
            <a:r>
              <a:rPr lang="en-US" dirty="0"/>
              <a:t>Prevents cross-site scripting attacks by converting expressions to strings.</a:t>
            </a:r>
          </a:p>
        </p:txBody>
      </p:sp>
      <p:sp>
        <p:nvSpPr>
          <p:cNvPr id="563" name="Google Shape;563;p8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885940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Notable features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4"/>
          <p:cNvSpPr txBox="1">
            <a:spLocks noGrp="1"/>
          </p:cNvSpPr>
          <p:nvPr>
            <p:ph type="body" idx="1"/>
          </p:nvPr>
        </p:nvSpPr>
        <p:spPr>
          <a:xfrm>
            <a:off x="618824" y="1087505"/>
            <a:ext cx="7523369" cy="307436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en-US" sz="1800" b="0" dirty="0"/>
              <a:t>Props are used to pass data and behaviors from container components to child components.</a:t>
            </a:r>
            <a:endParaRPr lang="en"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dirty="0"/>
              <a:t>Props are read only.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State is used to keep data which can be updated.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State is read write enabled.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Use setState({}) method to update state.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setState method is asynchronous so, if you want to to use state and props inside setState method use the second form of the method setState((state,props)=&gt;{}).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69" name="Google Shape;569;p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 and 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5"/>
          <p:cNvSpPr txBox="1">
            <a:spLocks noGrp="1"/>
          </p:cNvSpPr>
          <p:nvPr>
            <p:ph type="body" idx="1"/>
          </p:nvPr>
        </p:nvSpPr>
        <p:spPr>
          <a:xfrm>
            <a:off x="618823" y="1053886"/>
            <a:ext cx="7772141" cy="3545007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React components extended from React.Component parent class inherit a set of methods that belong to react lifecycle.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" dirty="0"/>
              <a:t>Render and Commit state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" b="0" dirty="0"/>
              <a:t>Controlled and </a:t>
            </a:r>
            <a:r>
              <a:rPr lang="en" dirty="0"/>
              <a:t>Uncontrolled components.</a:t>
            </a:r>
          </a:p>
          <a:p>
            <a:pPr lvl="1" indent="-342900">
              <a:lnSpc>
                <a:spcPct val="100000"/>
              </a:lnSpc>
              <a:buSzPts val="1800"/>
              <a:buChar char="●"/>
            </a:pPr>
            <a:r>
              <a:rPr lang="en" b="0" dirty="0"/>
              <a:t>Managing side effects.</a:t>
            </a:r>
            <a:endParaRPr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constructor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render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componentDidMount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componentDidUpdate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componentWillUnmount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componentDidCatch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75" name="Google Shape;575;p85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759999" cy="577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life cycle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F5D08-782B-4A82-9B03-F4FB99B4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95" y="1012279"/>
            <a:ext cx="8052410" cy="31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6"/>
          <p:cNvSpPr txBox="1">
            <a:spLocks noGrp="1"/>
          </p:cNvSpPr>
          <p:nvPr>
            <p:ph type="body" idx="1"/>
          </p:nvPr>
        </p:nvSpPr>
        <p:spPr>
          <a:xfrm>
            <a:off x="618825" y="1074056"/>
            <a:ext cx="7308216" cy="2617161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JS constructor.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Declare state and bind context to life cycle events.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Do not call setState.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Always call super(props) to bind this.props.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81" name="Google Shape;581;p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constructor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7"/>
          <p:cNvSpPr txBox="1">
            <a:spLocks noGrp="1"/>
          </p:cNvSpPr>
          <p:nvPr>
            <p:ph type="body" idx="1"/>
          </p:nvPr>
        </p:nvSpPr>
        <p:spPr>
          <a:xfrm>
            <a:off x="618825" y="1047163"/>
            <a:ext cx="7247704" cy="2090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Rendering of the component.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Called everytime state or props are getting changed.</a:t>
            </a:r>
            <a:endParaRPr sz="1800" b="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dirty="0"/>
              <a:t>Can return JSX, Portal, Fragments, Strings, boolean etc.</a:t>
            </a:r>
            <a:endParaRPr sz="1800" b="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87" name="Google Shape;587;p8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848</Words>
  <Application>Microsoft Office PowerPoint</Application>
  <PresentationFormat>On-screen Show (16:9)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Advent Pro SemiBold</vt:lpstr>
      <vt:lpstr>Arial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Times New Roman</vt:lpstr>
      <vt:lpstr>Data Science Consulting by Slidesgo</vt:lpstr>
      <vt:lpstr>Slidesgo Final Pages</vt:lpstr>
      <vt:lpstr>PowerPoint Presentation</vt:lpstr>
      <vt:lpstr>Overview</vt:lpstr>
      <vt:lpstr>React JS</vt:lpstr>
      <vt:lpstr>Notable features</vt:lpstr>
      <vt:lpstr>Props and State</vt:lpstr>
      <vt:lpstr>Component life cycle</vt:lpstr>
      <vt:lpstr>PowerPoint Presentation</vt:lpstr>
      <vt:lpstr>constructor</vt:lpstr>
      <vt:lpstr>render</vt:lpstr>
      <vt:lpstr>componentDidMount</vt:lpstr>
      <vt:lpstr>getDerivedStateFromProps</vt:lpstr>
      <vt:lpstr>shouldComponentUpdate</vt:lpstr>
      <vt:lpstr>componentDidUpdate</vt:lpstr>
      <vt:lpstr>componentWillUnmount</vt:lpstr>
      <vt:lpstr>getDerivedStateFromError/componentDidCatch</vt:lpstr>
      <vt:lpstr>Context API</vt:lpstr>
      <vt:lpstr>Hooks</vt:lpstr>
      <vt:lpstr>Babel</vt:lpstr>
      <vt:lpstr>Webpack</vt:lpstr>
      <vt:lpstr>Parcel</vt:lpstr>
      <vt:lpstr>Let’s try this out</vt:lpstr>
      <vt:lpstr>Setting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Kushira Godellawatta</cp:lastModifiedBy>
  <cp:revision>9</cp:revision>
  <dcterms:modified xsi:type="dcterms:W3CDTF">2021-04-05T05:07:56Z</dcterms:modified>
</cp:coreProperties>
</file>