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A15-11E2-435E-8D5A-5E845BD3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1485-A9E9-4F34-B188-D5F54439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6100-3A68-4F77-8ECE-D7358608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128C-2634-445E-BF1B-CF7DEB2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9BA2-9296-4F18-A233-F80D4109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5795-0157-4E49-A3FB-0514E99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62DF-F073-472D-877A-A3D5E01F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CEF8-4FDF-48C0-B5D4-16D52EB7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E43E-2E27-4CA9-BB54-A3837DB0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731A-5C28-4A86-B4EC-71A2B50F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5980A-0E21-4BDA-B531-2C1627037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2495-BD3D-40C5-9D9D-605B8F99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ED6E-BBF9-4FA9-B5A7-163EA862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89FD-EF5A-4975-876B-E957D635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4DB1-EE0B-41AE-86B0-D2C5FF3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0ED-DF53-42A0-8767-8493C588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99A4-DB3F-460C-8B54-8FAFF7B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9C05-F3CC-4D4F-B10C-F74A1870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237F-ADD0-4E59-98FF-3A9A3ACF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D6B2-8E05-4916-9228-D858668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E43-CB78-438D-B990-33BCE081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73CD-1851-4C52-8018-441C1471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7534-9E40-4DCD-8506-2FDE5FD9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4D1E-E14D-44F2-A713-BA92E9C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5378-6F8E-4261-A226-C288D86F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DF3D-41AD-4085-A12B-3A44E252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BF32-0169-4B24-8615-5F96AB20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0F408-9504-4460-8B71-368F9A74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D008-9ED0-4F82-9BBF-F673600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F421-9997-451D-987F-99C9A367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832D8-A679-4A0A-9D11-E7B6F836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6CF-0B20-4ED9-8B7F-6A94AF57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3F81-F001-477A-AFC1-DE1FBF64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C8898-700C-4D4B-ADBC-E2C3B10A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9030-6622-4C10-807D-239BED46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C2C28-D8BE-4C3C-9356-5B6B5CC8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109F-A1C8-4F84-9117-B5492BF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5B4D3-A4A5-4C00-9EA8-606CCE18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B89C2-0D9C-4D65-B318-3A06EB2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EEF2-721E-4A37-903B-DC6901B9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A036C-F147-4E2C-8D96-0F5579FC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685BF-D2D1-49D2-A04F-B48831B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920E1-4281-47A5-8A82-18809C38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8EB8-C9EC-4ED8-988F-E0BD209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34CEB-23DB-4C7F-8275-98F3794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A310-A5E1-41A6-96BF-8496673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310C-E576-4EFD-B7F9-CDC0AB6D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270-A604-4E74-B91A-825AC440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57CC-40AC-46D4-BC74-F06B868C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6465-677B-4839-B413-965F66F0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3D95-7E61-448E-B997-3A216217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62A3-8B9F-4A7B-8DDF-9554938B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0B3B-4717-4CCF-A901-593A94DC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81690-7693-44F5-92A2-63759F081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B9DEF-CF82-431D-A142-DFD17B6A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BABE-1917-44A8-B8BC-62734F15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1245-FBEB-403E-9732-F3BD9466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3804-3441-4B5F-B52F-827CADD4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D06AE-14DB-48DE-B869-AEEC5A45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6739-AECD-4609-AEFA-58AE64A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2B09-6ABC-49B5-A253-ECB0F6E8F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6D5A-6544-4397-B99B-8701B911B62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0DEC-6000-4509-88EF-91033E4A8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E723-F40A-4A1F-A323-0E14F621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AFF1-DEBE-4408-B98B-BDD2B0B53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643D8A-38E3-40D2-A467-91A3BEB9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278"/>
            <a:ext cx="9144000" cy="43345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A580-1AAA-4646-AED4-C4E872EF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6" y="1288772"/>
            <a:ext cx="6809173" cy="34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F315-CD56-4ECB-A57B-22650E78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66E5-47F6-42BE-A127-C0EC344F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9" y="2059620"/>
            <a:ext cx="7193727" cy="40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F7345-B8DD-47EF-BA0E-876FA37A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3" y="1825625"/>
            <a:ext cx="5822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07BA3-54D1-445B-BE6D-9D3830CC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59" y="1825625"/>
            <a:ext cx="5781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9BFF9-A1AE-4456-85A1-D04ED217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17" y="1825625"/>
            <a:ext cx="58793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Thenuwara A. N. S. it19159072</dc:creator>
  <cp:lastModifiedBy>Thenuwara A. N. S. it19159072</cp:lastModifiedBy>
  <cp:revision>2</cp:revision>
  <dcterms:created xsi:type="dcterms:W3CDTF">2021-07-03T16:35:21Z</dcterms:created>
  <dcterms:modified xsi:type="dcterms:W3CDTF">2021-07-03T16:35:57Z</dcterms:modified>
</cp:coreProperties>
</file>