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85" r:id="rId2"/>
    <p:sldId id="286" r:id="rId3"/>
    <p:sldId id="256" r:id="rId4"/>
    <p:sldId id="273" r:id="rId5"/>
    <p:sldId id="274" r:id="rId6"/>
    <p:sldId id="275" r:id="rId7"/>
    <p:sldId id="276" r:id="rId8"/>
    <p:sldId id="279" r:id="rId9"/>
    <p:sldId id="288" r:id="rId10"/>
    <p:sldId id="280" r:id="rId11"/>
    <p:sldId id="282" r:id="rId12"/>
    <p:sldId id="287" r:id="rId13"/>
    <p:sldId id="261" r:id="rId14"/>
    <p:sldId id="260" r:id="rId15"/>
    <p:sldId id="284" r:id="rId16"/>
    <p:sldId id="28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дмин" initials="А" lastIdx="1" clrIdx="0">
    <p:extLst>
      <p:ext uri="{19B8F6BF-5375-455C-9EA6-DF929625EA0E}">
        <p15:presenceInfo xmlns:p15="http://schemas.microsoft.com/office/powerpoint/2012/main" userId="Адм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C3FC8-7553-4948-9B4B-F3BCC00E52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63F4C12-36EE-4F57-914A-F6A8A29DFE3D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rgbClr val="92D050"/>
          </a:solidFill>
        </a:ln>
      </dgm:spPr>
      <dgm:t>
        <a:bodyPr/>
        <a:lstStyle/>
        <a:p>
          <a:pPr algn="ctr" rtl="0"/>
          <a:r>
            <a:rPr lang="en-US" sz="3200" b="1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Mavzu</a:t>
          </a:r>
          <a:r>
            <a: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Mahalla </a:t>
          </a:r>
          <a:r>
            <a:rPr lang="en-US" sz="32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pasportini</a:t>
          </a:r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32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saytini</a:t>
          </a:r>
          <a:r>
            <a: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yaratish</a:t>
          </a:r>
          <a:endParaRPr lang="ru-RU" sz="3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8F4C47-FED8-4179-ADC6-FB668373491D}" type="parTrans" cxnId="{AA048E14-FCB9-4C76-A664-6C0C26FDBE66}">
      <dgm:prSet/>
      <dgm:spPr/>
      <dgm:t>
        <a:bodyPr/>
        <a:lstStyle/>
        <a:p>
          <a:endParaRPr lang="ru-RU"/>
        </a:p>
      </dgm:t>
    </dgm:pt>
    <dgm:pt modelId="{EA5B74FF-2860-44A6-A40A-D6733219D530}" type="sibTrans" cxnId="{AA048E14-FCB9-4C76-A664-6C0C26FDBE66}">
      <dgm:prSet/>
      <dgm:spPr/>
      <dgm:t>
        <a:bodyPr/>
        <a:lstStyle/>
        <a:p>
          <a:endParaRPr lang="ru-RU"/>
        </a:p>
      </dgm:t>
    </dgm:pt>
    <dgm:pt modelId="{C6747094-ACB9-4E4B-A0F0-6FA02DC9F28B}" type="pres">
      <dgm:prSet presAssocID="{C67C3FC8-7553-4948-9B4B-F3BCC00E5267}" presName="linear" presStyleCnt="0">
        <dgm:presLayoutVars>
          <dgm:animLvl val="lvl"/>
          <dgm:resizeHandles val="exact"/>
        </dgm:presLayoutVars>
      </dgm:prSet>
      <dgm:spPr/>
    </dgm:pt>
    <dgm:pt modelId="{13CC3FE0-F32B-4B60-ADF4-6645FEF030F1}" type="pres">
      <dgm:prSet presAssocID="{163F4C12-36EE-4F57-914A-F6A8A29DFE3D}" presName="parentText" presStyleLbl="node1" presStyleIdx="0" presStyleCnt="1" custLinFactNeighborY="24">
        <dgm:presLayoutVars>
          <dgm:chMax val="0"/>
          <dgm:bulletEnabled val="1"/>
        </dgm:presLayoutVars>
      </dgm:prSet>
      <dgm:spPr/>
    </dgm:pt>
  </dgm:ptLst>
  <dgm:cxnLst>
    <dgm:cxn modelId="{AA048E14-FCB9-4C76-A664-6C0C26FDBE66}" srcId="{C67C3FC8-7553-4948-9B4B-F3BCC00E5267}" destId="{163F4C12-36EE-4F57-914A-F6A8A29DFE3D}" srcOrd="0" destOrd="0" parTransId="{BB8F4C47-FED8-4179-ADC6-FB668373491D}" sibTransId="{EA5B74FF-2860-44A6-A40A-D6733219D530}"/>
    <dgm:cxn modelId="{4C46896A-0432-452F-8D48-D1E77D186E4C}" type="presOf" srcId="{C67C3FC8-7553-4948-9B4B-F3BCC00E5267}" destId="{C6747094-ACB9-4E4B-A0F0-6FA02DC9F28B}" srcOrd="0" destOrd="0" presId="urn:microsoft.com/office/officeart/2005/8/layout/vList2"/>
    <dgm:cxn modelId="{4E3E1BF0-0903-4F00-A056-41F5D623FBF8}" type="presOf" srcId="{163F4C12-36EE-4F57-914A-F6A8A29DFE3D}" destId="{13CC3FE0-F32B-4B60-ADF4-6645FEF030F1}" srcOrd="0" destOrd="0" presId="urn:microsoft.com/office/officeart/2005/8/layout/vList2"/>
    <dgm:cxn modelId="{BE6D3F59-ED47-45DD-90E1-8D1F057B77EE}" type="presParOf" srcId="{C6747094-ACB9-4E4B-A0F0-6FA02DC9F28B}" destId="{13CC3FE0-F32B-4B60-ADF4-6645FEF030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FE0-F32B-4B60-ADF4-6645FEF030F1}">
      <dsp:nvSpPr>
        <dsp:cNvPr id="0" name=""/>
        <dsp:cNvSpPr/>
      </dsp:nvSpPr>
      <dsp:spPr>
        <a:xfrm>
          <a:off x="0" y="518"/>
          <a:ext cx="7158038" cy="1072195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Mavzu</a:t>
          </a:r>
          <a:r>
            <a:rPr lang="en-US" sz="32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Mahalla </a:t>
          </a:r>
          <a:r>
            <a:rPr lang="en-US" sz="32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pasportini</a:t>
          </a: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32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saytini</a:t>
          </a:r>
          <a:r>
            <a:rPr lang="en-US" sz="3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yaratish</a:t>
          </a:r>
          <a:endParaRPr lang="ru-RU" sz="3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40" y="52858"/>
        <a:ext cx="7053358" cy="967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7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7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53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6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4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4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14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7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06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63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65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844D-20C0-4AF4-97A4-9CEB014740D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7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hyperlink" Target="https://php.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ex.uz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48518" y="614100"/>
            <a:ext cx="660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942-20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guruhi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Madirimov Dilmurod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tayyorlagan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98128" y="2228037"/>
            <a:ext cx="6352895" cy="815199"/>
          </a:xfrm>
        </p:spPr>
        <p:txBody>
          <a:bodyPr>
            <a:prstTxWarp prst="textWave1">
              <a:avLst/>
            </a:prstTxWarp>
            <a:noAutofit/>
          </a:bodyPr>
          <a:lstStyle/>
          <a:p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KURS ISHI</a:t>
            </a:r>
            <a:endParaRPr lang="ru-RU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Toshkent axborot texnologiyalari universiteti Urganch filiali | Urgench">
            <a:extLst>
              <a:ext uri="{FF2B5EF4-FFF2-40B4-BE49-F238E27FC236}">
                <a16:creationId xmlns:a16="http://schemas.microsoft.com/office/drawing/2014/main" id="{0D8B863F-F848-8790-0562-31045383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614100"/>
            <a:ext cx="2133600" cy="2124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Схема 3">
            <a:extLst>
              <a:ext uri="{FF2B5EF4-FFF2-40B4-BE49-F238E27FC236}">
                <a16:creationId xmlns:a16="http://schemas.microsoft.com/office/drawing/2014/main" id="{5CAB8D71-6B71-5EB1-A532-50F373397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73696"/>
              </p:ext>
            </p:extLst>
          </p:nvPr>
        </p:nvGraphicFramePr>
        <p:xfrm>
          <a:off x="3240600" y="4182371"/>
          <a:ext cx="7158038" cy="1072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3">
            <a:extLst>
              <a:ext uri="{FF2B5EF4-FFF2-40B4-BE49-F238E27FC236}">
                <a16:creationId xmlns:a16="http://schemas.microsoft.com/office/drawing/2014/main" id="{06123F24-2AE7-FD2F-6E20-516D4A3ED3F4}"/>
              </a:ext>
            </a:extLst>
          </p:cNvPr>
          <p:cNvSpPr/>
          <p:nvPr/>
        </p:nvSpPr>
        <p:spPr>
          <a:xfrm>
            <a:off x="3267075" y="5573282"/>
            <a:ext cx="6602505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Topshirdi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Madirimov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Dilmurod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Rahbar: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Xayitboyeva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Durdona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8846" y="414338"/>
            <a:ext cx="7455304" cy="63435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faollari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bog’lanish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“Contact”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menyusi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339A35-EFA6-E6BF-E201-A09D5C01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9" y="1048697"/>
            <a:ext cx="9972674" cy="56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857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5415" y="452030"/>
            <a:ext cx="8596668" cy="5065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bildirishlari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485AB-F59A-EDDA-B7BE-4AADC0F7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045765"/>
            <a:ext cx="9956002" cy="55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65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9023-898A-39F4-17C3-008E580E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0" y="281210"/>
            <a:ext cx="8911687" cy="51889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yuboriladi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E6FB0-7228-3B4B-CC55-248CE4720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0" t="2845" b="6138"/>
          <a:stretch/>
        </p:blipFill>
        <p:spPr bwMode="auto">
          <a:xfrm>
            <a:off x="2339825" y="727907"/>
            <a:ext cx="8911687" cy="6015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35342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72312" y="1266869"/>
            <a:ext cx="81239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quydagi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qulayliklarga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mahalladagi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yangiliklar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o’zgarishlar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tanishishlari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mahalla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Mahalla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3.Ilovada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yo’llashlari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bildirishlari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906034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5070" y="612844"/>
            <a:ext cx="9390743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z-Cyrl-UZ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Xulosa.</a:t>
            </a:r>
            <a:endParaRPr lang="ru-RU" sz="2400" b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z-Latn-UZ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Amaliy ishi loyihasini qilish mobaynida hozirgi zamon talablari kun sayin ortib, o’zgarib, yangilanib borayotganini tushunib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yetdim.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 bir sohadagi katta o’zgartishlar kabi ta’lim so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uz-Latn-UZ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asida ham yangilanishlar katta bo’lmoqda.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loyihamda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Mahalla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yaratishni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ko’rib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chiqdim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Web </a:t>
            </a:r>
            <a:r>
              <a:rPr lang="en-US" sz="2400" b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ilovani</a:t>
            </a: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yaratish</a:t>
            </a: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davomida</a:t>
            </a: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quydagi</a:t>
            </a: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Bilim</a:t>
            </a: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ko’nikmalar</a:t>
            </a: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o’zlashtirildi</a:t>
            </a:r>
            <a:r>
              <a:rPr lang="en-US" sz="24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  <a:endParaRPr lang="ru-RU" sz="2400" b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Html,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JavaScript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tillaridan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yanada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ko’proq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bilim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ko’nikmalarga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bo’lindi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Web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ilovalar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yaratish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ularning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dizayni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ishlash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o’rganildi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46708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328886-84ED-EB37-9A0F-3482AAB6617A}"/>
              </a:ext>
            </a:extLst>
          </p:cNvPr>
          <p:cNvSpPr txBox="1"/>
          <p:nvPr/>
        </p:nvSpPr>
        <p:spPr>
          <a:xfrm>
            <a:off x="2046685" y="3636403"/>
            <a:ext cx="9001124" cy="3452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uz-Latn-U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resurslari</a:t>
            </a:r>
            <a:endParaRPr lang="ru-RU" sz="1800" dirty="0">
              <a:noFill/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uz-Latn-UZ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https://php.net</a:t>
            </a:r>
            <a:endParaRPr lang="en-US" sz="200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uz-Latn-UZ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</a:t>
            </a:r>
            <a:endParaRPr lang="ru-RU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uz-Latn-UZ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https://www.lex.uz</a:t>
            </a:r>
            <a:endParaRPr lang="ru-RU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uz-Latn-UZ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https://uz.wikipedia.org</a:t>
            </a:r>
            <a:endParaRPr lang="ru-RU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uz-Latn-UZ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https://www.google.com</a:t>
            </a:r>
            <a:endParaRPr lang="ru-RU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50CAF-F063-343F-90CD-0646248DB0D1}"/>
              </a:ext>
            </a:extLst>
          </p:cNvPr>
          <p:cNvSpPr txBox="1"/>
          <p:nvPr/>
        </p:nvSpPr>
        <p:spPr>
          <a:xfrm>
            <a:off x="3311408" y="604739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z-Latn-U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 adabiyotlar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BD0DF-10D9-1FAA-9267-BBBF64DC7CEE}"/>
              </a:ext>
            </a:extLst>
          </p:cNvPr>
          <p:cNvSpPr txBox="1"/>
          <p:nvPr/>
        </p:nvSpPr>
        <p:spPr>
          <a:xfrm>
            <a:off x="2046685" y="1066404"/>
            <a:ext cx="8897540" cy="2569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David </a:t>
            </a:r>
            <a:r>
              <a:rPr lang="en-US" sz="22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carr</a:t>
            </a: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markus</a:t>
            </a: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gray. “Beginning </a:t>
            </a:r>
            <a:r>
              <a:rPr lang="en-US" sz="22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master the latest features of </a:t>
            </a:r>
            <a:r>
              <a:rPr lang="en-US" sz="22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7 and fully embrace modern </a:t>
            </a:r>
            <a:r>
              <a:rPr lang="en-US" sz="22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development”. 2018 y.</a:t>
            </a:r>
            <a:r>
              <a:rPr lang="en-US" sz="2200" kern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Marijn </a:t>
            </a:r>
            <a:r>
              <a:rPr lang="en-US" sz="22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haverbeke</a:t>
            </a: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“eloquent </a:t>
            </a:r>
            <a:r>
              <a:rPr lang="en-US" sz="22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3rd edition: a modern introduction to programming” 2019 y.</a:t>
            </a:r>
            <a:endParaRPr lang="en-US" sz="2200" kern="0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Jon </a:t>
            </a:r>
            <a:r>
              <a:rPr lang="en-US" sz="22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duckett</a:t>
            </a: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“Html and </a:t>
            </a:r>
            <a:r>
              <a:rPr lang="en-US" sz="22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22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design and build websites”. 2011 y.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833519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3788" y="5574588"/>
            <a:ext cx="6589058" cy="80234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Etiboringgiz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raxmat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15 Best Programming Languages for Web Development in 2023">
            <a:extLst>
              <a:ext uri="{FF2B5EF4-FFF2-40B4-BE49-F238E27FC236}">
                <a16:creationId xmlns:a16="http://schemas.microsoft.com/office/drawing/2014/main" id="{11FE10EC-96FA-ABFA-8436-2EC3A0B47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1"/>
          <a:stretch/>
        </p:blipFill>
        <p:spPr bwMode="auto">
          <a:xfrm>
            <a:off x="1955030" y="628650"/>
            <a:ext cx="9486574" cy="47527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34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49C97-7CDE-379F-0AF6-727473AE7BE5}"/>
              </a:ext>
            </a:extLst>
          </p:cNvPr>
          <p:cNvSpPr txBox="1"/>
          <p:nvPr/>
        </p:nvSpPr>
        <p:spPr>
          <a:xfrm>
            <a:off x="2700337" y="1785938"/>
            <a:ext cx="8372475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Respublika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komissiyasi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namunaviy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shakl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asosida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tasdiqlanadigan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mahalla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hududida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joylashgan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xonadonlar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ularda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yashovchi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aholi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tarkibi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soha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obyektlari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resurslar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maydonlari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bo‘sh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inshootlar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infratuzilma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obyektlari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shuningdek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faoliyat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yuritayotgan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tadbirkorlar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to‘g‘risidagi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ma’lumotlarni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o‘z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qamrab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olgan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yig‘ma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jadval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A8BA8-50EE-3D94-3DA8-AA0B36C46057}"/>
              </a:ext>
            </a:extLst>
          </p:cNvPr>
          <p:cNvSpPr txBox="1"/>
          <p:nvPr/>
        </p:nvSpPr>
        <p:spPr>
          <a:xfrm>
            <a:off x="4793456" y="760126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Mahalla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pasporti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nima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059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7607" y="565287"/>
            <a:ext cx="9709603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qo’ylishi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z-Cyrl-U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Ushbu kurs ishida qo’yilgan asosiy maqsaddan kelib chiqib, quyidagi vazifalarni hal qilish lozim: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Mahalla haqida ma’lumotga ega bo’lish;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Mahalla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Mahalla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quydagi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oshirilishi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malumotlarni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4986" y="771303"/>
            <a:ext cx="92106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9705" algn="just">
              <a:spcAft>
                <a:spcPts val="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quydagi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ishlar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oshirildi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9705" algn="just"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9705" algn="just"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9705" lvl="2"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1.Mahalla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pasportiga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kiritiladigan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to’plandi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9705" lvl="2"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9705" lvl="2"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2.Mahalla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Html,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JavaScript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tillarini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ilovasi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chiqildi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179705" lvl="2"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9705" lvl="2"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3.MySqlda Mahalla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pasportining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yaratildi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179705" lvl="2" algn="just"/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9705" lvl="2"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4.Mahalla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pasportiga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ilovaga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yig’ma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ko’rinishida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kiritildi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53422" y="447836"/>
            <a:ext cx="7813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Mahalla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PHP,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tillarini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ilovasi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chiqildi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784B4-DEBA-B730-7F94-106D203C1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7"/>
          <a:stretch/>
        </p:blipFill>
        <p:spPr bwMode="auto">
          <a:xfrm>
            <a:off x="1969469" y="1388209"/>
            <a:ext cx="9832005" cy="5291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43480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97511" y="500062"/>
            <a:ext cx="8596668" cy="5000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Mahalla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ilovasining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99C85-31DB-3265-669F-7BD9786F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38" y="1157287"/>
            <a:ext cx="9885424" cy="55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87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8940" y="462529"/>
            <a:ext cx="6328584" cy="65442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“Mahalla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menyusi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E5A81-718D-E529-F4D8-37915A98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116953"/>
            <a:ext cx="9848850" cy="55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69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3384" y="365126"/>
            <a:ext cx="6153771" cy="86117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“Mahalla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pasporti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menyusidagi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yig’ma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ko’rinishi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4FD79-0A0E-FB92-B2F7-F3260465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2" y="1226296"/>
            <a:ext cx="9692720" cy="54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4547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6C3D-9AA6-BAF6-E8D3-116171A3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04615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Tahrirlash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BFA23-6007-E3C0-DA6E-84C57DEB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3" y="1118065"/>
            <a:ext cx="9729787" cy="54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1767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2674</TotalTime>
  <Words>523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Легкий дым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Mahalla pasporti web ilovasining bosh menyusi</vt:lpstr>
      <vt:lpstr>“Mahalla pasporti” menyusi tuzilishi</vt:lpstr>
      <vt:lpstr>“Mahalla pasporti” menyusidagi yig’ma jadval ko’rinishi</vt:lpstr>
      <vt:lpstr>Jadvallar ma’lumotlar bazasiga bog’langan. Tahrirlash imkoniyatlari mavjud</vt:lpstr>
      <vt:lpstr>Mahalla faollari bilan bog’lanish uchun “Contact” menyusi</vt:lpstr>
      <vt:lpstr>Web ilovanung bu qismida savol yoki takliflar bildirishlari mumkin.</vt:lpstr>
      <vt:lpstr>Xabar telegram botga yuboriladi</vt:lpstr>
      <vt:lpstr>PowerPoint Presentation</vt:lpstr>
      <vt:lpstr>PowerPoint Presentation</vt:lpstr>
      <vt:lpstr>PowerPoint Presentation</vt:lpstr>
      <vt:lpstr>Etiboringgiz uchun raxmat!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Komunal to`lovlar ma`lumotlar                   bazasi</dc:title>
  <dc:creator>Toxirov</dc:creator>
  <cp:lastModifiedBy>Админ</cp:lastModifiedBy>
  <cp:revision>52</cp:revision>
  <dcterms:created xsi:type="dcterms:W3CDTF">2018-01-25T18:41:22Z</dcterms:created>
  <dcterms:modified xsi:type="dcterms:W3CDTF">2023-01-19T11:10:40Z</dcterms:modified>
</cp:coreProperties>
</file>