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5" r:id="rId8"/>
    <p:sldId id="291" r:id="rId9"/>
    <p:sldId id="292" r:id="rId10"/>
    <p:sldId id="293" r:id="rId11"/>
    <p:sldId id="296" r:id="rId12"/>
    <p:sldId id="297" r:id="rId13"/>
    <p:sldId id="299" r:id="rId14"/>
    <p:sldId id="298" r:id="rId15"/>
    <p:sldId id="300" r:id="rId16"/>
    <p:sldId id="301"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CODE NOW</a:t>
            </a: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latin typeface="Times New Roman" panose="02020603050405020304" pitchFamily="18" charset="0"/>
                <a:cs typeface="Times New Roman" panose="02020603050405020304" pitchFamily="18" charset="0"/>
              </a:rPr>
              <a:t>Dilna p s</a:t>
            </a:r>
          </a:p>
        </p:txBody>
      </p:sp>
      <p:pic>
        <p:nvPicPr>
          <p:cNvPr id="1026" name="Picture 2">
            <a:extLst>
              <a:ext uri="{FF2B5EF4-FFF2-40B4-BE49-F238E27FC236}">
                <a16:creationId xmlns:a16="http://schemas.microsoft.com/office/drawing/2014/main" id="{AE29E884-FB6F-1412-A321-AA66E1B7E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198"/>
            <a:ext cx="7875864" cy="589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DE8-F635-A2B5-A7BF-CC80608C648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E37F86-4DDE-BD80-9EE1-92011F59F6FE}"/>
              </a:ext>
            </a:extLst>
          </p:cNvPr>
          <p:cNvPicPr>
            <a:picLocks noGrp="1" noChangeAspect="1"/>
          </p:cNvPicPr>
          <p:nvPr>
            <p:ph idx="1"/>
          </p:nvPr>
        </p:nvPicPr>
        <p:blipFill>
          <a:blip r:embed="rId2"/>
          <a:stretch>
            <a:fillRect/>
          </a:stretch>
        </p:blipFill>
        <p:spPr>
          <a:xfrm>
            <a:off x="1744911" y="2341563"/>
            <a:ext cx="8439324" cy="3633787"/>
          </a:xfrm>
        </p:spPr>
      </p:pic>
    </p:spTree>
    <p:extLst>
      <p:ext uri="{BB962C8B-B14F-4D97-AF65-F5344CB8AC3E}">
        <p14:creationId xmlns:p14="http://schemas.microsoft.com/office/powerpoint/2010/main" val="88287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0140-3841-28C3-E96E-7B673CBDCD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BE2CFF-F976-9636-0DF3-B3180759009F}"/>
              </a:ext>
            </a:extLst>
          </p:cNvPr>
          <p:cNvPicPr>
            <a:picLocks noGrp="1" noChangeAspect="1"/>
          </p:cNvPicPr>
          <p:nvPr>
            <p:ph idx="1"/>
          </p:nvPr>
        </p:nvPicPr>
        <p:blipFill>
          <a:blip r:embed="rId2"/>
          <a:stretch>
            <a:fillRect/>
          </a:stretch>
        </p:blipFill>
        <p:spPr>
          <a:xfrm>
            <a:off x="2865967" y="2341563"/>
            <a:ext cx="6460065" cy="3633787"/>
          </a:xfrm>
        </p:spPr>
      </p:pic>
    </p:spTree>
    <p:extLst>
      <p:ext uri="{BB962C8B-B14F-4D97-AF65-F5344CB8AC3E}">
        <p14:creationId xmlns:p14="http://schemas.microsoft.com/office/powerpoint/2010/main" val="77680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AF89-1473-28E9-01E8-03ACA89F62A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28895150-99AB-10F0-76E7-CC260A71019F}"/>
              </a:ext>
            </a:extLst>
          </p:cNvPr>
          <p:cNvPicPr>
            <a:picLocks noGrp="1" noChangeAspect="1"/>
          </p:cNvPicPr>
          <p:nvPr>
            <p:ph idx="1"/>
          </p:nvPr>
        </p:nvPicPr>
        <p:blipFill>
          <a:blip r:embed="rId2"/>
          <a:stretch>
            <a:fillRect/>
          </a:stretch>
        </p:blipFill>
        <p:spPr>
          <a:xfrm>
            <a:off x="1812022" y="2341563"/>
            <a:ext cx="8011485" cy="3633787"/>
          </a:xfrm>
        </p:spPr>
      </p:pic>
    </p:spTree>
    <p:extLst>
      <p:ext uri="{BB962C8B-B14F-4D97-AF65-F5344CB8AC3E}">
        <p14:creationId xmlns:p14="http://schemas.microsoft.com/office/powerpoint/2010/main" val="131718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DCF1-A7C8-1480-797A-8565786B225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6573AB7-D0C8-F4AF-D8DB-7E0023352119}"/>
              </a:ext>
            </a:extLst>
          </p:cNvPr>
          <p:cNvPicPr>
            <a:picLocks noGrp="1" noChangeAspect="1"/>
          </p:cNvPicPr>
          <p:nvPr>
            <p:ph idx="1"/>
          </p:nvPr>
        </p:nvPicPr>
        <p:blipFill>
          <a:blip r:embed="rId2"/>
          <a:stretch>
            <a:fillRect/>
          </a:stretch>
        </p:blipFill>
        <p:spPr>
          <a:xfrm>
            <a:off x="1661020" y="2341563"/>
            <a:ext cx="8514825" cy="3633787"/>
          </a:xfrm>
        </p:spPr>
      </p:pic>
    </p:spTree>
    <p:extLst>
      <p:ext uri="{BB962C8B-B14F-4D97-AF65-F5344CB8AC3E}">
        <p14:creationId xmlns:p14="http://schemas.microsoft.com/office/powerpoint/2010/main" val="50840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ACF7-6FA8-F06A-DA66-CFD791E9F6E0}"/>
              </a:ext>
            </a:extLst>
          </p:cNvPr>
          <p:cNvSpPr>
            <a:spLocks noGrp="1"/>
          </p:cNvSpPr>
          <p:nvPr>
            <p:ph type="title"/>
          </p:nvPr>
        </p:nvSpPr>
        <p:spPr>
          <a:xfrm flipV="1">
            <a:off x="581192" y="656437"/>
            <a:ext cx="11029616" cy="45719"/>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569A2884-F605-7CBD-5C98-A2DA3EB02779}"/>
              </a:ext>
            </a:extLst>
          </p:cNvPr>
          <p:cNvSpPr>
            <a:spLocks noGrp="1"/>
          </p:cNvSpPr>
          <p:nvPr>
            <p:ph idx="1"/>
          </p:nvPr>
        </p:nvSpPr>
        <p:spPr>
          <a:xfrm>
            <a:off x="581192" y="1149292"/>
            <a:ext cx="11029615" cy="4826058"/>
          </a:xfrm>
        </p:spPr>
        <p:txBody>
          <a:bodyPr>
            <a:normAutofit/>
          </a:bodyPr>
          <a:lstStyle/>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3401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B35-5B6A-8C24-EBE1-2F75E65520A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RELEVANCE OF TOPIC</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C6FFE5A-1910-9B5D-494A-51ADF86109A4}"/>
              </a:ext>
            </a:extLst>
          </p:cNvPr>
          <p:cNvSpPr>
            <a:spLocks noGrp="1"/>
          </p:cNvSpPr>
          <p:nvPr>
            <p:ph idx="1"/>
          </p:nvPr>
        </p:nvSpPr>
        <p:spPr/>
        <p:txBody>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In this digital era there are various digitization is happening like the AI is deploying so fast, various automations are happening and taking place of human and reducing the efforts of human. And all this things are happening because of programmers/developers they are doing a very hard work for the development of technology. As effect of this many developers/programmers are facing various physical / mental disorders like stress, carpel tunnel syndrome and more problems. So here developing a system which will reduce their injuries or problems like this by creating solution i.e. they have to just speak they want code the system will take it and create proper code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 V</a:t>
            </a:r>
            <a:r>
              <a:rPr lang="en-US" b="0" i="0" dirty="0">
                <a:solidFill>
                  <a:schemeClr val="tx1"/>
                </a:solidFill>
                <a:effectLst/>
                <a:latin typeface="Times New Roman" panose="02020603050405020304" pitchFamily="18" charset="0"/>
                <a:cs typeface="Times New Roman" panose="02020603050405020304" pitchFamily="18" charset="0"/>
              </a:rPr>
              <a:t>oice translator can translate voice input and give translated voice output generated from it. It is created using </a:t>
            </a:r>
            <a:r>
              <a:rPr lang="en-US" b="0" i="0" dirty="0" err="1">
                <a:solidFill>
                  <a:schemeClr val="tx1"/>
                </a:solidFill>
                <a:effectLst/>
                <a:latin typeface="Times New Roman" panose="02020603050405020304" pitchFamily="18" charset="0"/>
                <a:cs typeface="Times New Roman" panose="02020603050405020304" pitchFamily="18" charset="0"/>
              </a:rPr>
              <a:t>google’s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googleTrans</a:t>
            </a:r>
            <a:r>
              <a:rPr lang="en-US" b="0" i="0" dirty="0">
                <a:solidFill>
                  <a:schemeClr val="tx1"/>
                </a:solidFill>
                <a:effectLst/>
                <a:latin typeface="Times New Roman" panose="02020603050405020304" pitchFamily="18" charset="0"/>
                <a:cs typeface="Times New Roman" panose="02020603050405020304" pitchFamily="18" charset="0"/>
              </a:rPr>
              <a:t> API and </a:t>
            </a:r>
            <a:r>
              <a:rPr lang="en-US" b="0" i="0" dirty="0" err="1">
                <a:solidFill>
                  <a:schemeClr val="tx1"/>
                </a:solidFill>
                <a:effectLst/>
                <a:latin typeface="Times New Roman" panose="02020603050405020304" pitchFamily="18" charset="0"/>
                <a:cs typeface="Times New Roman" panose="02020603050405020304" pitchFamily="18" charset="0"/>
              </a:rPr>
              <a:t>speech_recognition</a:t>
            </a:r>
            <a:r>
              <a:rPr lang="en-US" b="0" i="0" dirty="0">
                <a:solidFill>
                  <a:schemeClr val="tx1"/>
                </a:solidFill>
                <a:effectLst/>
                <a:latin typeface="Times New Roman" panose="02020603050405020304" pitchFamily="18" charset="0"/>
                <a:cs typeface="Times New Roman" panose="02020603050405020304" pitchFamily="18" charset="0"/>
              </a:rPr>
              <a:t> library of python.</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92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7881-B3B5-A6B2-8C14-0AEAF67CBF3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Description of project</a:t>
            </a:r>
            <a:endParaRPr lang="en-IN" dirty="0"/>
          </a:p>
        </p:txBody>
      </p:sp>
      <p:sp>
        <p:nvSpPr>
          <p:cNvPr id="3" name="Content Placeholder 2">
            <a:extLst>
              <a:ext uri="{FF2B5EF4-FFF2-40B4-BE49-F238E27FC236}">
                <a16:creationId xmlns:a16="http://schemas.microsoft.com/office/drawing/2014/main" id="{ADBC3B6C-9340-6BDD-ACC5-68A7F1FC1EFA}"/>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This project aims to display the python code according to the users instruction through voice. </a:t>
            </a:r>
            <a:r>
              <a:rPr lang="en-US" dirty="0">
                <a:latin typeface="Times New Roman" panose="02020603050405020304" pitchFamily="18" charset="0"/>
                <a:cs typeface="Times New Roman" panose="02020603050405020304" pitchFamily="18" charset="0"/>
              </a:rPr>
              <a:t>We will be using machine learning concept in which voice will be recognized by using the natural language processing and will be printed on the editor. Firstly, users speech convert to text and code according to the text is matched, and print on editor. </a:t>
            </a:r>
          </a:p>
          <a:p>
            <a:pPr marL="0" indent="0" algn="just">
              <a:buNone/>
            </a:pPr>
            <a:r>
              <a:rPr lang="en-US" dirty="0">
                <a:latin typeface="Times New Roman" panose="02020603050405020304" pitchFamily="18" charset="0"/>
                <a:cs typeface="Times New Roman" panose="02020603050405020304" pitchFamily="18" charset="0"/>
              </a:rPr>
              <a:t>Also print translated text in the editor.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70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7F96-FB5E-0813-64E1-EE91CECED8C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OBJECTIVES OF THE STUDY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0ED819-EB61-7F41-CDC0-42B554F72F71}"/>
              </a:ext>
            </a:extLst>
          </p:cNvPr>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Users do  not need to know the syntax</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Programmers with beginner level can effectively use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 need to type the code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Users just need to know the logic</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Users can easily translate voice to major languages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12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773B-257C-83C9-EA4C-E762B8D626C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 and Proposed System</a:t>
            </a:r>
            <a:endParaRPr lang="en-IN" dirty="0"/>
          </a:p>
        </p:txBody>
      </p:sp>
      <p:sp>
        <p:nvSpPr>
          <p:cNvPr id="3" name="Content Placeholder 2">
            <a:extLst>
              <a:ext uri="{FF2B5EF4-FFF2-40B4-BE49-F238E27FC236}">
                <a16:creationId xmlns:a16="http://schemas.microsoft.com/office/drawing/2014/main" id="{8965E9E5-08C1-9E6F-2943-AB91D50E5923}"/>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There are lots of AI based speech recognition applications like Google Alexa, Apple Siri etc are available. But there are not many applications that convert users speech to code. This is not just a speech to text convert application. The user just need to give the instruction. Users are not necessary to know the syntax. And the proposed system helps to do both voice translation and voice to code conversion in a single platform.</a:t>
            </a:r>
          </a:p>
        </p:txBody>
      </p:sp>
    </p:spTree>
    <p:extLst>
      <p:ext uri="{BB962C8B-B14F-4D97-AF65-F5344CB8AC3E}">
        <p14:creationId xmlns:p14="http://schemas.microsoft.com/office/powerpoint/2010/main" val="246689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7E52-BA35-5527-3C0D-8D4F2EB7ADA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58C62B90-6FF7-B81B-7920-4F6DECE95B02}"/>
              </a:ext>
            </a:extLst>
          </p:cNvPr>
          <p:cNvSpPr>
            <a:spLocks noGrp="1"/>
          </p:cNvSpPr>
          <p:nvPr>
            <p:ph idx="1"/>
          </p:nvPr>
        </p:nvSpPr>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Voice to code </a:t>
            </a:r>
            <a:r>
              <a:rPr lang="en-IN" dirty="0" err="1">
                <a:latin typeface="Times New Roman" panose="02020603050405020304" pitchFamily="18" charset="0"/>
                <a:cs typeface="Times New Roman" panose="02020603050405020304" pitchFamily="18" charset="0"/>
              </a:rPr>
              <a:t>convertion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UI designing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Voice recognition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Matching keywords and print on the Editor</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Voice Translation </a:t>
            </a:r>
          </a:p>
        </p:txBody>
      </p:sp>
    </p:spTree>
    <p:extLst>
      <p:ext uri="{BB962C8B-B14F-4D97-AF65-F5344CB8AC3E}">
        <p14:creationId xmlns:p14="http://schemas.microsoft.com/office/powerpoint/2010/main" val="7065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174F-11E3-DBD3-2427-65E3551C0A5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Diagram</a:t>
            </a:r>
          </a:p>
        </p:txBody>
      </p:sp>
      <p:sp>
        <p:nvSpPr>
          <p:cNvPr id="3" name="Content Placeholder 2">
            <a:extLst>
              <a:ext uri="{FF2B5EF4-FFF2-40B4-BE49-F238E27FC236}">
                <a16:creationId xmlns:a16="http://schemas.microsoft.com/office/drawing/2014/main" id="{ED045CB9-0F59-79F4-6536-24856B6F8042}"/>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F13C5FC-4E17-D514-51AB-1291789284E3}"/>
              </a:ext>
            </a:extLst>
          </p:cNvPr>
          <p:cNvSpPr/>
          <p:nvPr/>
        </p:nvSpPr>
        <p:spPr>
          <a:xfrm>
            <a:off x="981512" y="2768367"/>
            <a:ext cx="1442906"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Voice Commands</a:t>
            </a:r>
          </a:p>
        </p:txBody>
      </p:sp>
      <p:sp>
        <p:nvSpPr>
          <p:cNvPr id="5" name="Arrow: Right 4">
            <a:extLst>
              <a:ext uri="{FF2B5EF4-FFF2-40B4-BE49-F238E27FC236}">
                <a16:creationId xmlns:a16="http://schemas.microsoft.com/office/drawing/2014/main" id="{66A03C7C-6B86-B893-1B15-6F837452A57A}"/>
              </a:ext>
            </a:extLst>
          </p:cNvPr>
          <p:cNvSpPr/>
          <p:nvPr/>
        </p:nvSpPr>
        <p:spPr>
          <a:xfrm>
            <a:off x="2430455" y="2948731"/>
            <a:ext cx="813732" cy="268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1DBC97-8635-9956-198E-3B75A90F2A5A}"/>
              </a:ext>
            </a:extLst>
          </p:cNvPr>
          <p:cNvSpPr/>
          <p:nvPr/>
        </p:nvSpPr>
        <p:spPr>
          <a:xfrm>
            <a:off x="3244186" y="2768367"/>
            <a:ext cx="1442905"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to text</a:t>
            </a:r>
          </a:p>
        </p:txBody>
      </p:sp>
      <p:sp>
        <p:nvSpPr>
          <p:cNvPr id="9" name="Arrow: Right 8">
            <a:extLst>
              <a:ext uri="{FF2B5EF4-FFF2-40B4-BE49-F238E27FC236}">
                <a16:creationId xmlns:a16="http://schemas.microsoft.com/office/drawing/2014/main" id="{52B8F5E9-4AEB-7407-31A5-4D139C59A173}"/>
              </a:ext>
            </a:extLst>
          </p:cNvPr>
          <p:cNvSpPr/>
          <p:nvPr/>
        </p:nvSpPr>
        <p:spPr>
          <a:xfrm>
            <a:off x="4693127" y="2948730"/>
            <a:ext cx="813732"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Diamond 11">
            <a:extLst>
              <a:ext uri="{FF2B5EF4-FFF2-40B4-BE49-F238E27FC236}">
                <a16:creationId xmlns:a16="http://schemas.microsoft.com/office/drawing/2014/main" id="{027BE374-F081-7B4C-314E-28CF24BDBD5F}"/>
              </a:ext>
            </a:extLst>
          </p:cNvPr>
          <p:cNvSpPr/>
          <p:nvPr/>
        </p:nvSpPr>
        <p:spPr>
          <a:xfrm>
            <a:off x="5527760" y="2588003"/>
            <a:ext cx="2081055" cy="9899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compare</a:t>
            </a:r>
          </a:p>
        </p:txBody>
      </p:sp>
      <p:sp>
        <p:nvSpPr>
          <p:cNvPr id="13" name="Arrow: Right 12">
            <a:extLst>
              <a:ext uri="{FF2B5EF4-FFF2-40B4-BE49-F238E27FC236}">
                <a16:creationId xmlns:a16="http://schemas.microsoft.com/office/drawing/2014/main" id="{DBC52392-7B36-648F-7484-082C378585FD}"/>
              </a:ext>
            </a:extLst>
          </p:cNvPr>
          <p:cNvSpPr/>
          <p:nvPr/>
        </p:nvSpPr>
        <p:spPr>
          <a:xfrm>
            <a:off x="7608815" y="2925488"/>
            <a:ext cx="914401" cy="291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match</a:t>
            </a:r>
          </a:p>
        </p:txBody>
      </p:sp>
      <p:sp>
        <p:nvSpPr>
          <p:cNvPr id="14" name="Rectangle 13">
            <a:extLst>
              <a:ext uri="{FF2B5EF4-FFF2-40B4-BE49-F238E27FC236}">
                <a16:creationId xmlns:a16="http://schemas.microsoft.com/office/drawing/2014/main" id="{424C6940-077D-4ECA-5E8F-9907E3DBE954}"/>
              </a:ext>
            </a:extLst>
          </p:cNvPr>
          <p:cNvSpPr/>
          <p:nvPr/>
        </p:nvSpPr>
        <p:spPr>
          <a:xfrm>
            <a:off x="8536754" y="2810312"/>
            <a:ext cx="1689426" cy="545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Print code</a:t>
            </a:r>
          </a:p>
        </p:txBody>
      </p:sp>
      <p:sp>
        <p:nvSpPr>
          <p:cNvPr id="15" name="Arrow: Down 14">
            <a:extLst>
              <a:ext uri="{FF2B5EF4-FFF2-40B4-BE49-F238E27FC236}">
                <a16:creationId xmlns:a16="http://schemas.microsoft.com/office/drawing/2014/main" id="{7D2CB795-C0A8-E6F1-2292-A18F8FD0D6AF}"/>
              </a:ext>
            </a:extLst>
          </p:cNvPr>
          <p:cNvSpPr/>
          <p:nvPr/>
        </p:nvSpPr>
        <p:spPr>
          <a:xfrm>
            <a:off x="6095999" y="3582101"/>
            <a:ext cx="932575" cy="989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No</a:t>
            </a:r>
          </a:p>
        </p:txBody>
      </p:sp>
      <p:sp>
        <p:nvSpPr>
          <p:cNvPr id="16" name="Rectangle 15">
            <a:extLst>
              <a:ext uri="{FF2B5EF4-FFF2-40B4-BE49-F238E27FC236}">
                <a16:creationId xmlns:a16="http://schemas.microsoft.com/office/drawing/2014/main" id="{E16382FC-70D8-CC2B-C840-35110ABDC865}"/>
              </a:ext>
            </a:extLst>
          </p:cNvPr>
          <p:cNvSpPr/>
          <p:nvPr/>
        </p:nvSpPr>
        <p:spPr>
          <a:xfrm>
            <a:off x="5782812" y="4572003"/>
            <a:ext cx="1652632" cy="59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Print code is not available </a:t>
            </a:r>
          </a:p>
        </p:txBody>
      </p:sp>
    </p:spTree>
    <p:extLst>
      <p:ext uri="{BB962C8B-B14F-4D97-AF65-F5344CB8AC3E}">
        <p14:creationId xmlns:p14="http://schemas.microsoft.com/office/powerpoint/2010/main" val="368089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279-90AC-5BBE-ED02-8F179F5BEDC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B367262D-FB34-9586-E6DA-96135D9002D9}"/>
              </a:ext>
            </a:extLst>
          </p:cNvPr>
          <p:cNvPicPr>
            <a:picLocks noGrp="1" noChangeAspect="1"/>
          </p:cNvPicPr>
          <p:nvPr>
            <p:ph idx="1"/>
          </p:nvPr>
        </p:nvPicPr>
        <p:blipFill>
          <a:blip r:embed="rId2"/>
          <a:stretch>
            <a:fillRect/>
          </a:stretch>
        </p:blipFill>
        <p:spPr>
          <a:xfrm>
            <a:off x="2046914" y="2341563"/>
            <a:ext cx="8170877" cy="3814281"/>
          </a:xfrm>
        </p:spPr>
      </p:pic>
    </p:spTree>
    <p:extLst>
      <p:ext uri="{BB962C8B-B14F-4D97-AF65-F5344CB8AC3E}">
        <p14:creationId xmlns:p14="http://schemas.microsoft.com/office/powerpoint/2010/main" val="16227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143-814F-A646-F5E6-B1DC34611E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51E2972-46AE-3A15-D25D-A5198034A197}"/>
              </a:ext>
            </a:extLst>
          </p:cNvPr>
          <p:cNvPicPr>
            <a:picLocks noGrp="1" noChangeAspect="1"/>
          </p:cNvPicPr>
          <p:nvPr>
            <p:ph idx="1"/>
          </p:nvPr>
        </p:nvPicPr>
        <p:blipFill>
          <a:blip r:embed="rId2"/>
          <a:stretch>
            <a:fillRect/>
          </a:stretch>
        </p:blipFill>
        <p:spPr>
          <a:xfrm>
            <a:off x="2114027" y="2341563"/>
            <a:ext cx="7801760" cy="3633787"/>
          </a:xfrm>
        </p:spPr>
      </p:pic>
    </p:spTree>
    <p:extLst>
      <p:ext uri="{BB962C8B-B14F-4D97-AF65-F5344CB8AC3E}">
        <p14:creationId xmlns:p14="http://schemas.microsoft.com/office/powerpoint/2010/main" val="81132103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309</TotalTime>
  <Words>400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Franklin Gothic Book</vt:lpstr>
      <vt:lpstr>Franklin Gothic Demi</vt:lpstr>
      <vt:lpstr>Gill Sans MT</vt:lpstr>
      <vt:lpstr>Times New Roman</vt:lpstr>
      <vt:lpstr>Wingdings</vt:lpstr>
      <vt:lpstr>Wingdings 2</vt:lpstr>
      <vt:lpstr>DividendVTI</vt:lpstr>
      <vt:lpstr>CODE NOW</vt:lpstr>
      <vt:lpstr>RELEVANCE OF TOPIC </vt:lpstr>
      <vt:lpstr>Description of project</vt:lpstr>
      <vt:lpstr>OBJECTIVES OF THE STUDY</vt:lpstr>
      <vt:lpstr>Existing System and Proposed System</vt:lpstr>
      <vt:lpstr>Modules</vt:lpstr>
      <vt:lpstr>Diagram</vt:lpstr>
      <vt:lpstr>SCREENSHOTS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VOICE CODING</dc:title>
  <dc:creator>dilna ps</dc:creator>
  <cp:lastModifiedBy>dilna ps</cp:lastModifiedBy>
  <cp:revision>16</cp:revision>
  <dcterms:created xsi:type="dcterms:W3CDTF">2022-05-21T10:55:06Z</dcterms:created>
  <dcterms:modified xsi:type="dcterms:W3CDTF">2022-07-07T04:06:26Z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