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3663154" cy="4470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strike="noStrike" u="none">
                <a:solidFill>
                  <a:schemeClr val="tx1"/>
                </a:solidFill>
                <a:latin typeface="Arial"/>
                <a:ea typeface="Arial"/>
                <a:cs typeface="Arial"/>
                <a:sym typeface="Arial"/>
              </a:rPr>
              <a:t>D</a:t>
            </a:r>
            <a:r>
              <a:rPr b="0" cap="none" dirty="0" sz="1100" i="0" lang="en-US" strike="noStrike" u="none">
                <a:solidFill>
                  <a:schemeClr val="tx1"/>
                </a:solidFill>
                <a:latin typeface="Arial"/>
                <a:ea typeface="Arial"/>
                <a:cs typeface="Arial"/>
                <a:sym typeface="Arial"/>
              </a:rPr>
              <a:t>i</a:t>
            </a:r>
            <a:r>
              <a:rPr b="0" cap="none" dirty="0" sz="1100" i="0" lang="en-US" strike="noStrike" u="none">
                <a:solidFill>
                  <a:schemeClr val="tx1"/>
                </a:solidFill>
                <a:latin typeface="Arial"/>
                <a:ea typeface="Arial"/>
                <a:cs typeface="Arial"/>
                <a:sym typeface="Arial"/>
              </a:rPr>
              <a:t>l</a:t>
            </a:r>
            <a:r>
              <a:rPr b="0" cap="none" dirty="0" sz="1100" i="0" lang="en-US" strike="noStrike" u="none">
                <a:solidFill>
                  <a:schemeClr val="tx1"/>
                </a:solidFill>
                <a:latin typeface="Arial"/>
                <a:ea typeface="Arial"/>
                <a:cs typeface="Arial"/>
                <a:sym typeface="Arial"/>
              </a:rPr>
              <a:t>n</a:t>
            </a:r>
            <a:r>
              <a:rPr b="0" cap="none" dirty="0" sz="1100" i="0" lang="en-US" strike="noStrike" u="none">
                <a:solidFill>
                  <a:schemeClr val="tx1"/>
                </a:solidFill>
                <a:latin typeface="Arial"/>
                <a:ea typeface="Arial"/>
                <a:cs typeface="Arial"/>
                <a:sym typeface="Arial"/>
              </a:rPr>
              <a:t>a</a:t>
            </a:r>
            <a:r>
              <a:rPr b="0" cap="none" dirty="0" sz="1100" i="0" lang="en-US" strike="noStrike" u="none">
                <a:solidFill>
                  <a:schemeClr val="tx1"/>
                </a:solidFill>
                <a:latin typeface="Arial"/>
                <a:ea typeface="Arial"/>
                <a:cs typeface="Arial"/>
                <a:sym typeface="Arial"/>
              </a:rPr>
              <a:t> </a:t>
            </a:r>
            <a:r>
              <a:rPr b="0" cap="none" dirty="0" sz="1100" i="0" lang="en-US" strike="noStrike" u="none">
                <a:solidFill>
                  <a:schemeClr val="tx1"/>
                </a:solidFill>
                <a:latin typeface="Arial"/>
                <a:ea typeface="Arial"/>
                <a:cs typeface="Arial"/>
                <a:sym typeface="Arial"/>
              </a:rPr>
              <a:t>K</a:t>
            </a:r>
            <a:r>
              <a:rPr b="0" cap="none" dirty="0" sz="1100" i="0" lang="en-US" strike="noStrike" u="none">
                <a:solidFill>
                  <a:schemeClr val="tx1"/>
                </a:solidFill>
                <a:latin typeface="Arial"/>
                <a:ea typeface="Arial"/>
                <a:cs typeface="Arial"/>
                <a:sym typeface="Arial"/>
              </a:rPr>
              <a:t>S</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:720921104</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9</a:t>
            </a:r>
            <a:endParaRPr altLang="en-US" lang="zh-CN"/>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9362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Buvanavelan R</cp:lastModifiedBy>
  <dcterms:created xsi:type="dcterms:W3CDTF">2024-04-09T17:27:58Z</dcterms:created>
  <dcterms:modified xsi:type="dcterms:W3CDTF">2024-04-10T04:53:39Z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2082800b41fd4684a0abb76f50352c2d</vt:lpwstr>
  </property>
</Properties>
</file>